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648" r:id="rId2"/>
  </p:sldMasterIdLst>
  <p:notesMasterIdLst>
    <p:notesMasterId r:id="rId18"/>
  </p:notesMasterIdLst>
  <p:handoutMasterIdLst>
    <p:handoutMasterId r:id="rId19"/>
  </p:handoutMasterIdLst>
  <p:sldIdLst>
    <p:sldId id="258" r:id="rId3"/>
    <p:sldId id="257" r:id="rId4"/>
    <p:sldId id="261" r:id="rId5"/>
    <p:sldId id="262" r:id="rId6"/>
    <p:sldId id="263" r:id="rId7"/>
    <p:sldId id="264" r:id="rId8"/>
    <p:sldId id="265" r:id="rId9"/>
    <p:sldId id="271" r:id="rId10"/>
    <p:sldId id="267" r:id="rId11"/>
    <p:sldId id="268" r:id="rId12"/>
    <p:sldId id="269" r:id="rId13"/>
    <p:sldId id="270" r:id="rId14"/>
    <p:sldId id="272" r:id="rId15"/>
    <p:sldId id="260" r:id="rId16"/>
    <p:sldId id="273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644" y="-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erik Markman" userId="S::frederik.markman@hshl.onmicrosoft.com::d53e1e2b-4222-4fd7-9379-bfcad6b54f99" providerId="AD" clId="Web-{49B49F35-3C1D-5E6B-41F7-B64DC4935283}"/>
    <pc:docChg chg="modSld">
      <pc:chgData name="Frederik Markman" userId="S::frederik.markman@hshl.onmicrosoft.com::d53e1e2b-4222-4fd7-9379-bfcad6b54f99" providerId="AD" clId="Web-{49B49F35-3C1D-5E6B-41F7-B64DC4935283}" dt="2022-12-11T10:56:54.560" v="202" actId="20577"/>
      <pc:docMkLst>
        <pc:docMk/>
      </pc:docMkLst>
      <pc:sldChg chg="addSp modSp">
        <pc:chgData name="Frederik Markman" userId="S::frederik.markman@hshl.onmicrosoft.com::d53e1e2b-4222-4fd7-9379-bfcad6b54f99" providerId="AD" clId="Web-{49B49F35-3C1D-5E6B-41F7-B64DC4935283}" dt="2022-12-11T10:14:50.256" v="51" actId="20577"/>
        <pc:sldMkLst>
          <pc:docMk/>
          <pc:sldMk cId="3913385982" sldId="261"/>
        </pc:sldMkLst>
        <pc:spChg chg="add mod">
          <ac:chgData name="Frederik Markman" userId="S::frederik.markman@hshl.onmicrosoft.com::d53e1e2b-4222-4fd7-9379-bfcad6b54f99" providerId="AD" clId="Web-{49B49F35-3C1D-5E6B-41F7-B64DC4935283}" dt="2022-12-11T10:14:50.256" v="51" actId="20577"/>
          <ac:spMkLst>
            <pc:docMk/>
            <pc:sldMk cId="3913385982" sldId="261"/>
            <ac:spMk id="11" creationId="{72DC5140-A5CE-C61E-B030-116C28FE1FF2}"/>
          </ac:spMkLst>
        </pc:spChg>
      </pc:sldChg>
      <pc:sldChg chg="modSp">
        <pc:chgData name="Frederik Markman" userId="S::frederik.markman@hshl.onmicrosoft.com::d53e1e2b-4222-4fd7-9379-bfcad6b54f99" providerId="AD" clId="Web-{49B49F35-3C1D-5E6B-41F7-B64DC4935283}" dt="2022-12-11T10:56:54.560" v="202" actId="20577"/>
        <pc:sldMkLst>
          <pc:docMk/>
          <pc:sldMk cId="302614712" sldId="262"/>
        </pc:sldMkLst>
        <pc:spChg chg="mod">
          <ac:chgData name="Frederik Markman" userId="S::frederik.markman@hshl.onmicrosoft.com::d53e1e2b-4222-4fd7-9379-bfcad6b54f99" providerId="AD" clId="Web-{49B49F35-3C1D-5E6B-41F7-B64DC4935283}" dt="2022-12-11T10:56:54.560" v="202" actId="20577"/>
          <ac:spMkLst>
            <pc:docMk/>
            <pc:sldMk cId="302614712" sldId="262"/>
            <ac:spMk id="11" creationId="{FE0F257C-6D0C-D606-F0F3-47B83F13E3C5}"/>
          </ac:spMkLst>
        </pc:spChg>
      </pc:sldChg>
      <pc:sldChg chg="modSp">
        <pc:chgData name="Frederik Markman" userId="S::frederik.markman@hshl.onmicrosoft.com::d53e1e2b-4222-4fd7-9379-bfcad6b54f99" providerId="AD" clId="Web-{49B49F35-3C1D-5E6B-41F7-B64DC4935283}" dt="2022-12-11T10:46:34.409" v="60" actId="14100"/>
        <pc:sldMkLst>
          <pc:docMk/>
          <pc:sldMk cId="1965530408" sldId="263"/>
        </pc:sldMkLst>
        <pc:spChg chg="mod">
          <ac:chgData name="Frederik Markman" userId="S::frederik.markman@hshl.onmicrosoft.com::d53e1e2b-4222-4fd7-9379-bfcad6b54f99" providerId="AD" clId="Web-{49B49F35-3C1D-5E6B-41F7-B64DC4935283}" dt="2022-12-11T10:46:34.409" v="60" actId="14100"/>
          <ac:spMkLst>
            <pc:docMk/>
            <pc:sldMk cId="1965530408" sldId="263"/>
            <ac:spMk id="6" creationId="{2F380EC2-FEA7-2B0D-86E2-BBE3BEA6EABE}"/>
          </ac:spMkLst>
        </pc:spChg>
      </pc:sldChg>
      <pc:sldChg chg="addSp modSp">
        <pc:chgData name="Frederik Markman" userId="S::frederik.markman@hshl.onmicrosoft.com::d53e1e2b-4222-4fd7-9379-bfcad6b54f99" providerId="AD" clId="Web-{49B49F35-3C1D-5E6B-41F7-B64DC4935283}" dt="2022-12-11T10:51:17.569" v="130" actId="20577"/>
        <pc:sldMkLst>
          <pc:docMk/>
          <pc:sldMk cId="3355295683" sldId="264"/>
        </pc:sldMkLst>
        <pc:spChg chg="mod">
          <ac:chgData name="Frederik Markman" userId="S::frederik.markman@hshl.onmicrosoft.com::d53e1e2b-4222-4fd7-9379-bfcad6b54f99" providerId="AD" clId="Web-{49B49F35-3C1D-5E6B-41F7-B64DC4935283}" dt="2022-12-11T10:47:25.381" v="71" actId="20577"/>
          <ac:spMkLst>
            <pc:docMk/>
            <pc:sldMk cId="3355295683" sldId="264"/>
            <ac:spMk id="2" creationId="{40BA1216-2840-D6CB-3497-8CE04C8335C5}"/>
          </ac:spMkLst>
        </pc:spChg>
        <pc:spChg chg="mod">
          <ac:chgData name="Frederik Markman" userId="S::frederik.markman@hshl.onmicrosoft.com::d53e1e2b-4222-4fd7-9379-bfcad6b54f99" providerId="AD" clId="Web-{49B49F35-3C1D-5E6B-41F7-B64DC4935283}" dt="2022-12-11T10:47:13.334" v="66" actId="20577"/>
          <ac:spMkLst>
            <pc:docMk/>
            <pc:sldMk cId="3355295683" sldId="264"/>
            <ac:spMk id="5" creationId="{EA195A6E-7BF5-D0C6-DD6B-A9CB4CFEB1B6}"/>
          </ac:spMkLst>
        </pc:spChg>
        <pc:spChg chg="add mod">
          <ac:chgData name="Frederik Markman" userId="S::frederik.markman@hshl.onmicrosoft.com::d53e1e2b-4222-4fd7-9379-bfcad6b54f99" providerId="AD" clId="Web-{49B49F35-3C1D-5E6B-41F7-B64DC4935283}" dt="2022-12-11T10:51:17.569" v="130" actId="20577"/>
          <ac:spMkLst>
            <pc:docMk/>
            <pc:sldMk cId="3355295683" sldId="264"/>
            <ac:spMk id="12" creationId="{86C1B306-D728-DFE4-A767-6E2BE585390D}"/>
          </ac:spMkLst>
        </pc:spChg>
        <pc:picChg chg="mod">
          <ac:chgData name="Frederik Markman" userId="S::frederik.markman@hshl.onmicrosoft.com::d53e1e2b-4222-4fd7-9379-bfcad6b54f99" providerId="AD" clId="Web-{49B49F35-3C1D-5E6B-41F7-B64DC4935283}" dt="2022-12-11T10:49:23.249" v="73" actId="1076"/>
          <ac:picMkLst>
            <pc:docMk/>
            <pc:sldMk cId="3355295683" sldId="264"/>
            <ac:picMk id="7" creationId="{5AC583F2-A253-CF95-2A46-BAAAA2411783}"/>
          </ac:picMkLst>
        </pc:picChg>
        <pc:picChg chg="mod">
          <ac:chgData name="Frederik Markman" userId="S::frederik.markman@hshl.onmicrosoft.com::d53e1e2b-4222-4fd7-9379-bfcad6b54f99" providerId="AD" clId="Web-{49B49F35-3C1D-5E6B-41F7-B64DC4935283}" dt="2022-12-11T10:49:20.889" v="72" actId="1076"/>
          <ac:picMkLst>
            <pc:docMk/>
            <pc:sldMk cId="3355295683" sldId="264"/>
            <ac:picMk id="11" creationId="{7D9792D2-5FE7-922C-2993-12733060757E}"/>
          </ac:picMkLst>
        </pc:picChg>
      </pc:sldChg>
    </pc:docChg>
  </pc:docChgLst>
  <pc:docChgLst>
    <pc:chgData name="Henning Luetkemeier" userId="3d3c2662-f269-47eb-98d6-2a650ef57765" providerId="ADAL" clId="{1D9E3BA0-9D2B-4C6D-A76C-343B0CC2C102}"/>
    <pc:docChg chg="undo custSel modSld">
      <pc:chgData name="Henning Luetkemeier" userId="3d3c2662-f269-47eb-98d6-2a650ef57765" providerId="ADAL" clId="{1D9E3BA0-9D2B-4C6D-A76C-343B0CC2C102}" dt="2022-12-14T13:32:00.170" v="14" actId="20577"/>
      <pc:docMkLst>
        <pc:docMk/>
      </pc:docMkLst>
      <pc:sldChg chg="modNotesTx">
        <pc:chgData name="Henning Luetkemeier" userId="3d3c2662-f269-47eb-98d6-2a650ef57765" providerId="ADAL" clId="{1D9E3BA0-9D2B-4C6D-A76C-343B0CC2C102}" dt="2022-12-14T13:32:00.170" v="14" actId="20577"/>
        <pc:sldMkLst>
          <pc:docMk/>
          <pc:sldMk cId="3341648158" sldId="257"/>
        </pc:sldMkLst>
      </pc:sldChg>
      <pc:sldChg chg="modNotesTx">
        <pc:chgData name="Henning Luetkemeier" userId="3d3c2662-f269-47eb-98d6-2a650ef57765" providerId="ADAL" clId="{1D9E3BA0-9D2B-4C6D-A76C-343B0CC2C102}" dt="2022-12-14T13:25:32.773" v="6" actId="20577"/>
        <pc:sldMkLst>
          <pc:docMk/>
          <pc:sldMk cId="169374339" sldId="258"/>
        </pc:sldMkLst>
      </pc:sldChg>
    </pc:docChg>
  </pc:docChgLst>
  <pc:docChgLst>
    <pc:chgData name="Henning Luetkemeier" userId="S::henning.luetkemeier@hshl.onmicrosoft.com::3d3c2662-f269-47eb-98d6-2a650ef57765" providerId="AD" clId="Web-{BB9D1ECF-AB6F-01E0-6C0D-F4CE5639599A}"/>
    <pc:docChg chg="addSld delSld modSld">
      <pc:chgData name="Henning Luetkemeier" userId="S::henning.luetkemeier@hshl.onmicrosoft.com::3d3c2662-f269-47eb-98d6-2a650ef57765" providerId="AD" clId="Web-{BB9D1ECF-AB6F-01E0-6C0D-F4CE5639599A}" dt="2022-12-13T15:48:18.920" v="17" actId="1076"/>
      <pc:docMkLst>
        <pc:docMk/>
      </pc:docMkLst>
      <pc:sldChg chg="modSp">
        <pc:chgData name="Henning Luetkemeier" userId="S::henning.luetkemeier@hshl.onmicrosoft.com::3d3c2662-f269-47eb-98d6-2a650ef57765" providerId="AD" clId="Web-{BB9D1ECF-AB6F-01E0-6C0D-F4CE5639599A}" dt="2022-12-13T15:48:09.423" v="16" actId="1076"/>
        <pc:sldMkLst>
          <pc:docMk/>
          <pc:sldMk cId="1965530408" sldId="263"/>
        </pc:sldMkLst>
        <pc:spChg chg="mod">
          <ac:chgData name="Henning Luetkemeier" userId="S::henning.luetkemeier@hshl.onmicrosoft.com::3d3c2662-f269-47eb-98d6-2a650ef57765" providerId="AD" clId="Web-{BB9D1ECF-AB6F-01E0-6C0D-F4CE5639599A}" dt="2022-12-13T15:48:09.423" v="16" actId="1076"/>
          <ac:spMkLst>
            <pc:docMk/>
            <pc:sldMk cId="1965530408" sldId="263"/>
            <ac:spMk id="6" creationId="{2F380EC2-FEA7-2B0D-86E2-BBE3BEA6EABE}"/>
          </ac:spMkLst>
        </pc:spChg>
      </pc:sldChg>
      <pc:sldChg chg="modSp">
        <pc:chgData name="Henning Luetkemeier" userId="S::henning.luetkemeier@hshl.onmicrosoft.com::3d3c2662-f269-47eb-98d6-2a650ef57765" providerId="AD" clId="Web-{BB9D1ECF-AB6F-01E0-6C0D-F4CE5639599A}" dt="2022-12-13T15:48:18.920" v="17" actId="1076"/>
        <pc:sldMkLst>
          <pc:docMk/>
          <pc:sldMk cId="3355295683" sldId="264"/>
        </pc:sldMkLst>
        <pc:spChg chg="mod">
          <ac:chgData name="Henning Luetkemeier" userId="S::henning.luetkemeier@hshl.onmicrosoft.com::3d3c2662-f269-47eb-98d6-2a650ef57765" providerId="AD" clId="Web-{BB9D1ECF-AB6F-01E0-6C0D-F4CE5639599A}" dt="2022-12-13T15:48:18.920" v="17" actId="1076"/>
          <ac:spMkLst>
            <pc:docMk/>
            <pc:sldMk cId="3355295683" sldId="264"/>
            <ac:spMk id="6" creationId="{2F380EC2-FEA7-2B0D-86E2-BBE3BEA6EABE}"/>
          </ac:spMkLst>
        </pc:spChg>
      </pc:sldChg>
      <pc:sldChg chg="addSp modSp">
        <pc:chgData name="Henning Luetkemeier" userId="S::henning.luetkemeier@hshl.onmicrosoft.com::3d3c2662-f269-47eb-98d6-2a650ef57765" providerId="AD" clId="Web-{BB9D1ECF-AB6F-01E0-6C0D-F4CE5639599A}" dt="2022-12-13T15:47:48.199" v="15" actId="20577"/>
        <pc:sldMkLst>
          <pc:docMk/>
          <pc:sldMk cId="2378962101" sldId="273"/>
        </pc:sldMkLst>
        <pc:spChg chg="mod">
          <ac:chgData name="Henning Luetkemeier" userId="S::henning.luetkemeier@hshl.onmicrosoft.com::3d3c2662-f269-47eb-98d6-2a650ef57765" providerId="AD" clId="Web-{BB9D1ECF-AB6F-01E0-6C0D-F4CE5639599A}" dt="2022-12-13T15:47:48.199" v="15" actId="20577"/>
          <ac:spMkLst>
            <pc:docMk/>
            <pc:sldMk cId="2378962101" sldId="273"/>
            <ac:spMk id="3" creationId="{36089FAB-9CF1-1A9A-AC4A-617E93B29317}"/>
          </ac:spMkLst>
        </pc:spChg>
        <pc:spChg chg="add">
          <ac:chgData name="Henning Luetkemeier" userId="S::henning.luetkemeier@hshl.onmicrosoft.com::3d3c2662-f269-47eb-98d6-2a650ef57765" providerId="AD" clId="Web-{BB9D1ECF-AB6F-01E0-6C0D-F4CE5639599A}" dt="2022-12-13T15:46:52.025" v="2"/>
          <ac:spMkLst>
            <pc:docMk/>
            <pc:sldMk cId="2378962101" sldId="273"/>
            <ac:spMk id="8" creationId="{DFB608CB-BBCE-99AA-478E-F0C366ED19DE}"/>
          </ac:spMkLst>
        </pc:spChg>
        <pc:spChg chg="add mod">
          <ac:chgData name="Henning Luetkemeier" userId="S::henning.luetkemeier@hshl.onmicrosoft.com::3d3c2662-f269-47eb-98d6-2a650ef57765" providerId="AD" clId="Web-{BB9D1ECF-AB6F-01E0-6C0D-F4CE5639599A}" dt="2022-12-13T15:46:57.572" v="4" actId="1076"/>
          <ac:spMkLst>
            <pc:docMk/>
            <pc:sldMk cId="2378962101" sldId="273"/>
            <ac:spMk id="10" creationId="{53362E28-89F5-6E07-12B1-18C11037AEFA}"/>
          </ac:spMkLst>
        </pc:spChg>
        <pc:spChg chg="add mod">
          <ac:chgData name="Henning Luetkemeier" userId="S::henning.luetkemeier@hshl.onmicrosoft.com::3d3c2662-f269-47eb-98d6-2a650ef57765" providerId="AD" clId="Web-{BB9D1ECF-AB6F-01E0-6C0D-F4CE5639599A}" dt="2022-12-13T15:47:08.275" v="7"/>
          <ac:spMkLst>
            <pc:docMk/>
            <pc:sldMk cId="2378962101" sldId="273"/>
            <ac:spMk id="11" creationId="{B19580A8-A19A-B3EB-7908-5D202CDD4B72}"/>
          </ac:spMkLst>
        </pc:spChg>
      </pc:sldChg>
      <pc:sldChg chg="add del replId">
        <pc:chgData name="Henning Luetkemeier" userId="S::henning.luetkemeier@hshl.onmicrosoft.com::3d3c2662-f269-47eb-98d6-2a650ef57765" providerId="AD" clId="Web-{BB9D1ECF-AB6F-01E0-6C0D-F4CE5639599A}" dt="2022-12-13T15:46:39.087" v="1"/>
        <pc:sldMkLst>
          <pc:docMk/>
          <pc:sldMk cId="1864499076" sldId="274"/>
        </pc:sldMkLst>
      </pc:sldChg>
    </pc:docChg>
  </pc:docChgLst>
  <pc:docChgLst>
    <pc:chgData name="Frederik Markman" userId="S::frederik.markman@hshl.onmicrosoft.com::d53e1e2b-4222-4fd7-9379-bfcad6b54f99" providerId="AD" clId="Web-{DEA8A3AB-CFCC-8C92-61AD-546873BB6569}"/>
    <pc:docChg chg="modSld">
      <pc:chgData name="Frederik Markman" userId="S::frederik.markman@hshl.onmicrosoft.com::d53e1e2b-4222-4fd7-9379-bfcad6b54f99" providerId="AD" clId="Web-{DEA8A3AB-CFCC-8C92-61AD-546873BB6569}" dt="2022-12-10T13:14:50.446" v="827" actId="20577"/>
      <pc:docMkLst>
        <pc:docMk/>
      </pc:docMkLst>
      <pc:sldChg chg="addSp modSp">
        <pc:chgData name="Frederik Markman" userId="S::frederik.markman@hshl.onmicrosoft.com::d53e1e2b-4222-4fd7-9379-bfcad6b54f99" providerId="AD" clId="Web-{DEA8A3AB-CFCC-8C92-61AD-546873BB6569}" dt="2022-12-10T13:14:50.446" v="827" actId="20577"/>
        <pc:sldMkLst>
          <pc:docMk/>
          <pc:sldMk cId="3341648158" sldId="257"/>
        </pc:sldMkLst>
        <pc:spChg chg="mod">
          <ac:chgData name="Frederik Markman" userId="S::frederik.markman@hshl.onmicrosoft.com::d53e1e2b-4222-4fd7-9379-bfcad6b54f99" providerId="AD" clId="Web-{DEA8A3AB-CFCC-8C92-61AD-546873BB6569}" dt="2022-12-10T13:14:50.446" v="827" actId="20577"/>
          <ac:spMkLst>
            <pc:docMk/>
            <pc:sldMk cId="3341648158" sldId="257"/>
            <ac:spMk id="3" creationId="{8814D275-D350-A540-CFF2-57299CE02353}"/>
          </ac:spMkLst>
        </pc:spChg>
        <pc:spChg chg="add mod">
          <ac:chgData name="Frederik Markman" userId="S::frederik.markman@hshl.onmicrosoft.com::d53e1e2b-4222-4fd7-9379-bfcad6b54f99" providerId="AD" clId="Web-{DEA8A3AB-CFCC-8C92-61AD-546873BB6569}" dt="2022-12-10T12:32:29.573" v="437"/>
          <ac:spMkLst>
            <pc:docMk/>
            <pc:sldMk cId="3341648158" sldId="257"/>
            <ac:spMk id="8" creationId="{D11656E5-8DB5-F906-CDF3-CE615ECE7917}"/>
          </ac:spMkLst>
        </pc:spChg>
      </pc:sldChg>
      <pc:sldChg chg="addSp modSp">
        <pc:chgData name="Frederik Markman" userId="S::frederik.markman@hshl.onmicrosoft.com::d53e1e2b-4222-4fd7-9379-bfcad6b54f99" providerId="AD" clId="Web-{DEA8A3AB-CFCC-8C92-61AD-546873BB6569}" dt="2022-12-10T11:52:40.151" v="129" actId="20577"/>
        <pc:sldMkLst>
          <pc:docMk/>
          <pc:sldMk cId="2248805649" sldId="266"/>
        </pc:sldMkLst>
        <pc:spChg chg="mod">
          <ac:chgData name="Frederik Markman" userId="S::frederik.markman@hshl.onmicrosoft.com::d53e1e2b-4222-4fd7-9379-bfcad6b54f99" providerId="AD" clId="Web-{DEA8A3AB-CFCC-8C92-61AD-546873BB6569}" dt="2022-12-10T11:52:40.151" v="129" actId="20577"/>
          <ac:spMkLst>
            <pc:docMk/>
            <pc:sldMk cId="2248805649" sldId="266"/>
            <ac:spMk id="3" creationId="{8814D275-D350-A540-CFF2-57299CE02353}"/>
          </ac:spMkLst>
        </pc:spChg>
        <pc:picChg chg="mod">
          <ac:chgData name="Frederik Markman" userId="S::frederik.markman@hshl.onmicrosoft.com::d53e1e2b-4222-4fd7-9379-bfcad6b54f99" providerId="AD" clId="Web-{DEA8A3AB-CFCC-8C92-61AD-546873BB6569}" dt="2022-12-10T11:49:10.019" v="2" actId="1076"/>
          <ac:picMkLst>
            <pc:docMk/>
            <pc:sldMk cId="2248805649" sldId="266"/>
            <ac:picMk id="7" creationId="{EBBC4E39-9960-224C-25A4-5079571F95D1}"/>
          </ac:picMkLst>
        </pc:picChg>
        <pc:picChg chg="add mod">
          <ac:chgData name="Frederik Markman" userId="S::frederik.markman@hshl.onmicrosoft.com::d53e1e2b-4222-4fd7-9379-bfcad6b54f99" providerId="AD" clId="Web-{DEA8A3AB-CFCC-8C92-61AD-546873BB6569}" dt="2022-12-10T11:49:19.222" v="3" actId="1076"/>
          <ac:picMkLst>
            <pc:docMk/>
            <pc:sldMk cId="2248805649" sldId="266"/>
            <ac:picMk id="8" creationId="{B0B6F406-27C9-93A9-F2A6-41E4ECC74930}"/>
          </ac:picMkLst>
        </pc:picChg>
      </pc:sldChg>
      <pc:sldChg chg="modSp">
        <pc:chgData name="Frederik Markman" userId="S::frederik.markman@hshl.onmicrosoft.com::d53e1e2b-4222-4fd7-9379-bfcad6b54f99" providerId="AD" clId="Web-{DEA8A3AB-CFCC-8C92-61AD-546873BB6569}" dt="2022-12-10T12:58:31.309" v="808" actId="20577"/>
        <pc:sldMkLst>
          <pc:docMk/>
          <pc:sldMk cId="342968406" sldId="271"/>
        </pc:sldMkLst>
        <pc:spChg chg="mod">
          <ac:chgData name="Frederik Markman" userId="S::frederik.markman@hshl.onmicrosoft.com::d53e1e2b-4222-4fd7-9379-bfcad6b54f99" providerId="AD" clId="Web-{DEA8A3AB-CFCC-8C92-61AD-546873BB6569}" dt="2022-12-10T12:58:31.309" v="808" actId="20577"/>
          <ac:spMkLst>
            <pc:docMk/>
            <pc:sldMk cId="342968406" sldId="271"/>
            <ac:spMk id="5" creationId="{EA195A6E-7BF5-D0C6-DD6B-A9CB4CFEB1B6}"/>
          </ac:spMkLst>
        </pc:spChg>
      </pc:sldChg>
      <pc:sldChg chg="modSp">
        <pc:chgData name="Frederik Markman" userId="S::frederik.markman@hshl.onmicrosoft.com::d53e1e2b-4222-4fd7-9379-bfcad6b54f99" providerId="AD" clId="Web-{DEA8A3AB-CFCC-8C92-61AD-546873BB6569}" dt="2022-12-10T12:45:15.222" v="637" actId="20577"/>
        <pc:sldMkLst>
          <pc:docMk/>
          <pc:sldMk cId="3030772981" sldId="272"/>
        </pc:sldMkLst>
        <pc:spChg chg="mod">
          <ac:chgData name="Frederik Markman" userId="S::frederik.markman@hshl.onmicrosoft.com::d53e1e2b-4222-4fd7-9379-bfcad6b54f99" providerId="AD" clId="Web-{DEA8A3AB-CFCC-8C92-61AD-546873BB6569}" dt="2022-12-10T12:45:15.222" v="637" actId="20577"/>
          <ac:spMkLst>
            <pc:docMk/>
            <pc:sldMk cId="3030772981" sldId="272"/>
            <ac:spMk id="3" creationId="{8814D275-D350-A540-CFF2-57299CE02353}"/>
          </ac:spMkLst>
        </pc:spChg>
      </pc:sldChg>
      <pc:sldChg chg="modSp">
        <pc:chgData name="Frederik Markman" userId="S::frederik.markman@hshl.onmicrosoft.com::d53e1e2b-4222-4fd7-9379-bfcad6b54f99" providerId="AD" clId="Web-{DEA8A3AB-CFCC-8C92-61AD-546873BB6569}" dt="2022-12-10T12:52:18.029" v="797" actId="20577"/>
        <pc:sldMkLst>
          <pc:docMk/>
          <pc:sldMk cId="4184751081" sldId="273"/>
        </pc:sldMkLst>
        <pc:spChg chg="mod">
          <ac:chgData name="Frederik Markman" userId="S::frederik.markman@hshl.onmicrosoft.com::d53e1e2b-4222-4fd7-9379-bfcad6b54f99" providerId="AD" clId="Web-{DEA8A3AB-CFCC-8C92-61AD-546873BB6569}" dt="2022-12-10T12:52:18.029" v="797" actId="20577"/>
          <ac:spMkLst>
            <pc:docMk/>
            <pc:sldMk cId="4184751081" sldId="273"/>
            <ac:spMk id="3" creationId="{8814D275-D350-A540-CFF2-57299CE02353}"/>
          </ac:spMkLst>
        </pc:spChg>
      </pc:sldChg>
      <pc:sldChg chg="modSp">
        <pc:chgData name="Frederik Markman" userId="S::frederik.markman@hshl.onmicrosoft.com::d53e1e2b-4222-4fd7-9379-bfcad6b54f99" providerId="AD" clId="Web-{DEA8A3AB-CFCC-8C92-61AD-546873BB6569}" dt="2022-12-10T12:08:14.007" v="255" actId="20577"/>
        <pc:sldMkLst>
          <pc:docMk/>
          <pc:sldMk cId="3514264381" sldId="275"/>
        </pc:sldMkLst>
        <pc:spChg chg="mod">
          <ac:chgData name="Frederik Markman" userId="S::frederik.markman@hshl.onmicrosoft.com::d53e1e2b-4222-4fd7-9379-bfcad6b54f99" providerId="AD" clId="Web-{DEA8A3AB-CFCC-8C92-61AD-546873BB6569}" dt="2022-12-10T12:08:14.007" v="255" actId="20577"/>
          <ac:spMkLst>
            <pc:docMk/>
            <pc:sldMk cId="3514264381" sldId="275"/>
            <ac:spMk id="3" creationId="{2922E62F-E79A-F3B7-0C8C-85426CE5535F}"/>
          </ac:spMkLst>
        </pc:spChg>
      </pc:sldChg>
      <pc:sldChg chg="modSp">
        <pc:chgData name="Frederik Markman" userId="S::frederik.markman@hshl.onmicrosoft.com::d53e1e2b-4222-4fd7-9379-bfcad6b54f99" providerId="AD" clId="Web-{DEA8A3AB-CFCC-8C92-61AD-546873BB6569}" dt="2022-12-10T12:24:41.359" v="415" actId="20577"/>
        <pc:sldMkLst>
          <pc:docMk/>
          <pc:sldMk cId="652752147" sldId="276"/>
        </pc:sldMkLst>
        <pc:spChg chg="mod">
          <ac:chgData name="Frederik Markman" userId="S::frederik.markman@hshl.onmicrosoft.com::d53e1e2b-4222-4fd7-9379-bfcad6b54f99" providerId="AD" clId="Web-{DEA8A3AB-CFCC-8C92-61AD-546873BB6569}" dt="2022-12-10T12:24:41.359" v="415" actId="20577"/>
          <ac:spMkLst>
            <pc:docMk/>
            <pc:sldMk cId="652752147" sldId="276"/>
            <ac:spMk id="3" creationId="{8814D275-D350-A540-CFF2-57299CE02353}"/>
          </ac:spMkLst>
        </pc:spChg>
      </pc:sldChg>
      <pc:sldChg chg="addSp modSp">
        <pc:chgData name="Frederik Markman" userId="S::frederik.markman@hshl.onmicrosoft.com::d53e1e2b-4222-4fd7-9379-bfcad6b54f99" providerId="AD" clId="Web-{DEA8A3AB-CFCC-8C92-61AD-546873BB6569}" dt="2022-12-10T13:11:25.817" v="812" actId="14100"/>
        <pc:sldMkLst>
          <pc:docMk/>
          <pc:sldMk cId="3141054681" sldId="277"/>
        </pc:sldMkLst>
        <pc:picChg chg="add mod">
          <ac:chgData name="Frederik Markman" userId="S::frederik.markman@hshl.onmicrosoft.com::d53e1e2b-4222-4fd7-9379-bfcad6b54f99" providerId="AD" clId="Web-{DEA8A3AB-CFCC-8C92-61AD-546873BB6569}" dt="2022-12-10T13:11:19.910" v="811" actId="1076"/>
          <ac:picMkLst>
            <pc:docMk/>
            <pc:sldMk cId="3141054681" sldId="277"/>
            <ac:picMk id="7" creationId="{F20BCE3F-DB67-6154-AF03-4438C42E1C12}"/>
          </ac:picMkLst>
        </pc:picChg>
        <pc:picChg chg="mod">
          <ac:chgData name="Frederik Markman" userId="S::frederik.markman@hshl.onmicrosoft.com::d53e1e2b-4222-4fd7-9379-bfcad6b54f99" providerId="AD" clId="Web-{DEA8A3AB-CFCC-8C92-61AD-546873BB6569}" dt="2022-12-10T13:11:25.817" v="812" actId="14100"/>
          <ac:picMkLst>
            <pc:docMk/>
            <pc:sldMk cId="3141054681" sldId="277"/>
            <ac:picMk id="16" creationId="{BA9C846E-EF86-2F8F-57C2-270DC9E4CF45}"/>
          </ac:picMkLst>
        </pc:picChg>
      </pc:sldChg>
    </pc:docChg>
  </pc:docChgLst>
  <pc:docChgLst>
    <pc:chgData name="Frederik Markman" userId="S::frederik.markman@hshl.onmicrosoft.com::d53e1e2b-4222-4fd7-9379-bfcad6b54f99" providerId="AD" clId="Web-{7A053F1D-ED2B-D5D8-41F9-1A60B3B61DFD}"/>
    <pc:docChg chg="modSld">
      <pc:chgData name="Frederik Markman" userId="S::frederik.markman@hshl.onmicrosoft.com::d53e1e2b-4222-4fd7-9379-bfcad6b54f99" providerId="AD" clId="Web-{7A053F1D-ED2B-D5D8-41F9-1A60B3B61DFD}" dt="2022-12-12T14:04:37.275" v="43"/>
      <pc:docMkLst>
        <pc:docMk/>
      </pc:docMkLst>
      <pc:sldChg chg="addSp modSp">
        <pc:chgData name="Frederik Markman" userId="S::frederik.markman@hshl.onmicrosoft.com::d53e1e2b-4222-4fd7-9379-bfcad6b54f99" providerId="AD" clId="Web-{7A053F1D-ED2B-D5D8-41F9-1A60B3B61DFD}" dt="2022-12-12T14:04:37.275" v="43"/>
        <pc:sldMkLst>
          <pc:docMk/>
          <pc:sldMk cId="3355295683" sldId="264"/>
        </pc:sldMkLst>
        <pc:spChg chg="mod">
          <ac:chgData name="Frederik Markman" userId="S::frederik.markman@hshl.onmicrosoft.com::d53e1e2b-4222-4fd7-9379-bfcad6b54f99" providerId="AD" clId="Web-{7A053F1D-ED2B-D5D8-41F9-1A60B3B61DFD}" dt="2022-12-12T14:03:54.773" v="42" actId="20577"/>
          <ac:spMkLst>
            <pc:docMk/>
            <pc:sldMk cId="3355295683" sldId="264"/>
            <ac:spMk id="6" creationId="{2F380EC2-FEA7-2B0D-86E2-BBE3BEA6EABE}"/>
          </ac:spMkLst>
        </pc:spChg>
        <pc:spChg chg="add">
          <ac:chgData name="Frederik Markman" userId="S::frederik.markman@hshl.onmicrosoft.com::d53e1e2b-4222-4fd7-9379-bfcad6b54f99" providerId="AD" clId="Web-{7A053F1D-ED2B-D5D8-41F9-1A60B3B61DFD}" dt="2022-12-12T14:04:37.275" v="43"/>
          <ac:spMkLst>
            <pc:docMk/>
            <pc:sldMk cId="3355295683" sldId="264"/>
            <ac:spMk id="10" creationId="{A47E2CD6-CEBA-1D2E-787D-23ACD08C99EB}"/>
          </ac:spMkLst>
        </pc:spChg>
      </pc:sldChg>
      <pc:sldChg chg="modSp">
        <pc:chgData name="Frederik Markman" userId="S::frederik.markman@hshl.onmicrosoft.com::d53e1e2b-4222-4fd7-9379-bfcad6b54f99" providerId="AD" clId="Web-{7A053F1D-ED2B-D5D8-41F9-1A60B3B61DFD}" dt="2022-12-12T13:39:40.445" v="1" actId="20577"/>
        <pc:sldMkLst>
          <pc:docMk/>
          <pc:sldMk cId="2424186698" sldId="265"/>
        </pc:sldMkLst>
        <pc:spChg chg="mod">
          <ac:chgData name="Frederik Markman" userId="S::frederik.markman@hshl.onmicrosoft.com::d53e1e2b-4222-4fd7-9379-bfcad6b54f99" providerId="AD" clId="Web-{7A053F1D-ED2B-D5D8-41F9-1A60B3B61DFD}" dt="2022-12-12T13:39:40.445" v="1" actId="20577"/>
          <ac:spMkLst>
            <pc:docMk/>
            <pc:sldMk cId="2424186698" sldId="265"/>
            <ac:spMk id="2" creationId="{40BA1216-2840-D6CB-3497-8CE04C8335C5}"/>
          </ac:spMkLst>
        </pc:spChg>
      </pc:sldChg>
      <pc:sldChg chg="modSp">
        <pc:chgData name="Frederik Markman" userId="S::frederik.markman@hshl.onmicrosoft.com::d53e1e2b-4222-4fd7-9379-bfcad6b54f99" providerId="AD" clId="Web-{7A053F1D-ED2B-D5D8-41F9-1A60B3B61DFD}" dt="2022-12-12T13:44:14.954" v="40" actId="14100"/>
        <pc:sldMkLst>
          <pc:docMk/>
          <pc:sldMk cId="675790725" sldId="270"/>
        </pc:sldMkLst>
        <pc:spChg chg="mod">
          <ac:chgData name="Frederik Markman" userId="S::frederik.markman@hshl.onmicrosoft.com::d53e1e2b-4222-4fd7-9379-bfcad6b54f99" providerId="AD" clId="Web-{7A053F1D-ED2B-D5D8-41F9-1A60B3B61DFD}" dt="2022-12-12T13:44:14.954" v="40" actId="14100"/>
          <ac:spMkLst>
            <pc:docMk/>
            <pc:sldMk cId="675790725" sldId="270"/>
            <ac:spMk id="3" creationId="{1010624C-348D-B767-7B04-C0F2DBAE7FDE}"/>
          </ac:spMkLst>
        </pc:spChg>
      </pc:sldChg>
    </pc:docChg>
  </pc:docChgLst>
  <pc:docChgLst>
    <pc:chgData name="Frederik Markman" userId="S::frederik.markman@hshl.onmicrosoft.com::d53e1e2b-4222-4fd7-9379-bfcad6b54f99" providerId="AD" clId="Web-{9358FA3F-0526-4EFF-3FB0-BF995A94586B}"/>
    <pc:docChg chg="addSld modSld sldOrd">
      <pc:chgData name="Frederik Markman" userId="S::frederik.markman@hshl.onmicrosoft.com::d53e1e2b-4222-4fd7-9379-bfcad6b54f99" providerId="AD" clId="Web-{9358FA3F-0526-4EFF-3FB0-BF995A94586B}" dt="2022-12-13T15:48:19.362" v="18" actId="20577"/>
      <pc:docMkLst>
        <pc:docMk/>
      </pc:docMkLst>
      <pc:sldChg chg="modSp new ord">
        <pc:chgData name="Frederik Markman" userId="S::frederik.markman@hshl.onmicrosoft.com::d53e1e2b-4222-4fd7-9379-bfcad6b54f99" providerId="AD" clId="Web-{9358FA3F-0526-4EFF-3FB0-BF995A94586B}" dt="2022-12-13T15:48:19.362" v="18" actId="20577"/>
        <pc:sldMkLst>
          <pc:docMk/>
          <pc:sldMk cId="2378962101" sldId="273"/>
        </pc:sldMkLst>
        <pc:spChg chg="mod">
          <ac:chgData name="Frederik Markman" userId="S::frederik.markman@hshl.onmicrosoft.com::d53e1e2b-4222-4fd7-9379-bfcad6b54f99" providerId="AD" clId="Web-{9358FA3F-0526-4EFF-3FB0-BF995A94586B}" dt="2022-12-13T15:46:41.437" v="15" actId="20577"/>
          <ac:spMkLst>
            <pc:docMk/>
            <pc:sldMk cId="2378962101" sldId="273"/>
            <ac:spMk id="2" creationId="{9A271A1E-E5BF-DD67-D0CB-D0DE17F1FC9E}"/>
          </ac:spMkLst>
        </pc:spChg>
        <pc:spChg chg="mod">
          <ac:chgData name="Frederik Markman" userId="S::frederik.markman@hshl.onmicrosoft.com::d53e1e2b-4222-4fd7-9379-bfcad6b54f99" providerId="AD" clId="Web-{9358FA3F-0526-4EFF-3FB0-BF995A94586B}" dt="2022-12-13T15:48:19.362" v="18" actId="20577"/>
          <ac:spMkLst>
            <pc:docMk/>
            <pc:sldMk cId="2378962101" sldId="273"/>
            <ac:spMk id="3" creationId="{36089FAB-9CF1-1A9A-AC4A-617E93B29317}"/>
          </ac:spMkLst>
        </pc:spChg>
      </pc:sldChg>
    </pc:docChg>
  </pc:docChgLst>
  <pc:docChgLst>
    <pc:chgData name="Henning Luetkemeier" userId="S::henning.luetkemeier@hshl.onmicrosoft.com::3d3c2662-f269-47eb-98d6-2a650ef57765" providerId="AD" clId="Web-{EF084622-580D-46B5-8216-03C2FF41C0EF}"/>
    <pc:docChg chg="mod addSld delSld modSld sldOrd addMainMaster modMainMaster">
      <pc:chgData name="Henning Luetkemeier" userId="S::henning.luetkemeier@hshl.onmicrosoft.com::3d3c2662-f269-47eb-98d6-2a650ef57765" providerId="AD" clId="Web-{EF084622-580D-46B5-8216-03C2FF41C0EF}" dt="2022-12-10T12:29:05.132" v="1356"/>
      <pc:docMkLst>
        <pc:docMk/>
      </pc:docMkLst>
      <pc:sldChg chg="addSp modSp del">
        <pc:chgData name="Henning Luetkemeier" userId="S::henning.luetkemeier@hshl.onmicrosoft.com::3d3c2662-f269-47eb-98d6-2a650ef57765" providerId="AD" clId="Web-{EF084622-580D-46B5-8216-03C2FF41C0EF}" dt="2022-12-10T10:12:47.278" v="16"/>
        <pc:sldMkLst>
          <pc:docMk/>
          <pc:sldMk cId="1577499883" sldId="256"/>
        </pc:sldMkLst>
        <pc:spChg chg="mod">
          <ac:chgData name="Henning Luetkemeier" userId="S::henning.luetkemeier@hshl.onmicrosoft.com::3d3c2662-f269-47eb-98d6-2a650ef57765" providerId="AD" clId="Web-{EF084622-580D-46B5-8216-03C2FF41C0EF}" dt="2022-12-10T10:11:27.569" v="6" actId="20577"/>
          <ac:spMkLst>
            <pc:docMk/>
            <pc:sldMk cId="1577499883" sldId="256"/>
            <ac:spMk id="2" creationId="{00000000-0000-0000-0000-000000000000}"/>
          </ac:spMkLst>
        </pc:spChg>
        <pc:picChg chg="add mod">
          <ac:chgData name="Henning Luetkemeier" userId="S::henning.luetkemeier@hshl.onmicrosoft.com::3d3c2662-f269-47eb-98d6-2a650ef57765" providerId="AD" clId="Web-{EF084622-580D-46B5-8216-03C2FF41C0EF}" dt="2022-12-10T10:11:09.505" v="4" actId="1076"/>
          <ac:picMkLst>
            <pc:docMk/>
            <pc:sldMk cId="1577499883" sldId="256"/>
            <ac:picMk id="4" creationId="{B766314C-9BE3-7709-CC7C-AE0EAC8DABE0}"/>
          </ac:picMkLst>
        </pc:picChg>
      </pc:sldChg>
      <pc:sldChg chg="addSp delSp modSp add mod modShow">
        <pc:chgData name="Henning Luetkemeier" userId="S::henning.luetkemeier@hshl.onmicrosoft.com::3d3c2662-f269-47eb-98d6-2a650ef57765" providerId="AD" clId="Web-{EF084622-580D-46B5-8216-03C2FF41C0EF}" dt="2022-12-10T12:28:58.804" v="1351"/>
        <pc:sldMkLst>
          <pc:docMk/>
          <pc:sldMk cId="3341648158" sldId="257"/>
        </pc:sldMkLst>
        <pc:spChg chg="mod">
          <ac:chgData name="Henning Luetkemeier" userId="S::henning.luetkemeier@hshl.onmicrosoft.com::3d3c2662-f269-47eb-98d6-2a650ef57765" providerId="AD" clId="Web-{EF084622-580D-46B5-8216-03C2FF41C0EF}" dt="2022-12-10T10:16:25.340" v="70" actId="20577"/>
          <ac:spMkLst>
            <pc:docMk/>
            <pc:sldMk cId="3341648158" sldId="257"/>
            <ac:spMk id="2" creationId="{40BA1216-2840-D6CB-3497-8CE04C8335C5}"/>
          </ac:spMkLst>
        </pc:spChg>
        <pc:spChg chg="mod">
          <ac:chgData name="Henning Luetkemeier" userId="S::henning.luetkemeier@hshl.onmicrosoft.com::3d3c2662-f269-47eb-98d6-2a650ef57765" providerId="AD" clId="Web-{EF084622-580D-46B5-8216-03C2FF41C0EF}" dt="2022-12-10T11:35:47.186" v="863" actId="20577"/>
          <ac:spMkLst>
            <pc:docMk/>
            <pc:sldMk cId="3341648158" sldId="257"/>
            <ac:spMk id="3" creationId="{8814D275-D350-A540-CFF2-57299CE02353}"/>
          </ac:spMkLst>
        </pc:spChg>
        <pc:spChg chg="del">
          <ac:chgData name="Henning Luetkemeier" userId="S::henning.luetkemeier@hshl.onmicrosoft.com::3d3c2662-f269-47eb-98d6-2a650ef57765" providerId="AD" clId="Web-{EF084622-580D-46B5-8216-03C2FF41C0EF}" dt="2022-12-10T12:28:46.537" v="1350"/>
          <ac:spMkLst>
            <pc:docMk/>
            <pc:sldMk cId="3341648158" sldId="257"/>
            <ac:spMk id="4" creationId="{08225D1A-8DE3-102F-F0EC-13165718BEC6}"/>
          </ac:spMkLst>
        </pc:spChg>
        <pc:spChg chg="add mod">
          <ac:chgData name="Henning Luetkemeier" userId="S::henning.luetkemeier@hshl.onmicrosoft.com::3d3c2662-f269-47eb-98d6-2a650ef57765" providerId="AD" clId="Web-{EF084622-580D-46B5-8216-03C2FF41C0EF}" dt="2022-12-10T12:28:58.804" v="1351"/>
          <ac:spMkLst>
            <pc:docMk/>
            <pc:sldMk cId="3341648158" sldId="257"/>
            <ac:spMk id="7" creationId="{9855F9BA-83B0-E5DC-CCF8-049E0374D90B}"/>
          </ac:spMkLst>
        </pc:spChg>
        <pc:picChg chg="add del mod">
          <ac:chgData name="Henning Luetkemeier" userId="S::henning.luetkemeier@hshl.onmicrosoft.com::3d3c2662-f269-47eb-98d6-2a650ef57765" providerId="AD" clId="Web-{EF084622-580D-46B5-8216-03C2FF41C0EF}" dt="2022-12-10T10:11:35.492" v="8"/>
          <ac:picMkLst>
            <pc:docMk/>
            <pc:sldMk cId="3341648158" sldId="257"/>
            <ac:picMk id="7" creationId="{268D9EC9-79EE-A239-F2A1-86C9A3ADF6A2}"/>
          </ac:picMkLst>
        </pc:picChg>
        <pc:picChg chg="add del mod">
          <ac:chgData name="Henning Luetkemeier" userId="S::henning.luetkemeier@hshl.onmicrosoft.com::3d3c2662-f269-47eb-98d6-2a650ef57765" providerId="AD" clId="Web-{EF084622-580D-46B5-8216-03C2FF41C0EF}" dt="2022-12-10T10:11:45.852" v="10"/>
          <ac:picMkLst>
            <pc:docMk/>
            <pc:sldMk cId="3341648158" sldId="257"/>
            <ac:picMk id="8" creationId="{741C612C-E43E-0BEB-2AD0-717BD57E070A}"/>
          </ac:picMkLst>
        </pc:picChg>
        <pc:picChg chg="add del mod">
          <ac:chgData name="Henning Luetkemeier" userId="S::henning.luetkemeier@hshl.onmicrosoft.com::3d3c2662-f269-47eb-98d6-2a650ef57765" providerId="AD" clId="Web-{EF084622-580D-46B5-8216-03C2FF41C0EF}" dt="2022-12-10T10:12:30.402" v="14"/>
          <ac:picMkLst>
            <pc:docMk/>
            <pc:sldMk cId="3341648158" sldId="257"/>
            <ac:picMk id="9" creationId="{8E176858-064A-0516-8D91-DEC6F0BA2475}"/>
          </ac:picMkLst>
        </pc:picChg>
        <pc:picChg chg="add del mod">
          <ac:chgData name="Henning Luetkemeier" userId="S::henning.luetkemeier@hshl.onmicrosoft.com::3d3c2662-f269-47eb-98d6-2a650ef57765" providerId="AD" clId="Web-{EF084622-580D-46B5-8216-03C2FF41C0EF}" dt="2022-12-10T10:28:34.284" v="146"/>
          <ac:picMkLst>
            <pc:docMk/>
            <pc:sldMk cId="3341648158" sldId="257"/>
            <ac:picMk id="10" creationId="{B88554B8-3610-7377-0E5F-4026B3BD4B88}"/>
          </ac:picMkLst>
        </pc:picChg>
      </pc:sldChg>
      <pc:sldChg chg="addSp delSp modSp add">
        <pc:chgData name="Henning Luetkemeier" userId="S::henning.luetkemeier@hshl.onmicrosoft.com::3d3c2662-f269-47eb-98d6-2a650ef57765" providerId="AD" clId="Web-{EF084622-580D-46B5-8216-03C2FF41C0EF}" dt="2022-12-10T12:29:05.132" v="1356"/>
        <pc:sldMkLst>
          <pc:docMk/>
          <pc:sldMk cId="169374339" sldId="258"/>
        </pc:sldMkLst>
        <pc:spChg chg="mod">
          <ac:chgData name="Henning Luetkemeier" userId="S::henning.luetkemeier@hshl.onmicrosoft.com::3d3c2662-f269-47eb-98d6-2a650ef57765" providerId="AD" clId="Web-{EF084622-580D-46B5-8216-03C2FF41C0EF}" dt="2022-12-10T10:13:58.626" v="53" actId="14100"/>
          <ac:spMkLst>
            <pc:docMk/>
            <pc:sldMk cId="169374339" sldId="258"/>
            <ac:spMk id="3" creationId="{ADCD3101-9424-4180-9990-2C86D693BDBC}"/>
          </ac:spMkLst>
        </pc:spChg>
        <pc:spChg chg="mod">
          <ac:chgData name="Henning Luetkemeier" userId="S::henning.luetkemeier@hshl.onmicrosoft.com::3d3c2662-f269-47eb-98d6-2a650ef57765" providerId="AD" clId="Web-{EF084622-580D-46B5-8216-03C2FF41C0EF}" dt="2022-12-10T10:21:58.320" v="102" actId="20577"/>
          <ac:spMkLst>
            <pc:docMk/>
            <pc:sldMk cId="169374339" sldId="258"/>
            <ac:spMk id="4" creationId="{B5D8D405-1F2B-4157-8E0E-39E04014F0A0}"/>
          </ac:spMkLst>
        </pc:spChg>
        <pc:spChg chg="add mod">
          <ac:chgData name="Henning Luetkemeier" userId="S::henning.luetkemeier@hshl.onmicrosoft.com::3d3c2662-f269-47eb-98d6-2a650ef57765" providerId="AD" clId="Web-{EF084622-580D-46B5-8216-03C2FF41C0EF}" dt="2022-12-10T12:29:05.132" v="1356"/>
          <ac:spMkLst>
            <pc:docMk/>
            <pc:sldMk cId="169374339" sldId="258"/>
            <ac:spMk id="5" creationId="{18770037-3537-9B34-5307-E8DCAF81C214}"/>
          </ac:spMkLst>
        </pc:spChg>
        <pc:spChg chg="mod">
          <ac:chgData name="Henning Luetkemeier" userId="S::henning.luetkemeier@hshl.onmicrosoft.com::3d3c2662-f269-47eb-98d6-2a650ef57765" providerId="AD" clId="Web-{EF084622-580D-46B5-8216-03C2FF41C0EF}" dt="2022-12-10T10:15:35.133" v="67" actId="20577"/>
          <ac:spMkLst>
            <pc:docMk/>
            <pc:sldMk cId="169374339" sldId="258"/>
            <ac:spMk id="8" creationId="{2B97AE5A-C03B-4FB1-B3BE-D08AA354D363}"/>
          </ac:spMkLst>
        </pc:spChg>
        <pc:spChg chg="add del mod">
          <ac:chgData name="Henning Luetkemeier" userId="S::henning.luetkemeier@hshl.onmicrosoft.com::3d3c2662-f269-47eb-98d6-2a650ef57765" providerId="AD" clId="Web-{EF084622-580D-46B5-8216-03C2FF41C0EF}" dt="2022-12-10T10:22:21.884" v="105"/>
          <ac:spMkLst>
            <pc:docMk/>
            <pc:sldMk cId="169374339" sldId="258"/>
            <ac:spMk id="10" creationId="{00887C7E-FFA3-48D2-9F89-72763B44028D}"/>
          </ac:spMkLst>
        </pc:spChg>
        <pc:spChg chg="add mod">
          <ac:chgData name="Henning Luetkemeier" userId="S::henning.luetkemeier@hshl.onmicrosoft.com::3d3c2662-f269-47eb-98d6-2a650ef57765" providerId="AD" clId="Web-{EF084622-580D-46B5-8216-03C2FF41C0EF}" dt="2022-12-10T10:23:30.592" v="120" actId="1076"/>
          <ac:spMkLst>
            <pc:docMk/>
            <pc:sldMk cId="169374339" sldId="258"/>
            <ac:spMk id="12" creationId="{52DA4752-D308-8BD1-B2F2-AD84523CBD7F}"/>
          </ac:spMkLst>
        </pc:spChg>
        <pc:picChg chg="add del mod">
          <ac:chgData name="Henning Luetkemeier" userId="S::henning.luetkemeier@hshl.onmicrosoft.com::3d3c2662-f269-47eb-98d6-2a650ef57765" providerId="AD" clId="Web-{EF084622-580D-46B5-8216-03C2FF41C0EF}" dt="2022-12-10T10:20:22.298" v="75"/>
          <ac:picMkLst>
            <pc:docMk/>
            <pc:sldMk cId="169374339" sldId="258"/>
            <ac:picMk id="5" creationId="{38577E33-A21C-A0B4-9240-7C08D39F4D1D}"/>
          </ac:picMkLst>
        </pc:picChg>
        <pc:picChg chg="mod">
          <ac:chgData name="Henning Luetkemeier" userId="S::henning.luetkemeier@hshl.onmicrosoft.com::3d3c2662-f269-47eb-98d6-2a650ef57765" providerId="AD" clId="Web-{EF084622-580D-46B5-8216-03C2FF41C0EF}" dt="2022-12-10T10:15:11.710" v="64" actId="1076"/>
          <ac:picMkLst>
            <pc:docMk/>
            <pc:sldMk cId="169374339" sldId="258"/>
            <ac:picMk id="6" creationId="{769ECC74-1DD9-4CEA-9617-52BBA3077C4F}"/>
          </ac:picMkLst>
        </pc:picChg>
        <pc:picChg chg="add del mod">
          <ac:chgData name="Henning Luetkemeier" userId="S::henning.luetkemeier@hshl.onmicrosoft.com::3d3c2662-f269-47eb-98d6-2a650ef57765" providerId="AD" clId="Web-{EF084622-580D-46B5-8216-03C2FF41C0EF}" dt="2022-12-10T10:23:33.108" v="121" actId="1076"/>
          <ac:picMkLst>
            <pc:docMk/>
            <pc:sldMk cId="169374339" sldId="258"/>
            <ac:picMk id="9" creationId="{4FD64201-3B78-44FC-A637-0E5F2A575B78}"/>
          </ac:picMkLst>
        </pc:picChg>
        <pc:picChg chg="add mod">
          <ac:chgData name="Henning Luetkemeier" userId="S::henning.luetkemeier@hshl.onmicrosoft.com::3d3c2662-f269-47eb-98d6-2a650ef57765" providerId="AD" clId="Web-{EF084622-580D-46B5-8216-03C2FF41C0EF}" dt="2022-12-10T10:23:25.201" v="119" actId="1076"/>
          <ac:picMkLst>
            <pc:docMk/>
            <pc:sldMk cId="169374339" sldId="258"/>
            <ac:picMk id="11" creationId="{89188414-83B4-B5A8-E495-73987103D0C9}"/>
          </ac:picMkLst>
        </pc:picChg>
      </pc:sldChg>
      <pc:sldChg chg="new del">
        <pc:chgData name="Henning Luetkemeier" userId="S::henning.luetkemeier@hshl.onmicrosoft.com::3d3c2662-f269-47eb-98d6-2a650ef57765" providerId="AD" clId="Web-{EF084622-580D-46B5-8216-03C2FF41C0EF}" dt="2022-12-10T10:12:01.040" v="12"/>
        <pc:sldMkLst>
          <pc:docMk/>
          <pc:sldMk cId="1084594156" sldId="258"/>
        </pc:sldMkLst>
      </pc:sldChg>
      <pc:sldChg chg="add del">
        <pc:chgData name="Henning Luetkemeier" userId="S::henning.luetkemeier@hshl.onmicrosoft.com::3d3c2662-f269-47eb-98d6-2a650ef57765" providerId="AD" clId="Web-{EF084622-580D-46B5-8216-03C2FF41C0EF}" dt="2022-12-10T10:26:16.478" v="142"/>
        <pc:sldMkLst>
          <pc:docMk/>
          <pc:sldMk cId="4065643464" sldId="259"/>
        </pc:sldMkLst>
      </pc:sldChg>
      <pc:sldChg chg="modSp add ord replId">
        <pc:chgData name="Henning Luetkemeier" userId="S::henning.luetkemeier@hshl.onmicrosoft.com::3d3c2662-f269-47eb-98d6-2a650ef57765" providerId="AD" clId="Web-{EF084622-580D-46B5-8216-03C2FF41C0EF}" dt="2022-12-10T10:57:42.502" v="617"/>
        <pc:sldMkLst>
          <pc:docMk/>
          <pc:sldMk cId="2943827036" sldId="260"/>
        </pc:sldMkLst>
        <pc:spChg chg="mod">
          <ac:chgData name="Henning Luetkemeier" userId="S::henning.luetkemeier@hshl.onmicrosoft.com::3d3c2662-f269-47eb-98d6-2a650ef57765" providerId="AD" clId="Web-{EF084622-580D-46B5-8216-03C2FF41C0EF}" dt="2022-12-10T10:25:22.912" v="129" actId="20577"/>
          <ac:spMkLst>
            <pc:docMk/>
            <pc:sldMk cId="2943827036" sldId="260"/>
            <ac:spMk id="2" creationId="{40BA1216-2840-D6CB-3497-8CE04C8335C5}"/>
          </ac:spMkLst>
        </pc:spChg>
        <pc:spChg chg="mod">
          <ac:chgData name="Henning Luetkemeier" userId="S::henning.luetkemeier@hshl.onmicrosoft.com::3d3c2662-f269-47eb-98d6-2a650ef57765" providerId="AD" clId="Web-{EF084622-580D-46B5-8216-03C2FF41C0EF}" dt="2022-12-10T10:26:12.337" v="141" actId="20577"/>
          <ac:spMkLst>
            <pc:docMk/>
            <pc:sldMk cId="2943827036" sldId="260"/>
            <ac:spMk id="3" creationId="{8814D275-D350-A540-CFF2-57299CE02353}"/>
          </ac:spMkLst>
        </pc:spChg>
      </pc:sldChg>
      <pc:sldChg chg="addSp delSp modSp add replId">
        <pc:chgData name="Henning Luetkemeier" userId="S::henning.luetkemeier@hshl.onmicrosoft.com::3d3c2662-f269-47eb-98d6-2a650ef57765" providerId="AD" clId="Web-{EF084622-580D-46B5-8216-03C2FF41C0EF}" dt="2022-12-10T10:48:51.714" v="536" actId="1076"/>
        <pc:sldMkLst>
          <pc:docMk/>
          <pc:sldMk cId="837107825" sldId="261"/>
        </pc:sldMkLst>
        <pc:spChg chg="mod">
          <ac:chgData name="Henning Luetkemeier" userId="S::henning.luetkemeier@hshl.onmicrosoft.com::3d3c2662-f269-47eb-98d6-2a650ef57765" providerId="AD" clId="Web-{EF084622-580D-46B5-8216-03C2FF41C0EF}" dt="2022-12-10T10:42:00.480" v="307" actId="20577"/>
          <ac:spMkLst>
            <pc:docMk/>
            <pc:sldMk cId="837107825" sldId="261"/>
            <ac:spMk id="2" creationId="{40BA1216-2840-D6CB-3497-8CE04C8335C5}"/>
          </ac:spMkLst>
        </pc:spChg>
        <pc:spChg chg="mod">
          <ac:chgData name="Henning Luetkemeier" userId="S::henning.luetkemeier@hshl.onmicrosoft.com::3d3c2662-f269-47eb-98d6-2a650ef57765" providerId="AD" clId="Web-{EF084622-580D-46B5-8216-03C2FF41C0EF}" dt="2022-12-10T10:48:34.525" v="533" actId="20577"/>
          <ac:spMkLst>
            <pc:docMk/>
            <pc:sldMk cId="837107825" sldId="261"/>
            <ac:spMk id="3" creationId="{8814D275-D350-A540-CFF2-57299CE02353}"/>
          </ac:spMkLst>
        </pc:spChg>
        <pc:spChg chg="mod">
          <ac:chgData name="Henning Luetkemeier" userId="S::henning.luetkemeier@hshl.onmicrosoft.com::3d3c2662-f269-47eb-98d6-2a650ef57765" providerId="AD" clId="Web-{EF084622-580D-46B5-8216-03C2FF41C0EF}" dt="2022-12-10T10:48:10.336" v="519" actId="20577"/>
          <ac:spMkLst>
            <pc:docMk/>
            <pc:sldMk cId="837107825" sldId="261"/>
            <ac:spMk id="6" creationId="{2F380EC2-FEA7-2B0D-86E2-BBE3BEA6EABE}"/>
          </ac:spMkLst>
        </pc:spChg>
        <pc:spChg chg="add mod">
          <ac:chgData name="Henning Luetkemeier" userId="S::henning.luetkemeier@hshl.onmicrosoft.com::3d3c2662-f269-47eb-98d6-2a650ef57765" providerId="AD" clId="Web-{EF084622-580D-46B5-8216-03C2FF41C0EF}" dt="2022-12-10T10:48:40.916" v="534" actId="1076"/>
          <ac:spMkLst>
            <pc:docMk/>
            <pc:sldMk cId="837107825" sldId="261"/>
            <ac:spMk id="10" creationId="{CD9A0550-F2DD-65D4-037B-07E50D7C2636}"/>
          </ac:spMkLst>
        </pc:spChg>
        <pc:spChg chg="add mod">
          <ac:chgData name="Henning Luetkemeier" userId="S::henning.luetkemeier@hshl.onmicrosoft.com::3d3c2662-f269-47eb-98d6-2a650ef57765" providerId="AD" clId="Web-{EF084622-580D-46B5-8216-03C2FF41C0EF}" dt="2022-12-10T10:48:51.714" v="536" actId="1076"/>
          <ac:spMkLst>
            <pc:docMk/>
            <pc:sldMk cId="837107825" sldId="261"/>
            <ac:spMk id="11" creationId="{E048F68B-7E40-C9D9-5515-CFE28EC19DC8}"/>
          </ac:spMkLst>
        </pc:spChg>
        <pc:spChg chg="add del mod">
          <ac:chgData name="Henning Luetkemeier" userId="S::henning.luetkemeier@hshl.onmicrosoft.com::3d3c2662-f269-47eb-98d6-2a650ef57765" providerId="AD" clId="Web-{EF084622-580D-46B5-8216-03C2FF41C0EF}" dt="2022-12-10T10:48:29.619" v="532"/>
          <ac:spMkLst>
            <pc:docMk/>
            <pc:sldMk cId="837107825" sldId="261"/>
            <ac:spMk id="13" creationId="{363525E6-2E0D-717E-3FA2-8B28F8189E1A}"/>
          </ac:spMkLst>
        </pc:spChg>
        <pc:picChg chg="add del mod">
          <ac:chgData name="Henning Luetkemeier" userId="S::henning.luetkemeier@hshl.onmicrosoft.com::3d3c2662-f269-47eb-98d6-2a650ef57765" providerId="AD" clId="Web-{EF084622-580D-46B5-8216-03C2FF41C0EF}" dt="2022-12-10T10:41:40.604" v="289"/>
          <ac:picMkLst>
            <pc:docMk/>
            <pc:sldMk cId="837107825" sldId="261"/>
            <ac:picMk id="7" creationId="{878FD870-83F9-238F-9CED-DFD5DDD7722B}"/>
          </ac:picMkLst>
        </pc:picChg>
        <pc:picChg chg="add del mod">
          <ac:chgData name="Henning Luetkemeier" userId="S::henning.luetkemeier@hshl.onmicrosoft.com::3d3c2662-f269-47eb-98d6-2a650ef57765" providerId="AD" clId="Web-{EF084622-580D-46B5-8216-03C2FF41C0EF}" dt="2022-12-10T10:42:06.871" v="311"/>
          <ac:picMkLst>
            <pc:docMk/>
            <pc:sldMk cId="837107825" sldId="261"/>
            <ac:picMk id="8" creationId="{3A0D36B1-E0E9-9FA4-9E88-0B6665605BCB}"/>
          </ac:picMkLst>
        </pc:picChg>
        <pc:picChg chg="add mod">
          <ac:chgData name="Henning Luetkemeier" userId="S::henning.luetkemeier@hshl.onmicrosoft.com::3d3c2662-f269-47eb-98d6-2a650ef57765" providerId="AD" clId="Web-{EF084622-580D-46B5-8216-03C2FF41C0EF}" dt="2022-12-10T10:48:48.104" v="535" actId="1076"/>
          <ac:picMkLst>
            <pc:docMk/>
            <pc:sldMk cId="837107825" sldId="261"/>
            <ac:picMk id="9" creationId="{CD058570-1AB0-EC2E-3769-C64D440011E3}"/>
          </ac:picMkLst>
        </pc:picChg>
        <pc:picChg chg="add del mod">
          <ac:chgData name="Henning Luetkemeier" userId="S::henning.luetkemeier@hshl.onmicrosoft.com::3d3c2662-f269-47eb-98d6-2a650ef57765" providerId="AD" clId="Web-{EF084622-580D-46B5-8216-03C2FF41C0EF}" dt="2022-12-10T10:48:27.775" v="530"/>
          <ac:picMkLst>
            <pc:docMk/>
            <pc:sldMk cId="837107825" sldId="261"/>
            <ac:picMk id="12" creationId="{A75792DF-F31D-39A1-8D5F-D57422B7FA8B}"/>
          </ac:picMkLst>
        </pc:picChg>
      </pc:sldChg>
      <pc:sldChg chg="addSp delSp modSp add replId">
        <pc:chgData name="Henning Luetkemeier" userId="S::henning.luetkemeier@hshl.onmicrosoft.com::3d3c2662-f269-47eb-98d6-2a650ef57765" providerId="AD" clId="Web-{EF084622-580D-46B5-8216-03C2FF41C0EF}" dt="2022-12-10T11:01:36.627" v="654" actId="1076"/>
        <pc:sldMkLst>
          <pc:docMk/>
          <pc:sldMk cId="792771799" sldId="262"/>
        </pc:sldMkLst>
        <pc:spChg chg="mod">
          <ac:chgData name="Henning Luetkemeier" userId="S::henning.luetkemeier@hshl.onmicrosoft.com::3d3c2662-f269-47eb-98d6-2a650ef57765" providerId="AD" clId="Web-{EF084622-580D-46B5-8216-03C2FF41C0EF}" dt="2022-12-10T10:25:27.428" v="131" actId="20577"/>
          <ac:spMkLst>
            <pc:docMk/>
            <pc:sldMk cId="792771799" sldId="262"/>
            <ac:spMk id="2" creationId="{40BA1216-2840-D6CB-3497-8CE04C8335C5}"/>
          </ac:spMkLst>
        </pc:spChg>
        <pc:spChg chg="mod">
          <ac:chgData name="Henning Luetkemeier" userId="S::henning.luetkemeier@hshl.onmicrosoft.com::3d3c2662-f269-47eb-98d6-2a650ef57765" providerId="AD" clId="Web-{EF084622-580D-46B5-8216-03C2FF41C0EF}" dt="2022-12-10T11:00:53.890" v="647" actId="20577"/>
          <ac:spMkLst>
            <pc:docMk/>
            <pc:sldMk cId="792771799" sldId="262"/>
            <ac:spMk id="3" creationId="{8814D275-D350-A540-CFF2-57299CE02353}"/>
          </ac:spMkLst>
        </pc:spChg>
        <pc:spChg chg="mod">
          <ac:chgData name="Henning Luetkemeier" userId="S::henning.luetkemeier@hshl.onmicrosoft.com::3d3c2662-f269-47eb-98d6-2a650ef57765" providerId="AD" clId="Web-{EF084622-580D-46B5-8216-03C2FF41C0EF}" dt="2022-12-10T10:57:00.718" v="604" actId="20577"/>
          <ac:spMkLst>
            <pc:docMk/>
            <pc:sldMk cId="792771799" sldId="262"/>
            <ac:spMk id="6" creationId="{2F380EC2-FEA7-2B0D-86E2-BBE3BEA6EABE}"/>
          </ac:spMkLst>
        </pc:spChg>
        <pc:spChg chg="add mod">
          <ac:chgData name="Henning Luetkemeier" userId="S::henning.luetkemeier@hshl.onmicrosoft.com::3d3c2662-f269-47eb-98d6-2a650ef57765" providerId="AD" clId="Web-{EF084622-580D-46B5-8216-03C2FF41C0EF}" dt="2022-12-10T11:01:28.252" v="653" actId="1076"/>
          <ac:spMkLst>
            <pc:docMk/>
            <pc:sldMk cId="792771799" sldId="262"/>
            <ac:spMk id="10" creationId="{F4E25985-C27C-0959-D8C5-8F2218DC2C83}"/>
          </ac:spMkLst>
        </pc:spChg>
        <pc:spChg chg="add mod">
          <ac:chgData name="Henning Luetkemeier" userId="S::henning.luetkemeier@hshl.onmicrosoft.com::3d3c2662-f269-47eb-98d6-2a650ef57765" providerId="AD" clId="Web-{EF084622-580D-46B5-8216-03C2FF41C0EF}" dt="2022-12-10T11:01:36.627" v="654" actId="1076"/>
          <ac:spMkLst>
            <pc:docMk/>
            <pc:sldMk cId="792771799" sldId="262"/>
            <ac:spMk id="11" creationId="{C38F31C3-9E01-85B8-3B19-6120254CB3C6}"/>
          </ac:spMkLst>
        </pc:spChg>
        <pc:picChg chg="add mod">
          <ac:chgData name="Henning Luetkemeier" userId="S::henning.luetkemeier@hshl.onmicrosoft.com::3d3c2662-f269-47eb-98d6-2a650ef57765" providerId="AD" clId="Web-{EF084622-580D-46B5-8216-03C2FF41C0EF}" dt="2022-12-10T11:00:55.172" v="648" actId="14100"/>
          <ac:picMkLst>
            <pc:docMk/>
            <pc:sldMk cId="792771799" sldId="262"/>
            <ac:picMk id="7" creationId="{043F56BF-0D27-4D97-9C2D-2CAD99E6096E}"/>
          </ac:picMkLst>
        </pc:picChg>
        <pc:picChg chg="add mod">
          <ac:chgData name="Henning Luetkemeier" userId="S::henning.luetkemeier@hshl.onmicrosoft.com::3d3c2662-f269-47eb-98d6-2a650ef57765" providerId="AD" clId="Web-{EF084622-580D-46B5-8216-03C2FF41C0EF}" dt="2022-12-10T11:01:07.141" v="651" actId="14100"/>
          <ac:picMkLst>
            <pc:docMk/>
            <pc:sldMk cId="792771799" sldId="262"/>
            <ac:picMk id="8" creationId="{DBC45993-5470-5459-0C2D-F58C3E10141A}"/>
          </ac:picMkLst>
        </pc:picChg>
        <pc:picChg chg="add del mod">
          <ac:chgData name="Henning Luetkemeier" userId="S::henning.luetkemeier@hshl.onmicrosoft.com::3d3c2662-f269-47eb-98d6-2a650ef57765" providerId="AD" clId="Web-{EF084622-580D-46B5-8216-03C2FF41C0EF}" dt="2022-12-10T10:54:16.159" v="544"/>
          <ac:picMkLst>
            <pc:docMk/>
            <pc:sldMk cId="792771799" sldId="262"/>
            <ac:picMk id="9" creationId="{E7902E9B-6EDC-1523-6BE8-40C65BD6D958}"/>
          </ac:picMkLst>
        </pc:picChg>
      </pc:sldChg>
      <pc:sldChg chg="addSp modSp add replId">
        <pc:chgData name="Henning Luetkemeier" userId="S::henning.luetkemeier@hshl.onmicrosoft.com::3d3c2662-f269-47eb-98d6-2a650ef57765" providerId="AD" clId="Web-{EF084622-580D-46B5-8216-03C2FF41C0EF}" dt="2022-12-10T10:59:16.509" v="632" actId="1076"/>
        <pc:sldMkLst>
          <pc:docMk/>
          <pc:sldMk cId="637205171" sldId="263"/>
        </pc:sldMkLst>
        <pc:spChg chg="mod">
          <ac:chgData name="Henning Luetkemeier" userId="S::henning.luetkemeier@hshl.onmicrosoft.com::3d3c2662-f269-47eb-98d6-2a650ef57765" providerId="AD" clId="Web-{EF084622-580D-46B5-8216-03C2FF41C0EF}" dt="2022-12-10T10:25:30.053" v="132" actId="20577"/>
          <ac:spMkLst>
            <pc:docMk/>
            <pc:sldMk cId="637205171" sldId="263"/>
            <ac:spMk id="2" creationId="{40BA1216-2840-D6CB-3497-8CE04C8335C5}"/>
          </ac:spMkLst>
        </pc:spChg>
        <pc:spChg chg="mod">
          <ac:chgData name="Henning Luetkemeier" userId="S::henning.luetkemeier@hshl.onmicrosoft.com::3d3c2662-f269-47eb-98d6-2a650ef57765" providerId="AD" clId="Web-{EF084622-580D-46B5-8216-03C2FF41C0EF}" dt="2022-12-10T10:57:11.484" v="611" actId="20577"/>
          <ac:spMkLst>
            <pc:docMk/>
            <pc:sldMk cId="637205171" sldId="263"/>
            <ac:spMk id="5" creationId="{EA195A6E-7BF5-D0C6-DD6B-A9CB4CFEB1B6}"/>
          </ac:spMkLst>
        </pc:spChg>
        <pc:picChg chg="add mod">
          <ac:chgData name="Henning Luetkemeier" userId="S::henning.luetkemeier@hshl.onmicrosoft.com::3d3c2662-f269-47eb-98d6-2a650ef57765" providerId="AD" clId="Web-{EF084622-580D-46B5-8216-03C2FF41C0EF}" dt="2022-12-10T10:59:16.509" v="632" actId="1076"/>
          <ac:picMkLst>
            <pc:docMk/>
            <pc:sldMk cId="637205171" sldId="263"/>
            <ac:picMk id="7" creationId="{17251394-6366-2457-9BEC-DE7EDDED2D0E}"/>
          </ac:picMkLst>
        </pc:picChg>
      </pc:sldChg>
      <pc:sldChg chg="addSp delSp modSp add replId">
        <pc:chgData name="Henning Luetkemeier" userId="S::henning.luetkemeier@hshl.onmicrosoft.com::3d3c2662-f269-47eb-98d6-2a650ef57765" providerId="AD" clId="Web-{EF084622-580D-46B5-8216-03C2FF41C0EF}" dt="2022-12-10T11:00:09.309" v="640" actId="1076"/>
        <pc:sldMkLst>
          <pc:docMk/>
          <pc:sldMk cId="3116897358" sldId="264"/>
        </pc:sldMkLst>
        <pc:spChg chg="mod">
          <ac:chgData name="Henning Luetkemeier" userId="S::henning.luetkemeier@hshl.onmicrosoft.com::3d3c2662-f269-47eb-98d6-2a650ef57765" providerId="AD" clId="Web-{EF084622-580D-46B5-8216-03C2FF41C0EF}" dt="2022-12-10T10:58:46.085" v="623" actId="20577"/>
          <ac:spMkLst>
            <pc:docMk/>
            <pc:sldMk cId="3116897358" sldId="264"/>
            <ac:spMk id="2" creationId="{40BA1216-2840-D6CB-3497-8CE04C8335C5}"/>
          </ac:spMkLst>
        </pc:spChg>
        <pc:spChg chg="mod">
          <ac:chgData name="Henning Luetkemeier" userId="S::henning.luetkemeier@hshl.onmicrosoft.com::3d3c2662-f269-47eb-98d6-2a650ef57765" providerId="AD" clId="Web-{EF084622-580D-46B5-8216-03C2FF41C0EF}" dt="2022-12-10T10:58:50.085" v="627" actId="20577"/>
          <ac:spMkLst>
            <pc:docMk/>
            <pc:sldMk cId="3116897358" sldId="264"/>
            <ac:spMk id="5" creationId="{EA195A6E-7BF5-D0C6-DD6B-A9CB4CFEB1B6}"/>
          </ac:spMkLst>
        </pc:spChg>
        <pc:picChg chg="add del mod">
          <ac:chgData name="Henning Luetkemeier" userId="S::henning.luetkemeier@hshl.onmicrosoft.com::3d3c2662-f269-47eb-98d6-2a650ef57765" providerId="AD" clId="Web-{EF084622-580D-46B5-8216-03C2FF41C0EF}" dt="2022-12-10T11:00:00.137" v="633"/>
          <ac:picMkLst>
            <pc:docMk/>
            <pc:sldMk cId="3116897358" sldId="264"/>
            <ac:picMk id="7" creationId="{38975AD1-E103-4BBF-0C2C-AB958D471172}"/>
          </ac:picMkLst>
        </pc:picChg>
        <pc:picChg chg="add mod">
          <ac:chgData name="Henning Luetkemeier" userId="S::henning.luetkemeier@hshl.onmicrosoft.com::3d3c2662-f269-47eb-98d6-2a650ef57765" providerId="AD" clId="Web-{EF084622-580D-46B5-8216-03C2FF41C0EF}" dt="2022-12-10T11:00:09.309" v="640" actId="1076"/>
          <ac:picMkLst>
            <pc:docMk/>
            <pc:sldMk cId="3116897358" sldId="264"/>
            <ac:picMk id="8" creationId="{5992238C-8ABD-C202-FF52-9470B940030B}"/>
          </ac:picMkLst>
        </pc:picChg>
      </pc:sldChg>
      <pc:sldChg chg="modSp add replId">
        <pc:chgData name="Henning Luetkemeier" userId="S::henning.luetkemeier@hshl.onmicrosoft.com::3d3c2662-f269-47eb-98d6-2a650ef57765" providerId="AD" clId="Web-{EF084622-580D-46B5-8216-03C2FF41C0EF}" dt="2022-12-10T12:13:50.726" v="1244" actId="20577"/>
        <pc:sldMkLst>
          <pc:docMk/>
          <pc:sldMk cId="3132578737" sldId="265"/>
        </pc:sldMkLst>
        <pc:spChg chg="mod">
          <ac:chgData name="Henning Luetkemeier" userId="S::henning.luetkemeier@hshl.onmicrosoft.com::3d3c2662-f269-47eb-98d6-2a650ef57765" providerId="AD" clId="Web-{EF084622-580D-46B5-8216-03C2FF41C0EF}" dt="2022-12-10T11:53:26.446" v="976" actId="20577"/>
          <ac:spMkLst>
            <pc:docMk/>
            <pc:sldMk cId="3132578737" sldId="265"/>
            <ac:spMk id="2" creationId="{40BA1216-2840-D6CB-3497-8CE04C8335C5}"/>
          </ac:spMkLst>
        </pc:spChg>
        <pc:spChg chg="mod">
          <ac:chgData name="Henning Luetkemeier" userId="S::henning.luetkemeier@hshl.onmicrosoft.com::3d3c2662-f269-47eb-98d6-2a650ef57765" providerId="AD" clId="Web-{EF084622-580D-46B5-8216-03C2FF41C0EF}" dt="2022-12-10T12:13:50.726" v="1244" actId="20577"/>
          <ac:spMkLst>
            <pc:docMk/>
            <pc:sldMk cId="3132578737" sldId="265"/>
            <ac:spMk id="3" creationId="{8814D275-D350-A540-CFF2-57299CE02353}"/>
          </ac:spMkLst>
        </pc:spChg>
        <pc:spChg chg="mod">
          <ac:chgData name="Henning Luetkemeier" userId="S::henning.luetkemeier@hshl.onmicrosoft.com::3d3c2662-f269-47eb-98d6-2a650ef57765" providerId="AD" clId="Web-{EF084622-580D-46B5-8216-03C2FF41C0EF}" dt="2022-12-10T11:19:25.735" v="722" actId="20577"/>
          <ac:spMkLst>
            <pc:docMk/>
            <pc:sldMk cId="3132578737" sldId="265"/>
            <ac:spMk id="5" creationId="{EA195A6E-7BF5-D0C6-DD6B-A9CB4CFEB1B6}"/>
          </ac:spMkLst>
        </pc:spChg>
      </pc:sldChg>
      <pc:sldChg chg="addSp delSp modSp add replId">
        <pc:chgData name="Henning Luetkemeier" userId="S::henning.luetkemeier@hshl.onmicrosoft.com::3d3c2662-f269-47eb-98d6-2a650ef57765" providerId="AD" clId="Web-{EF084622-580D-46B5-8216-03C2FF41C0EF}" dt="2022-12-10T12:28:12.613" v="1349"/>
        <pc:sldMkLst>
          <pc:docMk/>
          <pc:sldMk cId="2248805649" sldId="266"/>
        </pc:sldMkLst>
        <pc:spChg chg="mod">
          <ac:chgData name="Henning Luetkemeier" userId="S::henning.luetkemeier@hshl.onmicrosoft.com::3d3c2662-f269-47eb-98d6-2a650ef57765" providerId="AD" clId="Web-{EF084622-580D-46B5-8216-03C2FF41C0EF}" dt="2022-12-10T11:53:30.399" v="977" actId="20577"/>
          <ac:spMkLst>
            <pc:docMk/>
            <pc:sldMk cId="2248805649" sldId="266"/>
            <ac:spMk id="2" creationId="{40BA1216-2840-D6CB-3497-8CE04C8335C5}"/>
          </ac:spMkLst>
        </pc:spChg>
        <pc:spChg chg="mod">
          <ac:chgData name="Henning Luetkemeier" userId="S::henning.luetkemeier@hshl.onmicrosoft.com::3d3c2662-f269-47eb-98d6-2a650ef57765" providerId="AD" clId="Web-{EF084622-580D-46B5-8216-03C2FF41C0EF}" dt="2022-12-10T12:15:37.358" v="1340" actId="20577"/>
          <ac:spMkLst>
            <pc:docMk/>
            <pc:sldMk cId="2248805649" sldId="266"/>
            <ac:spMk id="3" creationId="{8814D275-D350-A540-CFF2-57299CE02353}"/>
          </ac:spMkLst>
        </pc:spChg>
        <pc:spChg chg="del">
          <ac:chgData name="Henning Luetkemeier" userId="S::henning.luetkemeier@hshl.onmicrosoft.com::3d3c2662-f269-47eb-98d6-2a650ef57765" providerId="AD" clId="Web-{EF084622-580D-46B5-8216-03C2FF41C0EF}" dt="2022-12-10T12:28:11.816" v="1348"/>
          <ac:spMkLst>
            <pc:docMk/>
            <pc:sldMk cId="2248805649" sldId="266"/>
            <ac:spMk id="4" creationId="{08225D1A-8DE3-102F-F0EC-13165718BEC6}"/>
          </ac:spMkLst>
        </pc:spChg>
        <pc:spChg chg="mod">
          <ac:chgData name="Henning Luetkemeier" userId="S::henning.luetkemeier@hshl.onmicrosoft.com::3d3c2662-f269-47eb-98d6-2a650ef57765" providerId="AD" clId="Web-{EF084622-580D-46B5-8216-03C2FF41C0EF}" dt="2022-12-10T11:19:32.204" v="728" actId="20577"/>
          <ac:spMkLst>
            <pc:docMk/>
            <pc:sldMk cId="2248805649" sldId="266"/>
            <ac:spMk id="5" creationId="{EA195A6E-7BF5-D0C6-DD6B-A9CB4CFEB1B6}"/>
          </ac:spMkLst>
        </pc:spChg>
        <pc:spChg chg="add mod">
          <ac:chgData name="Henning Luetkemeier" userId="S::henning.luetkemeier@hshl.onmicrosoft.com::3d3c2662-f269-47eb-98d6-2a650ef57765" providerId="AD" clId="Web-{EF084622-580D-46B5-8216-03C2FF41C0EF}" dt="2022-12-10T12:28:12.613" v="1349"/>
          <ac:spMkLst>
            <pc:docMk/>
            <pc:sldMk cId="2248805649" sldId="266"/>
            <ac:spMk id="9" creationId="{E4E95C70-B494-AB5A-9854-A6F2D0419019}"/>
          </ac:spMkLst>
        </pc:spChg>
        <pc:picChg chg="add mod">
          <ac:chgData name="Henning Luetkemeier" userId="S::henning.luetkemeier@hshl.onmicrosoft.com::3d3c2662-f269-47eb-98d6-2a650ef57765" providerId="AD" clId="Web-{EF084622-580D-46B5-8216-03C2FF41C0EF}" dt="2022-12-10T11:37:33.021" v="878" actId="1076"/>
          <ac:picMkLst>
            <pc:docMk/>
            <pc:sldMk cId="2248805649" sldId="266"/>
            <ac:picMk id="7" creationId="{EBBC4E39-9960-224C-25A4-5079571F95D1}"/>
          </ac:picMkLst>
        </pc:picChg>
      </pc:sldChg>
      <pc:sldChg chg="add del replId">
        <pc:chgData name="Henning Luetkemeier" userId="S::henning.luetkemeier@hshl.onmicrosoft.com::3d3c2662-f269-47eb-98d6-2a650ef57765" providerId="AD" clId="Web-{EF084622-580D-46B5-8216-03C2FF41C0EF}" dt="2022-12-10T11:18:46.873" v="699"/>
        <pc:sldMkLst>
          <pc:docMk/>
          <pc:sldMk cId="1402959137" sldId="267"/>
        </pc:sldMkLst>
      </pc:sldChg>
      <pc:sldChg chg="add del replId">
        <pc:chgData name="Henning Luetkemeier" userId="S::henning.luetkemeier@hshl.onmicrosoft.com::3d3c2662-f269-47eb-98d6-2a650ef57765" providerId="AD" clId="Web-{EF084622-580D-46B5-8216-03C2FF41C0EF}" dt="2022-12-10T11:18:47.967" v="700"/>
        <pc:sldMkLst>
          <pc:docMk/>
          <pc:sldMk cId="1920410165" sldId="268"/>
        </pc:sldMkLst>
      </pc:sldChg>
      <pc:sldChg chg="modSp ord">
        <pc:chgData name="Henning Luetkemeier" userId="S::henning.luetkemeier@hshl.onmicrosoft.com::3d3c2662-f269-47eb-98d6-2a650ef57765" providerId="AD" clId="Web-{EF084622-580D-46B5-8216-03C2FF41C0EF}" dt="2022-12-10T12:15:59.266" v="1344" actId="20577"/>
        <pc:sldMkLst>
          <pc:docMk/>
          <pc:sldMk cId="4038816140" sldId="269"/>
        </pc:sldMkLst>
        <pc:spChg chg="mod">
          <ac:chgData name="Henning Luetkemeier" userId="S::henning.luetkemeier@hshl.onmicrosoft.com::3d3c2662-f269-47eb-98d6-2a650ef57765" providerId="AD" clId="Web-{EF084622-580D-46B5-8216-03C2FF41C0EF}" dt="2022-12-10T11:53:57.839" v="982" actId="20577"/>
          <ac:spMkLst>
            <pc:docMk/>
            <pc:sldMk cId="4038816140" sldId="269"/>
            <ac:spMk id="2" creationId="{AFDA5A90-1F5B-B2D9-BE69-7CA9F160DC04}"/>
          </ac:spMkLst>
        </pc:spChg>
        <pc:spChg chg="mod">
          <ac:chgData name="Henning Luetkemeier" userId="S::henning.luetkemeier@hshl.onmicrosoft.com::3d3c2662-f269-47eb-98d6-2a650ef57765" providerId="AD" clId="Web-{EF084622-580D-46B5-8216-03C2FF41C0EF}" dt="2022-12-10T12:15:59.266" v="1344" actId="20577"/>
          <ac:spMkLst>
            <pc:docMk/>
            <pc:sldMk cId="4038816140" sldId="269"/>
            <ac:spMk id="3" creationId="{70CAEB1E-EB4B-3475-06A4-B6AAB969A8BC}"/>
          </ac:spMkLst>
        </pc:spChg>
        <pc:spChg chg="mod">
          <ac:chgData name="Henning Luetkemeier" userId="S::henning.luetkemeier@hshl.onmicrosoft.com::3d3c2662-f269-47eb-98d6-2a650ef57765" providerId="AD" clId="Web-{EF084622-580D-46B5-8216-03C2FF41C0EF}" dt="2022-12-10T11:21:43.651" v="814" actId="20577"/>
          <ac:spMkLst>
            <pc:docMk/>
            <pc:sldMk cId="4038816140" sldId="269"/>
            <ac:spMk id="5" creationId="{A4420F4A-19FF-5F0E-5180-EEFC0182F122}"/>
          </ac:spMkLst>
        </pc:spChg>
      </pc:sldChg>
      <pc:sldChg chg="addSp delSp modSp">
        <pc:chgData name="Henning Luetkemeier" userId="S::henning.luetkemeier@hshl.onmicrosoft.com::3d3c2662-f269-47eb-98d6-2a650ef57765" providerId="AD" clId="Web-{EF084622-580D-46B5-8216-03C2FF41C0EF}" dt="2022-12-10T11:53:53.401" v="981" actId="20577"/>
        <pc:sldMkLst>
          <pc:docMk/>
          <pc:sldMk cId="3839259850" sldId="270"/>
        </pc:sldMkLst>
        <pc:spChg chg="mod">
          <ac:chgData name="Henning Luetkemeier" userId="S::henning.luetkemeier@hshl.onmicrosoft.com::3d3c2662-f269-47eb-98d6-2a650ef57765" providerId="AD" clId="Web-{EF084622-580D-46B5-8216-03C2FF41C0EF}" dt="2022-12-10T11:53:53.401" v="981" actId="20577"/>
          <ac:spMkLst>
            <pc:docMk/>
            <pc:sldMk cId="3839259850" sldId="270"/>
            <ac:spMk id="2" creationId="{37E20BB5-3EFA-D9B4-307E-7682D488C949}"/>
          </ac:spMkLst>
        </pc:spChg>
        <pc:spChg chg="mod">
          <ac:chgData name="Henning Luetkemeier" userId="S::henning.luetkemeier@hshl.onmicrosoft.com::3d3c2662-f269-47eb-98d6-2a650ef57765" providerId="AD" clId="Web-{EF084622-580D-46B5-8216-03C2FF41C0EF}" dt="2022-12-10T11:35:23.528" v="860" actId="20577"/>
          <ac:spMkLst>
            <pc:docMk/>
            <pc:sldMk cId="3839259850" sldId="270"/>
            <ac:spMk id="3" creationId="{2922E62F-E79A-F3B7-0C8C-85426CE5535F}"/>
          </ac:spMkLst>
        </pc:spChg>
        <pc:spChg chg="mod">
          <ac:chgData name="Henning Luetkemeier" userId="S::henning.luetkemeier@hshl.onmicrosoft.com::3d3c2662-f269-47eb-98d6-2a650ef57765" providerId="AD" clId="Web-{EF084622-580D-46B5-8216-03C2FF41C0EF}" dt="2022-12-10T11:51:41.064" v="969" actId="20577"/>
          <ac:spMkLst>
            <pc:docMk/>
            <pc:sldMk cId="3839259850" sldId="270"/>
            <ac:spMk id="5" creationId="{2E959320-D016-27CE-A8D8-885B327F00C7}"/>
          </ac:spMkLst>
        </pc:spChg>
        <pc:spChg chg="mod">
          <ac:chgData name="Henning Luetkemeier" userId="S::henning.luetkemeier@hshl.onmicrosoft.com::3d3c2662-f269-47eb-98d6-2a650ef57765" providerId="AD" clId="Web-{EF084622-580D-46B5-8216-03C2FF41C0EF}" dt="2022-12-10T11:51:37.407" v="964" actId="20577"/>
          <ac:spMkLst>
            <pc:docMk/>
            <pc:sldMk cId="3839259850" sldId="270"/>
            <ac:spMk id="6" creationId="{5A7C598C-D6C1-BEA0-E301-D80E4D9E594D}"/>
          </ac:spMkLst>
        </pc:spChg>
        <pc:spChg chg="add mod">
          <ac:chgData name="Henning Luetkemeier" userId="S::henning.luetkemeier@hshl.onmicrosoft.com::3d3c2662-f269-47eb-98d6-2a650ef57765" providerId="AD" clId="Web-{EF084622-580D-46B5-8216-03C2FF41C0EF}" dt="2022-12-10T11:50:49.294" v="939" actId="1076"/>
          <ac:spMkLst>
            <pc:docMk/>
            <pc:sldMk cId="3839259850" sldId="270"/>
            <ac:spMk id="10" creationId="{E90D21B9-B8A0-DB0E-09BC-2311708397EC}"/>
          </ac:spMkLst>
        </pc:spChg>
        <pc:spChg chg="add mod">
          <ac:chgData name="Henning Luetkemeier" userId="S::henning.luetkemeier@hshl.onmicrosoft.com::3d3c2662-f269-47eb-98d6-2a650ef57765" providerId="AD" clId="Web-{EF084622-580D-46B5-8216-03C2FF41C0EF}" dt="2022-12-10T11:50:25.277" v="927" actId="1076"/>
          <ac:spMkLst>
            <pc:docMk/>
            <pc:sldMk cId="3839259850" sldId="270"/>
            <ac:spMk id="11" creationId="{DB9C10F9-B527-42A7-5531-2E9A8B00906E}"/>
          </ac:spMkLst>
        </pc:spChg>
        <pc:spChg chg="add mod">
          <ac:chgData name="Henning Luetkemeier" userId="S::henning.luetkemeier@hshl.onmicrosoft.com::3d3c2662-f269-47eb-98d6-2a650ef57765" providerId="AD" clId="Web-{EF084622-580D-46B5-8216-03C2FF41C0EF}" dt="2022-12-10T11:50:55.576" v="941" actId="1076"/>
          <ac:spMkLst>
            <pc:docMk/>
            <pc:sldMk cId="3839259850" sldId="270"/>
            <ac:spMk id="12" creationId="{5AFE2D1E-B6CF-648D-2D45-1FD66E9C00FE}"/>
          </ac:spMkLst>
        </pc:spChg>
        <pc:spChg chg="add mod">
          <ac:chgData name="Henning Luetkemeier" userId="S::henning.luetkemeier@hshl.onmicrosoft.com::3d3c2662-f269-47eb-98d6-2a650ef57765" providerId="AD" clId="Web-{EF084622-580D-46B5-8216-03C2FF41C0EF}" dt="2022-12-10T11:51:24.062" v="950" actId="20577"/>
          <ac:spMkLst>
            <pc:docMk/>
            <pc:sldMk cId="3839259850" sldId="270"/>
            <ac:spMk id="13" creationId="{DB664C91-B750-7745-93A6-4CD479578DD5}"/>
          </ac:spMkLst>
        </pc:spChg>
        <pc:picChg chg="add del mod">
          <ac:chgData name="Henning Luetkemeier" userId="S::henning.luetkemeier@hshl.onmicrosoft.com::3d3c2662-f269-47eb-98d6-2a650ef57765" providerId="AD" clId="Web-{EF084622-580D-46B5-8216-03C2FF41C0EF}" dt="2022-12-10T11:48:23.878" v="896"/>
          <ac:picMkLst>
            <pc:docMk/>
            <pc:sldMk cId="3839259850" sldId="270"/>
            <ac:picMk id="7" creationId="{F9E01654-6DAA-FF8C-3F90-2ECC862D55F7}"/>
          </ac:picMkLst>
        </pc:picChg>
        <pc:picChg chg="add mod">
          <ac:chgData name="Henning Luetkemeier" userId="S::henning.luetkemeier@hshl.onmicrosoft.com::3d3c2662-f269-47eb-98d6-2a650ef57765" providerId="AD" clId="Web-{EF084622-580D-46B5-8216-03C2FF41C0EF}" dt="2022-12-10T11:50:51.967" v="940" actId="1076"/>
          <ac:picMkLst>
            <pc:docMk/>
            <pc:sldMk cId="3839259850" sldId="270"/>
            <ac:picMk id="8" creationId="{6883FE21-95F7-519D-D029-D363D77FA51A}"/>
          </ac:picMkLst>
        </pc:picChg>
        <pc:picChg chg="add mod">
          <ac:chgData name="Henning Luetkemeier" userId="S::henning.luetkemeier@hshl.onmicrosoft.com::3d3c2662-f269-47eb-98d6-2a650ef57765" providerId="AD" clId="Web-{EF084622-580D-46B5-8216-03C2FF41C0EF}" dt="2022-12-10T11:50:22.261" v="926" actId="1076"/>
          <ac:picMkLst>
            <pc:docMk/>
            <pc:sldMk cId="3839259850" sldId="270"/>
            <ac:picMk id="9" creationId="{3CB4BCDB-F531-F465-136C-D6150EEC1C15}"/>
          </ac:picMkLst>
        </pc:picChg>
      </pc:sldChg>
      <pc:sldChg chg="modSp add replId">
        <pc:chgData name="Henning Luetkemeier" userId="S::henning.luetkemeier@hshl.onmicrosoft.com::3d3c2662-f269-47eb-98d6-2a650ef57765" providerId="AD" clId="Web-{EF084622-580D-46B5-8216-03C2FF41C0EF}" dt="2022-12-10T11:53:34.462" v="978" actId="20577"/>
        <pc:sldMkLst>
          <pc:docMk/>
          <pc:sldMk cId="342968406" sldId="271"/>
        </pc:sldMkLst>
        <pc:spChg chg="mod">
          <ac:chgData name="Henning Luetkemeier" userId="S::henning.luetkemeier@hshl.onmicrosoft.com::3d3c2662-f269-47eb-98d6-2a650ef57765" providerId="AD" clId="Web-{EF084622-580D-46B5-8216-03C2FF41C0EF}" dt="2022-12-10T11:53:34.462" v="978" actId="20577"/>
          <ac:spMkLst>
            <pc:docMk/>
            <pc:sldMk cId="342968406" sldId="271"/>
            <ac:spMk id="2" creationId="{40BA1216-2840-D6CB-3497-8CE04C8335C5}"/>
          </ac:spMkLst>
        </pc:spChg>
        <pc:spChg chg="mod">
          <ac:chgData name="Henning Luetkemeier" userId="S::henning.luetkemeier@hshl.onmicrosoft.com::3d3c2662-f269-47eb-98d6-2a650ef57765" providerId="AD" clId="Web-{EF084622-580D-46B5-8216-03C2FF41C0EF}" dt="2022-12-10T11:35:00.745" v="854" actId="20577"/>
          <ac:spMkLst>
            <pc:docMk/>
            <pc:sldMk cId="342968406" sldId="271"/>
            <ac:spMk id="5" creationId="{EA195A6E-7BF5-D0C6-DD6B-A9CB4CFEB1B6}"/>
          </ac:spMkLst>
        </pc:spChg>
      </pc:sldChg>
      <pc:sldChg chg="modSp add replId">
        <pc:chgData name="Henning Luetkemeier" userId="S::henning.luetkemeier@hshl.onmicrosoft.com::3d3c2662-f269-47eb-98d6-2a650ef57765" providerId="AD" clId="Web-{EF084622-580D-46B5-8216-03C2FF41C0EF}" dt="2022-12-10T11:53:45.213" v="980" actId="20577"/>
        <pc:sldMkLst>
          <pc:docMk/>
          <pc:sldMk cId="3030772981" sldId="272"/>
        </pc:sldMkLst>
        <pc:spChg chg="mod">
          <ac:chgData name="Henning Luetkemeier" userId="S::henning.luetkemeier@hshl.onmicrosoft.com::3d3c2662-f269-47eb-98d6-2a650ef57765" providerId="AD" clId="Web-{EF084622-580D-46B5-8216-03C2FF41C0EF}" dt="2022-12-10T11:53:45.213" v="980" actId="20577"/>
          <ac:spMkLst>
            <pc:docMk/>
            <pc:sldMk cId="3030772981" sldId="272"/>
            <ac:spMk id="2" creationId="{40BA1216-2840-D6CB-3497-8CE04C8335C5}"/>
          </ac:spMkLst>
        </pc:spChg>
        <pc:spChg chg="mod">
          <ac:chgData name="Henning Luetkemeier" userId="S::henning.luetkemeier@hshl.onmicrosoft.com::3d3c2662-f269-47eb-98d6-2a650ef57765" providerId="AD" clId="Web-{EF084622-580D-46B5-8216-03C2FF41C0EF}" dt="2022-12-10T11:19:44.971" v="740" actId="20577"/>
          <ac:spMkLst>
            <pc:docMk/>
            <pc:sldMk cId="3030772981" sldId="272"/>
            <ac:spMk id="5" creationId="{EA195A6E-7BF5-D0C6-DD6B-A9CB4CFEB1B6}"/>
          </ac:spMkLst>
        </pc:spChg>
      </pc:sldChg>
      <pc:sldChg chg="modSp add replId">
        <pc:chgData name="Henning Luetkemeier" userId="S::henning.luetkemeier@hshl.onmicrosoft.com::3d3c2662-f269-47eb-98d6-2a650ef57765" providerId="AD" clId="Web-{EF084622-580D-46B5-8216-03C2FF41C0EF}" dt="2022-12-10T11:25:31.078" v="836" actId="20577"/>
        <pc:sldMkLst>
          <pc:docMk/>
          <pc:sldMk cId="4184751081" sldId="273"/>
        </pc:sldMkLst>
        <pc:spChg chg="mod">
          <ac:chgData name="Henning Luetkemeier" userId="S::henning.luetkemeier@hshl.onmicrosoft.com::3d3c2662-f269-47eb-98d6-2a650ef57765" providerId="AD" clId="Web-{EF084622-580D-46B5-8216-03C2FF41C0EF}" dt="2022-12-10T11:20:37.178" v="758" actId="20577"/>
          <ac:spMkLst>
            <pc:docMk/>
            <pc:sldMk cId="4184751081" sldId="273"/>
            <ac:spMk id="2" creationId="{40BA1216-2840-D6CB-3497-8CE04C8335C5}"/>
          </ac:spMkLst>
        </pc:spChg>
        <pc:spChg chg="mod">
          <ac:chgData name="Henning Luetkemeier" userId="S::henning.luetkemeier@hshl.onmicrosoft.com::3d3c2662-f269-47eb-98d6-2a650ef57765" providerId="AD" clId="Web-{EF084622-580D-46B5-8216-03C2FF41C0EF}" dt="2022-12-10T11:25:31.078" v="836" actId="20577"/>
          <ac:spMkLst>
            <pc:docMk/>
            <pc:sldMk cId="4184751081" sldId="273"/>
            <ac:spMk id="3" creationId="{8814D275-D350-A540-CFF2-57299CE02353}"/>
          </ac:spMkLst>
        </pc:spChg>
      </pc:sldChg>
      <pc:sldChg chg="addSp modSp add replId">
        <pc:chgData name="Henning Luetkemeier" userId="S::henning.luetkemeier@hshl.onmicrosoft.com::3d3c2662-f269-47eb-98d6-2a650ef57765" providerId="AD" clId="Web-{EF084622-580D-46B5-8216-03C2FF41C0EF}" dt="2022-12-10T12:00:08.029" v="1046" actId="1076"/>
        <pc:sldMkLst>
          <pc:docMk/>
          <pc:sldMk cId="3981440320" sldId="274"/>
        </pc:sldMkLst>
        <pc:spChg chg="mod">
          <ac:chgData name="Henning Luetkemeier" userId="S::henning.luetkemeier@hshl.onmicrosoft.com::3d3c2662-f269-47eb-98d6-2a650ef57765" providerId="AD" clId="Web-{EF084622-580D-46B5-8216-03C2FF41C0EF}" dt="2022-12-10T11:53:18.430" v="973" actId="20577"/>
          <ac:spMkLst>
            <pc:docMk/>
            <pc:sldMk cId="3981440320" sldId="274"/>
            <ac:spMk id="2" creationId="{37E20BB5-3EFA-D9B4-307E-7682D488C949}"/>
          </ac:spMkLst>
        </pc:spChg>
        <pc:spChg chg="mod">
          <ac:chgData name="Henning Luetkemeier" userId="S::henning.luetkemeier@hshl.onmicrosoft.com::3d3c2662-f269-47eb-98d6-2a650ef57765" providerId="AD" clId="Web-{EF084622-580D-46B5-8216-03C2FF41C0EF}" dt="2022-12-10T11:35:29.560" v="861" actId="20577"/>
          <ac:spMkLst>
            <pc:docMk/>
            <pc:sldMk cId="3981440320" sldId="274"/>
            <ac:spMk id="3" creationId="{2922E62F-E79A-F3B7-0C8C-85426CE5535F}"/>
          </ac:spMkLst>
        </pc:spChg>
        <pc:spChg chg="mod">
          <ac:chgData name="Henning Luetkemeier" userId="S::henning.luetkemeier@hshl.onmicrosoft.com::3d3c2662-f269-47eb-98d6-2a650ef57765" providerId="AD" clId="Web-{EF084622-580D-46B5-8216-03C2FF41C0EF}" dt="2022-12-10T11:34:45.307" v="848" actId="20577"/>
          <ac:spMkLst>
            <pc:docMk/>
            <pc:sldMk cId="3981440320" sldId="274"/>
            <ac:spMk id="5" creationId="{2E959320-D016-27CE-A8D8-885B327F00C7}"/>
          </ac:spMkLst>
        </pc:spChg>
        <pc:spChg chg="add mod">
          <ac:chgData name="Henning Luetkemeier" userId="S::henning.luetkemeier@hshl.onmicrosoft.com::3d3c2662-f269-47eb-98d6-2a650ef57765" providerId="AD" clId="Web-{EF084622-580D-46B5-8216-03C2FF41C0EF}" dt="2022-12-10T11:59:11.682" v="1015" actId="1076"/>
          <ac:spMkLst>
            <pc:docMk/>
            <pc:sldMk cId="3981440320" sldId="274"/>
            <ac:spMk id="9" creationId="{D9FD3C73-A91B-23F2-BBCE-E52E918DD167}"/>
          </ac:spMkLst>
        </pc:spChg>
        <pc:spChg chg="add mod">
          <ac:chgData name="Henning Luetkemeier" userId="S::henning.luetkemeier@hshl.onmicrosoft.com::3d3c2662-f269-47eb-98d6-2a650ef57765" providerId="AD" clId="Web-{EF084622-580D-46B5-8216-03C2FF41C0EF}" dt="2022-12-10T12:00:08.029" v="1046" actId="1076"/>
          <ac:spMkLst>
            <pc:docMk/>
            <pc:sldMk cId="3981440320" sldId="274"/>
            <ac:spMk id="10" creationId="{0B26D9F6-CAFE-35B1-2D83-16088A65C556}"/>
          </ac:spMkLst>
        </pc:spChg>
        <pc:picChg chg="add mod">
          <ac:chgData name="Henning Luetkemeier" userId="S::henning.luetkemeier@hshl.onmicrosoft.com::3d3c2662-f269-47eb-98d6-2a650ef57765" providerId="AD" clId="Web-{EF084622-580D-46B5-8216-03C2FF41C0EF}" dt="2022-12-10T11:58:30.101" v="987" actId="1076"/>
          <ac:picMkLst>
            <pc:docMk/>
            <pc:sldMk cId="3981440320" sldId="274"/>
            <ac:picMk id="7" creationId="{0F7DBDC1-4DB3-4D6B-F268-586E00DAC0F5}"/>
          </ac:picMkLst>
        </pc:picChg>
        <pc:picChg chg="add mod">
          <ac:chgData name="Henning Luetkemeier" userId="S::henning.luetkemeier@hshl.onmicrosoft.com::3d3c2662-f269-47eb-98d6-2a650ef57765" providerId="AD" clId="Web-{EF084622-580D-46B5-8216-03C2FF41C0EF}" dt="2022-12-10T11:58:31.601" v="988" actId="1076"/>
          <ac:picMkLst>
            <pc:docMk/>
            <pc:sldMk cId="3981440320" sldId="274"/>
            <ac:picMk id="8" creationId="{3662378B-E18A-C431-F3B3-553D94751E92}"/>
          </ac:picMkLst>
        </pc:picChg>
      </pc:sldChg>
      <pc:sldChg chg="modSp add replId">
        <pc:chgData name="Henning Luetkemeier" userId="S::henning.luetkemeier@hshl.onmicrosoft.com::3d3c2662-f269-47eb-98d6-2a650ef57765" providerId="AD" clId="Web-{EF084622-580D-46B5-8216-03C2FF41C0EF}" dt="2022-12-10T12:15:14.779" v="1337" actId="20577"/>
        <pc:sldMkLst>
          <pc:docMk/>
          <pc:sldMk cId="3514264381" sldId="275"/>
        </pc:sldMkLst>
        <pc:spChg chg="mod">
          <ac:chgData name="Henning Luetkemeier" userId="S::henning.luetkemeier@hshl.onmicrosoft.com::3d3c2662-f269-47eb-98d6-2a650ef57765" providerId="AD" clId="Web-{EF084622-580D-46B5-8216-03C2FF41C0EF}" dt="2022-12-10T11:53:21.992" v="975" actId="20577"/>
          <ac:spMkLst>
            <pc:docMk/>
            <pc:sldMk cId="3514264381" sldId="275"/>
            <ac:spMk id="2" creationId="{37E20BB5-3EFA-D9B4-307E-7682D488C949}"/>
          </ac:spMkLst>
        </pc:spChg>
        <pc:spChg chg="mod">
          <ac:chgData name="Henning Luetkemeier" userId="S::henning.luetkemeier@hshl.onmicrosoft.com::3d3c2662-f269-47eb-98d6-2a650ef57765" providerId="AD" clId="Web-{EF084622-580D-46B5-8216-03C2FF41C0EF}" dt="2022-12-10T12:15:14.779" v="1337" actId="20577"/>
          <ac:spMkLst>
            <pc:docMk/>
            <pc:sldMk cId="3514264381" sldId="275"/>
            <ac:spMk id="3" creationId="{2922E62F-E79A-F3B7-0C8C-85426CE5535F}"/>
          </ac:spMkLst>
        </pc:spChg>
        <pc:spChg chg="mod">
          <ac:chgData name="Henning Luetkemeier" userId="S::henning.luetkemeier@hshl.onmicrosoft.com::3d3c2662-f269-47eb-98d6-2a650ef57765" providerId="AD" clId="Web-{EF084622-580D-46B5-8216-03C2FF41C0EF}" dt="2022-12-10T11:35:58.406" v="871" actId="20577"/>
          <ac:spMkLst>
            <pc:docMk/>
            <pc:sldMk cId="3514264381" sldId="275"/>
            <ac:spMk id="5" creationId="{2E959320-D016-27CE-A8D8-885B327F00C7}"/>
          </ac:spMkLst>
        </pc:spChg>
      </pc:sldChg>
      <pc:sldChg chg="modSp add replId">
        <pc:chgData name="Henning Luetkemeier" userId="S::henning.luetkemeier@hshl.onmicrosoft.com::3d3c2662-f269-47eb-98d6-2a650ef57765" providerId="AD" clId="Web-{EF084622-580D-46B5-8216-03C2FF41C0EF}" dt="2022-12-10T12:27:16.969" v="1347" actId="20577"/>
        <pc:sldMkLst>
          <pc:docMk/>
          <pc:sldMk cId="652752147" sldId="276"/>
        </pc:sldMkLst>
        <pc:spChg chg="mod">
          <ac:chgData name="Henning Luetkemeier" userId="S::henning.luetkemeier@hshl.onmicrosoft.com::3d3c2662-f269-47eb-98d6-2a650ef57765" providerId="AD" clId="Web-{EF084622-580D-46B5-8216-03C2FF41C0EF}" dt="2022-12-10T11:53:37.869" v="979" actId="20577"/>
          <ac:spMkLst>
            <pc:docMk/>
            <pc:sldMk cId="652752147" sldId="276"/>
            <ac:spMk id="2" creationId="{40BA1216-2840-D6CB-3497-8CE04C8335C5}"/>
          </ac:spMkLst>
        </pc:spChg>
        <pc:spChg chg="mod">
          <ac:chgData name="Henning Luetkemeier" userId="S::henning.luetkemeier@hshl.onmicrosoft.com::3d3c2662-f269-47eb-98d6-2a650ef57765" providerId="AD" clId="Web-{EF084622-580D-46B5-8216-03C2FF41C0EF}" dt="2022-12-10T12:27:16.969" v="1347" actId="20577"/>
          <ac:spMkLst>
            <pc:docMk/>
            <pc:sldMk cId="652752147" sldId="276"/>
            <ac:spMk id="3" creationId="{8814D275-D350-A540-CFF2-57299CE02353}"/>
          </ac:spMkLst>
        </pc:spChg>
        <pc:spChg chg="mod">
          <ac:chgData name="Henning Luetkemeier" userId="S::henning.luetkemeier@hshl.onmicrosoft.com::3d3c2662-f269-47eb-98d6-2a650ef57765" providerId="AD" clId="Web-{EF084622-580D-46B5-8216-03C2FF41C0EF}" dt="2022-12-10T11:36:13.547" v="876" actId="20577"/>
          <ac:spMkLst>
            <pc:docMk/>
            <pc:sldMk cId="652752147" sldId="276"/>
            <ac:spMk id="5" creationId="{EA195A6E-7BF5-D0C6-DD6B-A9CB4CFEB1B6}"/>
          </ac:spMkLst>
        </pc:spChg>
      </pc:sldChg>
      <pc:sldMasterChg chg="replId modSldLayout">
        <pc:chgData name="Henning Luetkemeier" userId="S::henning.luetkemeier@hshl.onmicrosoft.com::3d3c2662-f269-47eb-98d6-2a650ef57765" providerId="AD" clId="Web-{EF084622-580D-46B5-8216-03C2FF41C0EF}" dt="2022-12-10T10:10:47.863" v="0"/>
        <pc:sldMasterMkLst>
          <pc:docMk/>
          <pc:sldMasterMk cId="594725491" sldId="2147483661"/>
        </pc:sldMasterMkLst>
        <pc:sldLayoutChg chg="replId">
          <pc:chgData name="Henning Luetkemeier" userId="S::henning.luetkemeier@hshl.onmicrosoft.com::3d3c2662-f269-47eb-98d6-2a650ef57765" providerId="AD" clId="Web-{EF084622-580D-46B5-8216-03C2FF41C0EF}" dt="2022-12-10T10:10:47.863" v="0"/>
          <pc:sldLayoutMkLst>
            <pc:docMk/>
            <pc:sldMasterMk cId="594725491" sldId="2147483661"/>
            <pc:sldLayoutMk cId="2809958959" sldId="2147483660"/>
          </pc:sldLayoutMkLst>
        </pc:sldLayoutChg>
        <pc:sldLayoutChg chg="replId">
          <pc:chgData name="Henning Luetkemeier" userId="S::henning.luetkemeier@hshl.onmicrosoft.com::3d3c2662-f269-47eb-98d6-2a650ef57765" providerId="AD" clId="Web-{EF084622-580D-46B5-8216-03C2FF41C0EF}" dt="2022-12-10T10:10:47.863" v="0"/>
          <pc:sldLayoutMkLst>
            <pc:docMk/>
            <pc:sldMasterMk cId="594725491" sldId="2147483661"/>
            <pc:sldLayoutMk cId="4043166929" sldId="2147483662"/>
          </pc:sldLayoutMkLst>
        </pc:sldLayoutChg>
        <pc:sldLayoutChg chg="replId">
          <pc:chgData name="Henning Luetkemeier" userId="S::henning.luetkemeier@hshl.onmicrosoft.com::3d3c2662-f269-47eb-98d6-2a650ef57765" providerId="AD" clId="Web-{EF084622-580D-46B5-8216-03C2FF41C0EF}" dt="2022-12-10T10:10:47.863" v="0"/>
          <pc:sldLayoutMkLst>
            <pc:docMk/>
            <pc:sldMasterMk cId="594725491" sldId="2147483661"/>
            <pc:sldLayoutMk cId="3433200589" sldId="2147483663"/>
          </pc:sldLayoutMkLst>
        </pc:sldLayoutChg>
        <pc:sldLayoutChg chg="replId">
          <pc:chgData name="Henning Luetkemeier" userId="S::henning.luetkemeier@hshl.onmicrosoft.com::3d3c2662-f269-47eb-98d6-2a650ef57765" providerId="AD" clId="Web-{EF084622-580D-46B5-8216-03C2FF41C0EF}" dt="2022-12-10T10:10:47.863" v="0"/>
          <pc:sldLayoutMkLst>
            <pc:docMk/>
            <pc:sldMasterMk cId="594725491" sldId="2147483661"/>
            <pc:sldLayoutMk cId="2835585648" sldId="2147483664"/>
          </pc:sldLayoutMkLst>
        </pc:sldLayoutChg>
        <pc:sldLayoutChg chg="replId">
          <pc:chgData name="Henning Luetkemeier" userId="S::henning.luetkemeier@hshl.onmicrosoft.com::3d3c2662-f269-47eb-98d6-2a650ef57765" providerId="AD" clId="Web-{EF084622-580D-46B5-8216-03C2FF41C0EF}" dt="2022-12-10T10:10:47.863" v="0"/>
          <pc:sldLayoutMkLst>
            <pc:docMk/>
            <pc:sldMasterMk cId="594725491" sldId="2147483661"/>
            <pc:sldLayoutMk cId="742901757" sldId="2147483665"/>
          </pc:sldLayoutMkLst>
        </pc:sldLayoutChg>
        <pc:sldLayoutChg chg="replId">
          <pc:chgData name="Henning Luetkemeier" userId="S::henning.luetkemeier@hshl.onmicrosoft.com::3d3c2662-f269-47eb-98d6-2a650ef57765" providerId="AD" clId="Web-{EF084622-580D-46B5-8216-03C2FF41C0EF}" dt="2022-12-10T10:10:47.863" v="0"/>
          <pc:sldLayoutMkLst>
            <pc:docMk/>
            <pc:sldMasterMk cId="594725491" sldId="2147483661"/>
            <pc:sldLayoutMk cId="2024084034" sldId="2147483666"/>
          </pc:sldLayoutMkLst>
        </pc:sldLayoutChg>
        <pc:sldLayoutChg chg="replId">
          <pc:chgData name="Henning Luetkemeier" userId="S::henning.luetkemeier@hshl.onmicrosoft.com::3d3c2662-f269-47eb-98d6-2a650ef57765" providerId="AD" clId="Web-{EF084622-580D-46B5-8216-03C2FF41C0EF}" dt="2022-12-10T10:10:47.863" v="0"/>
          <pc:sldLayoutMkLst>
            <pc:docMk/>
            <pc:sldMasterMk cId="594725491" sldId="2147483661"/>
            <pc:sldLayoutMk cId="2440206447" sldId="2147483667"/>
          </pc:sldLayoutMkLst>
        </pc:sldLayoutChg>
        <pc:sldLayoutChg chg="replId">
          <pc:chgData name="Henning Luetkemeier" userId="S::henning.luetkemeier@hshl.onmicrosoft.com::3d3c2662-f269-47eb-98d6-2a650ef57765" providerId="AD" clId="Web-{EF084622-580D-46B5-8216-03C2FF41C0EF}" dt="2022-12-10T10:10:47.863" v="0"/>
          <pc:sldLayoutMkLst>
            <pc:docMk/>
            <pc:sldMasterMk cId="594725491" sldId="2147483661"/>
            <pc:sldLayoutMk cId="3087692832" sldId="2147483668"/>
          </pc:sldLayoutMkLst>
        </pc:sldLayoutChg>
        <pc:sldLayoutChg chg="replId">
          <pc:chgData name="Henning Luetkemeier" userId="S::henning.luetkemeier@hshl.onmicrosoft.com::3d3c2662-f269-47eb-98d6-2a650ef57765" providerId="AD" clId="Web-{EF084622-580D-46B5-8216-03C2FF41C0EF}" dt="2022-12-10T10:10:47.863" v="0"/>
          <pc:sldLayoutMkLst>
            <pc:docMk/>
            <pc:sldMasterMk cId="594725491" sldId="2147483661"/>
            <pc:sldLayoutMk cId="3453883237" sldId="2147483669"/>
          </pc:sldLayoutMkLst>
        </pc:sldLayoutChg>
        <pc:sldLayoutChg chg="replId">
          <pc:chgData name="Henning Luetkemeier" userId="S::henning.luetkemeier@hshl.onmicrosoft.com::3d3c2662-f269-47eb-98d6-2a650ef57765" providerId="AD" clId="Web-{EF084622-580D-46B5-8216-03C2FF41C0EF}" dt="2022-12-10T10:10:47.863" v="0"/>
          <pc:sldLayoutMkLst>
            <pc:docMk/>
            <pc:sldMasterMk cId="594725491" sldId="2147483661"/>
            <pc:sldLayoutMk cId="2509888776" sldId="2147483670"/>
          </pc:sldLayoutMkLst>
        </pc:sldLayoutChg>
        <pc:sldLayoutChg chg="replId">
          <pc:chgData name="Henning Luetkemeier" userId="S::henning.luetkemeier@hshl.onmicrosoft.com::3d3c2662-f269-47eb-98d6-2a650ef57765" providerId="AD" clId="Web-{EF084622-580D-46B5-8216-03C2FF41C0EF}" dt="2022-12-10T10:10:47.863" v="0"/>
          <pc:sldLayoutMkLst>
            <pc:docMk/>
            <pc:sldMasterMk cId="594725491" sldId="2147483661"/>
            <pc:sldLayoutMk cId="1699206799" sldId="2147483671"/>
          </pc:sldLayoutMkLst>
        </pc:sldLayoutChg>
      </pc:sldMasterChg>
      <pc:sldMasterChg chg="add addSldLayout">
        <pc:chgData name="Henning Luetkemeier" userId="S::henning.luetkemeier@hshl.onmicrosoft.com::3d3c2662-f269-47eb-98d6-2a650ef57765" providerId="AD" clId="Web-{EF084622-580D-46B5-8216-03C2FF41C0EF}" dt="2022-12-10T10:24:33.112" v="122"/>
        <pc:sldMasterMkLst>
          <pc:docMk/>
          <pc:sldMasterMk cId="1528718458" sldId="2147483677"/>
        </pc:sldMasterMkLst>
        <pc:sldLayoutChg chg="add">
          <pc:chgData name="Henning Luetkemeier" userId="S::henning.luetkemeier@hshl.onmicrosoft.com::3d3c2662-f269-47eb-98d6-2a650ef57765" providerId="AD" clId="Web-{EF084622-580D-46B5-8216-03C2FF41C0EF}" dt="2022-12-10T10:24:33.112" v="122"/>
          <pc:sldLayoutMkLst>
            <pc:docMk/>
            <pc:sldMasterMk cId="1528718458" sldId="2147483677"/>
            <pc:sldLayoutMk cId="3630272884" sldId="2147483678"/>
          </pc:sldLayoutMkLst>
        </pc:sldLayoutChg>
        <pc:sldLayoutChg chg="add">
          <pc:chgData name="Henning Luetkemeier" userId="S::henning.luetkemeier@hshl.onmicrosoft.com::3d3c2662-f269-47eb-98d6-2a650ef57765" providerId="AD" clId="Web-{EF084622-580D-46B5-8216-03C2FF41C0EF}" dt="2022-12-10T10:24:33.112" v="122"/>
          <pc:sldLayoutMkLst>
            <pc:docMk/>
            <pc:sldMasterMk cId="1528718458" sldId="2147483677"/>
            <pc:sldLayoutMk cId="3230999020" sldId="2147483679"/>
          </pc:sldLayoutMkLst>
        </pc:sldLayoutChg>
        <pc:sldLayoutChg chg="add">
          <pc:chgData name="Henning Luetkemeier" userId="S::henning.luetkemeier@hshl.onmicrosoft.com::3d3c2662-f269-47eb-98d6-2a650ef57765" providerId="AD" clId="Web-{EF084622-580D-46B5-8216-03C2FF41C0EF}" dt="2022-12-10T10:24:33.112" v="122"/>
          <pc:sldLayoutMkLst>
            <pc:docMk/>
            <pc:sldMasterMk cId="1528718458" sldId="2147483677"/>
            <pc:sldLayoutMk cId="3595855170" sldId="2147483680"/>
          </pc:sldLayoutMkLst>
        </pc:sldLayoutChg>
        <pc:sldLayoutChg chg="add">
          <pc:chgData name="Henning Luetkemeier" userId="S::henning.luetkemeier@hshl.onmicrosoft.com::3d3c2662-f269-47eb-98d6-2a650ef57765" providerId="AD" clId="Web-{EF084622-580D-46B5-8216-03C2FF41C0EF}" dt="2022-12-10T10:24:33.112" v="122"/>
          <pc:sldLayoutMkLst>
            <pc:docMk/>
            <pc:sldMasterMk cId="1528718458" sldId="2147483677"/>
            <pc:sldLayoutMk cId="2938560734" sldId="2147483681"/>
          </pc:sldLayoutMkLst>
        </pc:sldLayoutChg>
        <pc:sldLayoutChg chg="add">
          <pc:chgData name="Henning Luetkemeier" userId="S::henning.luetkemeier@hshl.onmicrosoft.com::3d3c2662-f269-47eb-98d6-2a650ef57765" providerId="AD" clId="Web-{EF084622-580D-46B5-8216-03C2FF41C0EF}" dt="2022-12-10T10:24:33.112" v="122"/>
          <pc:sldLayoutMkLst>
            <pc:docMk/>
            <pc:sldMasterMk cId="1528718458" sldId="2147483677"/>
            <pc:sldLayoutMk cId="1577936904" sldId="2147483682"/>
          </pc:sldLayoutMkLst>
        </pc:sldLayoutChg>
        <pc:sldLayoutChg chg="add">
          <pc:chgData name="Henning Luetkemeier" userId="S::henning.luetkemeier@hshl.onmicrosoft.com::3d3c2662-f269-47eb-98d6-2a650ef57765" providerId="AD" clId="Web-{EF084622-580D-46B5-8216-03C2FF41C0EF}" dt="2022-12-10T10:24:33.112" v="122"/>
          <pc:sldLayoutMkLst>
            <pc:docMk/>
            <pc:sldMasterMk cId="1528718458" sldId="2147483677"/>
            <pc:sldLayoutMk cId="3252222704" sldId="2147483683"/>
          </pc:sldLayoutMkLst>
        </pc:sldLayoutChg>
        <pc:sldLayoutChg chg="add">
          <pc:chgData name="Henning Luetkemeier" userId="S::henning.luetkemeier@hshl.onmicrosoft.com::3d3c2662-f269-47eb-98d6-2a650ef57765" providerId="AD" clId="Web-{EF084622-580D-46B5-8216-03C2FF41C0EF}" dt="2022-12-10T10:24:33.112" v="122"/>
          <pc:sldLayoutMkLst>
            <pc:docMk/>
            <pc:sldMasterMk cId="1528718458" sldId="2147483677"/>
            <pc:sldLayoutMk cId="557752852" sldId="2147483684"/>
          </pc:sldLayoutMkLst>
        </pc:sldLayoutChg>
        <pc:sldLayoutChg chg="add">
          <pc:chgData name="Henning Luetkemeier" userId="S::henning.luetkemeier@hshl.onmicrosoft.com::3d3c2662-f269-47eb-98d6-2a650ef57765" providerId="AD" clId="Web-{EF084622-580D-46B5-8216-03C2FF41C0EF}" dt="2022-12-10T10:24:33.112" v="122"/>
          <pc:sldLayoutMkLst>
            <pc:docMk/>
            <pc:sldMasterMk cId="1528718458" sldId="2147483677"/>
            <pc:sldLayoutMk cId="990438125" sldId="2147483685"/>
          </pc:sldLayoutMkLst>
        </pc:sldLayoutChg>
        <pc:sldLayoutChg chg="add">
          <pc:chgData name="Henning Luetkemeier" userId="S::henning.luetkemeier@hshl.onmicrosoft.com::3d3c2662-f269-47eb-98d6-2a650ef57765" providerId="AD" clId="Web-{EF084622-580D-46B5-8216-03C2FF41C0EF}" dt="2022-12-10T10:24:33.112" v="122"/>
          <pc:sldLayoutMkLst>
            <pc:docMk/>
            <pc:sldMasterMk cId="1528718458" sldId="2147483677"/>
            <pc:sldLayoutMk cId="247301442" sldId="2147483686"/>
          </pc:sldLayoutMkLst>
        </pc:sldLayoutChg>
      </pc:sldMasterChg>
      <pc:sldMasterChg chg="add mod replId addSldLayout modSldLayout">
        <pc:chgData name="Henning Luetkemeier" userId="S::henning.luetkemeier@hshl.onmicrosoft.com::3d3c2662-f269-47eb-98d6-2a650ef57765" providerId="AD" clId="Web-{EF084622-580D-46B5-8216-03C2FF41C0EF}" dt="2022-12-10T12:29:05.132" v="1356"/>
        <pc:sldMasterMkLst>
          <pc:docMk/>
          <pc:sldMasterMk cId="0" sldId="2147483694"/>
        </pc:sldMasterMkLst>
        <pc:sldLayoutChg chg="add mod replId">
          <pc:chgData name="Henning Luetkemeier" userId="S::henning.luetkemeier@hshl.onmicrosoft.com::3d3c2662-f269-47eb-98d6-2a650ef57765" providerId="AD" clId="Web-{EF084622-580D-46B5-8216-03C2FF41C0EF}" dt="2022-12-10T12:29:05.132" v="1356"/>
          <pc:sldLayoutMkLst>
            <pc:docMk/>
            <pc:sldMasterMk cId="0" sldId="2147483694"/>
            <pc:sldLayoutMk cId="0" sldId="2147483695"/>
          </pc:sldLayoutMkLst>
        </pc:sldLayoutChg>
        <pc:sldLayoutChg chg="add mod replId">
          <pc:chgData name="Henning Luetkemeier" userId="S::henning.luetkemeier@hshl.onmicrosoft.com::3d3c2662-f269-47eb-98d6-2a650ef57765" providerId="AD" clId="Web-{EF084622-580D-46B5-8216-03C2FF41C0EF}" dt="2022-12-10T12:29:05.132" v="1356"/>
          <pc:sldLayoutMkLst>
            <pc:docMk/>
            <pc:sldMasterMk cId="0" sldId="2147483694"/>
            <pc:sldLayoutMk cId="0" sldId="2147483696"/>
          </pc:sldLayoutMkLst>
        </pc:sldLayoutChg>
        <pc:sldLayoutChg chg="add mod replId">
          <pc:chgData name="Henning Luetkemeier" userId="S::henning.luetkemeier@hshl.onmicrosoft.com::3d3c2662-f269-47eb-98d6-2a650ef57765" providerId="AD" clId="Web-{EF084622-580D-46B5-8216-03C2FF41C0EF}" dt="2022-12-10T12:29:05.132" v="1356"/>
          <pc:sldLayoutMkLst>
            <pc:docMk/>
            <pc:sldMasterMk cId="0" sldId="2147483694"/>
            <pc:sldLayoutMk cId="0" sldId="2147483697"/>
          </pc:sldLayoutMkLst>
        </pc:sldLayoutChg>
        <pc:sldLayoutChg chg="add mod replId">
          <pc:chgData name="Henning Luetkemeier" userId="S::henning.luetkemeier@hshl.onmicrosoft.com::3d3c2662-f269-47eb-98d6-2a650ef57765" providerId="AD" clId="Web-{EF084622-580D-46B5-8216-03C2FF41C0EF}" dt="2022-12-10T12:29:05.132" v="1356"/>
          <pc:sldLayoutMkLst>
            <pc:docMk/>
            <pc:sldMasterMk cId="0" sldId="2147483694"/>
            <pc:sldLayoutMk cId="0" sldId="2147483698"/>
          </pc:sldLayoutMkLst>
        </pc:sldLayoutChg>
        <pc:sldLayoutChg chg="add mod replId">
          <pc:chgData name="Henning Luetkemeier" userId="S::henning.luetkemeier@hshl.onmicrosoft.com::3d3c2662-f269-47eb-98d6-2a650ef57765" providerId="AD" clId="Web-{EF084622-580D-46B5-8216-03C2FF41C0EF}" dt="2022-12-10T12:29:05.132" v="1356"/>
          <pc:sldLayoutMkLst>
            <pc:docMk/>
            <pc:sldMasterMk cId="0" sldId="2147483694"/>
            <pc:sldLayoutMk cId="0" sldId="2147483699"/>
          </pc:sldLayoutMkLst>
        </pc:sldLayoutChg>
        <pc:sldLayoutChg chg="add mod replId">
          <pc:chgData name="Henning Luetkemeier" userId="S::henning.luetkemeier@hshl.onmicrosoft.com::3d3c2662-f269-47eb-98d6-2a650ef57765" providerId="AD" clId="Web-{EF084622-580D-46B5-8216-03C2FF41C0EF}" dt="2022-12-10T12:29:05.132" v="1356"/>
          <pc:sldLayoutMkLst>
            <pc:docMk/>
            <pc:sldMasterMk cId="0" sldId="2147483694"/>
            <pc:sldLayoutMk cId="0" sldId="2147483700"/>
          </pc:sldLayoutMkLst>
        </pc:sldLayoutChg>
        <pc:sldLayoutChg chg="add mod replId">
          <pc:chgData name="Henning Luetkemeier" userId="S::henning.luetkemeier@hshl.onmicrosoft.com::3d3c2662-f269-47eb-98d6-2a650ef57765" providerId="AD" clId="Web-{EF084622-580D-46B5-8216-03C2FF41C0EF}" dt="2022-12-10T12:29:05.132" v="1356"/>
          <pc:sldLayoutMkLst>
            <pc:docMk/>
            <pc:sldMasterMk cId="0" sldId="2147483694"/>
            <pc:sldLayoutMk cId="0" sldId="2147483701"/>
          </pc:sldLayoutMkLst>
        </pc:sldLayoutChg>
        <pc:sldLayoutChg chg="add mod replId">
          <pc:chgData name="Henning Luetkemeier" userId="S::henning.luetkemeier@hshl.onmicrosoft.com::3d3c2662-f269-47eb-98d6-2a650ef57765" providerId="AD" clId="Web-{EF084622-580D-46B5-8216-03C2FF41C0EF}" dt="2022-12-10T12:29:05.132" v="1356"/>
          <pc:sldLayoutMkLst>
            <pc:docMk/>
            <pc:sldMasterMk cId="0" sldId="2147483694"/>
            <pc:sldLayoutMk cId="0" sldId="2147483702"/>
          </pc:sldLayoutMkLst>
        </pc:sldLayoutChg>
        <pc:sldLayoutChg chg="add mod replId">
          <pc:chgData name="Henning Luetkemeier" userId="S::henning.luetkemeier@hshl.onmicrosoft.com::3d3c2662-f269-47eb-98d6-2a650ef57765" providerId="AD" clId="Web-{EF084622-580D-46B5-8216-03C2FF41C0EF}" dt="2022-12-10T12:29:05.132" v="1356"/>
          <pc:sldLayoutMkLst>
            <pc:docMk/>
            <pc:sldMasterMk cId="0" sldId="2147483694"/>
            <pc:sldLayoutMk cId="0" sldId="2147483703"/>
          </pc:sldLayoutMkLst>
        </pc:sldLayoutChg>
        <pc:sldLayoutChg chg="add mod replId">
          <pc:chgData name="Henning Luetkemeier" userId="S::henning.luetkemeier@hshl.onmicrosoft.com::3d3c2662-f269-47eb-98d6-2a650ef57765" providerId="AD" clId="Web-{EF084622-580D-46B5-8216-03C2FF41C0EF}" dt="2022-12-10T12:29:05.132" v="1356"/>
          <pc:sldLayoutMkLst>
            <pc:docMk/>
            <pc:sldMasterMk cId="0" sldId="2147483694"/>
            <pc:sldLayoutMk cId="0" sldId="2147483704"/>
          </pc:sldLayoutMkLst>
        </pc:sldLayoutChg>
        <pc:sldLayoutChg chg="add mod replId">
          <pc:chgData name="Henning Luetkemeier" userId="S::henning.luetkemeier@hshl.onmicrosoft.com::3d3c2662-f269-47eb-98d6-2a650ef57765" providerId="AD" clId="Web-{EF084622-580D-46B5-8216-03C2FF41C0EF}" dt="2022-12-10T12:29:05.132" v="1356"/>
          <pc:sldLayoutMkLst>
            <pc:docMk/>
            <pc:sldMasterMk cId="0" sldId="2147483694"/>
            <pc:sldLayoutMk cId="0" sldId="2147483705"/>
          </pc:sldLayoutMkLst>
        </pc:sldLayoutChg>
      </pc:sldMasterChg>
      <pc:sldMasterChg chg="add mod addSldLayout modSldLayout">
        <pc:chgData name="Henning Luetkemeier" userId="S::henning.luetkemeier@hshl.onmicrosoft.com::3d3c2662-f269-47eb-98d6-2a650ef57765" providerId="AD" clId="Web-{EF084622-580D-46B5-8216-03C2FF41C0EF}" dt="2022-12-10T12:29:05.132" v="1356"/>
        <pc:sldMasterMkLst>
          <pc:docMk/>
          <pc:sldMasterMk cId="3181329162" sldId="2147483706"/>
        </pc:sldMasterMkLst>
        <pc:sldLayoutChg chg="add mod">
          <pc:chgData name="Henning Luetkemeier" userId="S::henning.luetkemeier@hshl.onmicrosoft.com::3d3c2662-f269-47eb-98d6-2a650ef57765" providerId="AD" clId="Web-{EF084622-580D-46B5-8216-03C2FF41C0EF}" dt="2022-12-10T12:29:05.132" v="1356"/>
          <pc:sldLayoutMkLst>
            <pc:docMk/>
            <pc:sldMasterMk cId="3181329162" sldId="2147483695"/>
            <pc:sldLayoutMk cId="1746867693" sldId="2147483707"/>
          </pc:sldLayoutMkLst>
        </pc:sldLayoutChg>
        <pc:sldLayoutChg chg="add mod">
          <pc:chgData name="Henning Luetkemeier" userId="S::henning.luetkemeier@hshl.onmicrosoft.com::3d3c2662-f269-47eb-98d6-2a650ef57765" providerId="AD" clId="Web-{EF084622-580D-46B5-8216-03C2FF41C0EF}" dt="2022-12-10T12:29:05.132" v="1356"/>
          <pc:sldLayoutMkLst>
            <pc:docMk/>
            <pc:sldMasterMk cId="3181329162" sldId="2147483695"/>
            <pc:sldLayoutMk cId="392419628" sldId="2147483708"/>
          </pc:sldLayoutMkLst>
        </pc:sldLayoutChg>
        <pc:sldLayoutChg chg="add mod">
          <pc:chgData name="Henning Luetkemeier" userId="S::henning.luetkemeier@hshl.onmicrosoft.com::3d3c2662-f269-47eb-98d6-2a650ef57765" providerId="AD" clId="Web-{EF084622-580D-46B5-8216-03C2FF41C0EF}" dt="2022-12-10T12:29:05.132" v="1356"/>
          <pc:sldLayoutMkLst>
            <pc:docMk/>
            <pc:sldMasterMk cId="3181329162" sldId="2147483695"/>
            <pc:sldLayoutMk cId="2946451772" sldId="2147483709"/>
          </pc:sldLayoutMkLst>
        </pc:sldLayoutChg>
        <pc:sldLayoutChg chg="add mod">
          <pc:chgData name="Henning Luetkemeier" userId="S::henning.luetkemeier@hshl.onmicrosoft.com::3d3c2662-f269-47eb-98d6-2a650ef57765" providerId="AD" clId="Web-{EF084622-580D-46B5-8216-03C2FF41C0EF}" dt="2022-12-10T12:29:05.132" v="1356"/>
          <pc:sldLayoutMkLst>
            <pc:docMk/>
            <pc:sldMasterMk cId="3181329162" sldId="2147483695"/>
            <pc:sldLayoutMk cId="182725054" sldId="2147483710"/>
          </pc:sldLayoutMkLst>
        </pc:sldLayoutChg>
        <pc:sldLayoutChg chg="add mod">
          <pc:chgData name="Henning Luetkemeier" userId="S::henning.luetkemeier@hshl.onmicrosoft.com::3d3c2662-f269-47eb-98d6-2a650ef57765" providerId="AD" clId="Web-{EF084622-580D-46B5-8216-03C2FF41C0EF}" dt="2022-12-10T12:29:05.132" v="1356"/>
          <pc:sldLayoutMkLst>
            <pc:docMk/>
            <pc:sldMasterMk cId="3181329162" sldId="2147483695"/>
            <pc:sldLayoutMk cId="1062336581" sldId="2147483711"/>
          </pc:sldLayoutMkLst>
        </pc:sldLayoutChg>
        <pc:sldLayoutChg chg="add mod">
          <pc:chgData name="Henning Luetkemeier" userId="S::henning.luetkemeier@hshl.onmicrosoft.com::3d3c2662-f269-47eb-98d6-2a650ef57765" providerId="AD" clId="Web-{EF084622-580D-46B5-8216-03C2FF41C0EF}" dt="2022-12-10T12:29:05.132" v="1356"/>
          <pc:sldLayoutMkLst>
            <pc:docMk/>
            <pc:sldMasterMk cId="3181329162" sldId="2147483695"/>
            <pc:sldLayoutMk cId="2240601598" sldId="2147483712"/>
          </pc:sldLayoutMkLst>
        </pc:sldLayoutChg>
        <pc:sldLayoutChg chg="add mod">
          <pc:chgData name="Henning Luetkemeier" userId="S::henning.luetkemeier@hshl.onmicrosoft.com::3d3c2662-f269-47eb-98d6-2a650ef57765" providerId="AD" clId="Web-{EF084622-580D-46B5-8216-03C2FF41C0EF}" dt="2022-12-10T12:29:05.132" v="1356"/>
          <pc:sldLayoutMkLst>
            <pc:docMk/>
            <pc:sldMasterMk cId="3181329162" sldId="2147483695"/>
            <pc:sldLayoutMk cId="3673127219" sldId="2147483713"/>
          </pc:sldLayoutMkLst>
        </pc:sldLayoutChg>
        <pc:sldLayoutChg chg="add mod">
          <pc:chgData name="Henning Luetkemeier" userId="S::henning.luetkemeier@hshl.onmicrosoft.com::3d3c2662-f269-47eb-98d6-2a650ef57765" providerId="AD" clId="Web-{EF084622-580D-46B5-8216-03C2FF41C0EF}" dt="2022-12-10T12:29:05.132" v="1356"/>
          <pc:sldLayoutMkLst>
            <pc:docMk/>
            <pc:sldMasterMk cId="3181329162" sldId="2147483695"/>
            <pc:sldLayoutMk cId="2913467199" sldId="2147483714"/>
          </pc:sldLayoutMkLst>
        </pc:sldLayoutChg>
        <pc:sldLayoutChg chg="add mod">
          <pc:chgData name="Henning Luetkemeier" userId="S::henning.luetkemeier@hshl.onmicrosoft.com::3d3c2662-f269-47eb-98d6-2a650ef57765" providerId="AD" clId="Web-{EF084622-580D-46B5-8216-03C2FF41C0EF}" dt="2022-12-10T12:29:05.132" v="1356"/>
          <pc:sldLayoutMkLst>
            <pc:docMk/>
            <pc:sldMasterMk cId="3181329162" sldId="2147483695"/>
            <pc:sldLayoutMk cId="2408638780" sldId="2147483715"/>
          </pc:sldLayoutMkLst>
        </pc:sldLayoutChg>
        <pc:sldLayoutChg chg="add mod">
          <pc:chgData name="Henning Luetkemeier" userId="S::henning.luetkemeier@hshl.onmicrosoft.com::3d3c2662-f269-47eb-98d6-2a650ef57765" providerId="AD" clId="Web-{EF084622-580D-46B5-8216-03C2FF41C0EF}" dt="2022-12-10T12:29:05.132" v="1356"/>
          <pc:sldLayoutMkLst>
            <pc:docMk/>
            <pc:sldMasterMk cId="3181329162" sldId="2147483695"/>
            <pc:sldLayoutMk cId="3182330677" sldId="2147483716"/>
          </pc:sldLayoutMkLst>
        </pc:sldLayoutChg>
        <pc:sldLayoutChg chg="add mod">
          <pc:chgData name="Henning Luetkemeier" userId="S::henning.luetkemeier@hshl.onmicrosoft.com::3d3c2662-f269-47eb-98d6-2a650ef57765" providerId="AD" clId="Web-{EF084622-580D-46B5-8216-03C2FF41C0EF}" dt="2022-12-10T12:29:05.132" v="1356"/>
          <pc:sldLayoutMkLst>
            <pc:docMk/>
            <pc:sldMasterMk cId="3181329162" sldId="2147483695"/>
            <pc:sldLayoutMk cId="1399153481" sldId="2147483717"/>
          </pc:sldLayoutMkLst>
        </pc:sldLayoutChg>
      </pc:sldMasterChg>
    </pc:docChg>
  </pc:docChgLst>
  <pc:docChgLst>
    <pc:chgData name="Frederik Markman" userId="S::frederik.markman@hshl.onmicrosoft.com::d53e1e2b-4222-4fd7-9379-bfcad6b54f99" providerId="AD" clId="Web-{E0196DD4-CAFC-45AA-D7A9-3599BB60BB96}"/>
    <pc:docChg chg="modSld">
      <pc:chgData name="Frederik Markman" userId="S::frederik.markman@hshl.onmicrosoft.com::d53e1e2b-4222-4fd7-9379-bfcad6b54f99" providerId="AD" clId="Web-{E0196DD4-CAFC-45AA-D7A9-3599BB60BB96}" dt="2022-12-11T11:20:12.914" v="68" actId="20577"/>
      <pc:docMkLst>
        <pc:docMk/>
      </pc:docMkLst>
      <pc:sldChg chg="modSp">
        <pc:chgData name="Frederik Markman" userId="S::frederik.markman@hshl.onmicrosoft.com::d53e1e2b-4222-4fd7-9379-bfcad6b54f99" providerId="AD" clId="Web-{E0196DD4-CAFC-45AA-D7A9-3599BB60BB96}" dt="2022-12-11T11:20:12.914" v="68" actId="20577"/>
        <pc:sldMkLst>
          <pc:docMk/>
          <pc:sldMk cId="910830808" sldId="266"/>
        </pc:sldMkLst>
        <pc:spChg chg="mod">
          <ac:chgData name="Frederik Markman" userId="S::frederik.markman@hshl.onmicrosoft.com::d53e1e2b-4222-4fd7-9379-bfcad6b54f99" providerId="AD" clId="Web-{E0196DD4-CAFC-45AA-D7A9-3599BB60BB96}" dt="2022-12-11T11:19:55.913" v="61" actId="20577"/>
          <ac:spMkLst>
            <pc:docMk/>
            <pc:sldMk cId="910830808" sldId="266"/>
            <ac:spMk id="2" creationId="{15552655-8162-BD9F-A255-8D44BA9809E5}"/>
          </ac:spMkLst>
        </pc:spChg>
        <pc:spChg chg="mod">
          <ac:chgData name="Frederik Markman" userId="S::frederik.markman@hshl.onmicrosoft.com::d53e1e2b-4222-4fd7-9379-bfcad6b54f99" providerId="AD" clId="Web-{E0196DD4-CAFC-45AA-D7A9-3599BB60BB96}" dt="2022-12-11T11:17:33.736" v="56" actId="20577"/>
          <ac:spMkLst>
            <pc:docMk/>
            <pc:sldMk cId="910830808" sldId="266"/>
            <ac:spMk id="3" creationId="{232736C9-8B6F-1FA2-DEBE-6D86626E19A9}"/>
          </ac:spMkLst>
        </pc:spChg>
        <pc:spChg chg="mod">
          <ac:chgData name="Frederik Markman" userId="S::frederik.markman@hshl.onmicrosoft.com::d53e1e2b-4222-4fd7-9379-bfcad6b54f99" providerId="AD" clId="Web-{E0196DD4-CAFC-45AA-D7A9-3599BB60BB96}" dt="2022-12-11T11:20:12.914" v="68" actId="20577"/>
          <ac:spMkLst>
            <pc:docMk/>
            <pc:sldMk cId="910830808" sldId="266"/>
            <ac:spMk id="5" creationId="{3ABE7B66-EB3C-46BE-9687-A180AA1FBB68}"/>
          </ac:spMkLst>
        </pc:spChg>
      </pc:sldChg>
    </pc:docChg>
  </pc:docChgLst>
  <pc:docChgLst>
    <pc:chgData name="Henning Luetkemeier" userId="S::henning.luetkemeier@hshl.onmicrosoft.com::3d3c2662-f269-47eb-98d6-2a650ef57765" providerId="AD" clId="Web-{9C68EC35-F9CD-6EE7-E66E-6B17114703E9}"/>
    <pc:docChg chg="addSld delSld modSld">
      <pc:chgData name="Henning Luetkemeier" userId="S::henning.luetkemeier@hshl.onmicrosoft.com::3d3c2662-f269-47eb-98d6-2a650ef57765" providerId="AD" clId="Web-{9C68EC35-F9CD-6EE7-E66E-6B17114703E9}" dt="2022-12-11T11:18:24.780" v="1150" actId="14100"/>
      <pc:docMkLst>
        <pc:docMk/>
      </pc:docMkLst>
      <pc:sldChg chg="modSp">
        <pc:chgData name="Henning Luetkemeier" userId="S::henning.luetkemeier@hshl.onmicrosoft.com::3d3c2662-f269-47eb-98d6-2a650ef57765" providerId="AD" clId="Web-{9C68EC35-F9CD-6EE7-E66E-6B17114703E9}" dt="2022-12-11T10:07:19.590" v="351" actId="20577"/>
        <pc:sldMkLst>
          <pc:docMk/>
          <pc:sldMk cId="3341648158" sldId="257"/>
        </pc:sldMkLst>
        <pc:spChg chg="mod">
          <ac:chgData name="Henning Luetkemeier" userId="S::henning.luetkemeier@hshl.onmicrosoft.com::3d3c2662-f269-47eb-98d6-2a650ef57765" providerId="AD" clId="Web-{9C68EC35-F9CD-6EE7-E66E-6B17114703E9}" dt="2022-12-11T10:07:19.590" v="351" actId="20577"/>
          <ac:spMkLst>
            <pc:docMk/>
            <pc:sldMk cId="3341648158" sldId="257"/>
            <ac:spMk id="3" creationId="{8814D275-D350-A540-CFF2-57299CE02353}"/>
          </ac:spMkLst>
        </pc:spChg>
      </pc:sldChg>
      <pc:sldChg chg="addSp delSp modSp">
        <pc:chgData name="Henning Luetkemeier" userId="S::henning.luetkemeier@hshl.onmicrosoft.com::3d3c2662-f269-47eb-98d6-2a650ef57765" providerId="AD" clId="Web-{9C68EC35-F9CD-6EE7-E66E-6B17114703E9}" dt="2022-12-11T10:19:58.265" v="423" actId="20577"/>
        <pc:sldMkLst>
          <pc:docMk/>
          <pc:sldMk cId="169374339" sldId="258"/>
        </pc:sldMkLst>
        <pc:spChg chg="mod">
          <ac:chgData name="Henning Luetkemeier" userId="S::henning.luetkemeier@hshl.onmicrosoft.com::3d3c2662-f269-47eb-98d6-2a650ef57765" providerId="AD" clId="Web-{9C68EC35-F9CD-6EE7-E66E-6B17114703E9}" dt="2022-12-11T10:19:58.265" v="423" actId="20577"/>
          <ac:spMkLst>
            <pc:docMk/>
            <pc:sldMk cId="169374339" sldId="258"/>
            <ac:spMk id="3" creationId="{ADCD3101-9424-4180-9990-2C86D693BDBC}"/>
          </ac:spMkLst>
        </pc:spChg>
        <pc:spChg chg="del">
          <ac:chgData name="Henning Luetkemeier" userId="S::henning.luetkemeier@hshl.onmicrosoft.com::3d3c2662-f269-47eb-98d6-2a650ef57765" providerId="AD" clId="Web-{9C68EC35-F9CD-6EE7-E66E-6B17114703E9}" dt="2022-12-11T09:55:11.579" v="89"/>
          <ac:spMkLst>
            <pc:docMk/>
            <pc:sldMk cId="169374339" sldId="258"/>
            <ac:spMk id="12" creationId="{52DA4752-D308-8BD1-B2F2-AD84523CBD7F}"/>
          </ac:spMkLst>
        </pc:spChg>
        <pc:picChg chg="del">
          <ac:chgData name="Henning Luetkemeier" userId="S::henning.luetkemeier@hshl.onmicrosoft.com::3d3c2662-f269-47eb-98d6-2a650ef57765" providerId="AD" clId="Web-{9C68EC35-F9CD-6EE7-E66E-6B17114703E9}" dt="2022-12-11T09:55:10.141" v="88"/>
          <ac:picMkLst>
            <pc:docMk/>
            <pc:sldMk cId="169374339" sldId="258"/>
            <ac:picMk id="9" creationId="{4FD64201-3B78-44FC-A637-0E5F2A575B78}"/>
          </ac:picMkLst>
        </pc:picChg>
        <pc:picChg chg="add mod">
          <ac:chgData name="Henning Luetkemeier" userId="S::henning.luetkemeier@hshl.onmicrosoft.com::3d3c2662-f269-47eb-98d6-2a650ef57765" providerId="AD" clId="Web-{9C68EC35-F9CD-6EE7-E66E-6B17114703E9}" dt="2022-12-11T10:19:21.232" v="416" actId="1076"/>
          <ac:picMkLst>
            <pc:docMk/>
            <pc:sldMk cId="169374339" sldId="258"/>
            <ac:picMk id="10" creationId="{91B53B25-C94C-7840-6EA6-B15C87A80110}"/>
          </ac:picMkLst>
        </pc:picChg>
        <pc:picChg chg="del">
          <ac:chgData name="Henning Luetkemeier" userId="S::henning.luetkemeier@hshl.onmicrosoft.com::3d3c2662-f269-47eb-98d6-2a650ef57765" providerId="AD" clId="Web-{9C68EC35-F9CD-6EE7-E66E-6B17114703E9}" dt="2022-12-11T09:55:09.673" v="87"/>
          <ac:picMkLst>
            <pc:docMk/>
            <pc:sldMk cId="169374339" sldId="258"/>
            <ac:picMk id="11" creationId="{89188414-83B4-B5A8-E495-73987103D0C9}"/>
          </ac:picMkLst>
        </pc:picChg>
        <pc:picChg chg="add mod">
          <ac:chgData name="Henning Luetkemeier" userId="S::henning.luetkemeier@hshl.onmicrosoft.com::3d3c2662-f269-47eb-98d6-2a650ef57765" providerId="AD" clId="Web-{9C68EC35-F9CD-6EE7-E66E-6B17114703E9}" dt="2022-12-11T10:19:31.201" v="420" actId="1076"/>
          <ac:picMkLst>
            <pc:docMk/>
            <pc:sldMk cId="169374339" sldId="258"/>
            <ac:picMk id="13" creationId="{681BD689-B4BC-F801-BC3E-95AAAF545755}"/>
          </ac:picMkLst>
        </pc:picChg>
      </pc:sldChg>
      <pc:sldChg chg="del">
        <pc:chgData name="Henning Luetkemeier" userId="S::henning.luetkemeier@hshl.onmicrosoft.com::3d3c2662-f269-47eb-98d6-2a650ef57765" providerId="AD" clId="Web-{9C68EC35-F9CD-6EE7-E66E-6B17114703E9}" dt="2022-12-11T09:53:43.154" v="14"/>
        <pc:sldMkLst>
          <pc:docMk/>
          <pc:sldMk cId="837107825" sldId="261"/>
        </pc:sldMkLst>
      </pc:sldChg>
      <pc:sldChg chg="addSp delSp modSp add replId">
        <pc:chgData name="Henning Luetkemeier" userId="S::henning.luetkemeier@hshl.onmicrosoft.com::3d3c2662-f269-47eb-98d6-2a650ef57765" providerId="AD" clId="Web-{9C68EC35-F9CD-6EE7-E66E-6B17114703E9}" dt="2022-12-11T10:32:37.529" v="648" actId="20577"/>
        <pc:sldMkLst>
          <pc:docMk/>
          <pc:sldMk cId="3913385982" sldId="261"/>
        </pc:sldMkLst>
        <pc:spChg chg="mod">
          <ac:chgData name="Henning Luetkemeier" userId="S::henning.luetkemeier@hshl.onmicrosoft.com::3d3c2662-f269-47eb-98d6-2a650ef57765" providerId="AD" clId="Web-{9C68EC35-F9CD-6EE7-E66E-6B17114703E9}" dt="2022-12-11T10:07:24.449" v="358" actId="20577"/>
          <ac:spMkLst>
            <pc:docMk/>
            <pc:sldMk cId="3913385982" sldId="261"/>
            <ac:spMk id="2" creationId="{40BA1216-2840-D6CB-3497-8CE04C8335C5}"/>
          </ac:spMkLst>
        </pc:spChg>
        <pc:spChg chg="mod">
          <ac:chgData name="Henning Luetkemeier" userId="S::henning.luetkemeier@hshl.onmicrosoft.com::3d3c2662-f269-47eb-98d6-2a650ef57765" providerId="AD" clId="Web-{9C68EC35-F9CD-6EE7-E66E-6B17114703E9}" dt="2022-12-11T09:55:32.049" v="91" actId="20577"/>
          <ac:spMkLst>
            <pc:docMk/>
            <pc:sldMk cId="3913385982" sldId="261"/>
            <ac:spMk id="3" creationId="{8814D275-D350-A540-CFF2-57299CE02353}"/>
          </ac:spMkLst>
        </pc:spChg>
        <pc:spChg chg="mod">
          <ac:chgData name="Henning Luetkemeier" userId="S::henning.luetkemeier@hshl.onmicrosoft.com::3d3c2662-f269-47eb-98d6-2a650ef57765" providerId="AD" clId="Web-{9C68EC35-F9CD-6EE7-E66E-6B17114703E9}" dt="2022-12-11T10:07:36.043" v="373" actId="20577"/>
          <ac:spMkLst>
            <pc:docMk/>
            <pc:sldMk cId="3913385982" sldId="261"/>
            <ac:spMk id="5" creationId="{EA195A6E-7BF5-D0C6-DD6B-A9CB4CFEB1B6}"/>
          </ac:spMkLst>
        </pc:spChg>
        <pc:spChg chg="mod">
          <ac:chgData name="Henning Luetkemeier" userId="S::henning.luetkemeier@hshl.onmicrosoft.com::3d3c2662-f269-47eb-98d6-2a650ef57765" providerId="AD" clId="Web-{9C68EC35-F9CD-6EE7-E66E-6B17114703E9}" dt="2022-12-11T10:32:37.529" v="648" actId="20577"/>
          <ac:spMkLst>
            <pc:docMk/>
            <pc:sldMk cId="3913385982" sldId="261"/>
            <ac:spMk id="11" creationId="{72DC5140-A5CE-C61E-B030-116C28FE1FF2}"/>
          </ac:spMkLst>
        </pc:spChg>
        <pc:picChg chg="add mod">
          <ac:chgData name="Henning Luetkemeier" userId="S::henning.luetkemeier@hshl.onmicrosoft.com::3d3c2662-f269-47eb-98d6-2a650ef57765" providerId="AD" clId="Web-{9C68EC35-F9CD-6EE7-E66E-6B17114703E9}" dt="2022-12-11T10:31:24.823" v="643" actId="1076"/>
          <ac:picMkLst>
            <pc:docMk/>
            <pc:sldMk cId="3913385982" sldId="261"/>
            <ac:picMk id="7" creationId="{899EC4FE-0108-320A-59ED-25503516D431}"/>
          </ac:picMkLst>
        </pc:picChg>
        <pc:picChg chg="add del mod">
          <ac:chgData name="Henning Luetkemeier" userId="S::henning.luetkemeier@hshl.onmicrosoft.com::3d3c2662-f269-47eb-98d6-2a650ef57765" providerId="AD" clId="Web-{9C68EC35-F9CD-6EE7-E66E-6B17114703E9}" dt="2022-12-11T10:12:22.556" v="384"/>
          <ac:picMkLst>
            <pc:docMk/>
            <pc:sldMk cId="3913385982" sldId="261"/>
            <ac:picMk id="7" creationId="{E21C3DD4-88E7-E5A8-EB5C-53A503CB73A0}"/>
          </ac:picMkLst>
        </pc:picChg>
      </pc:sldChg>
      <pc:sldChg chg="addSp delSp modSp add replId">
        <pc:chgData name="Henning Luetkemeier" userId="S::henning.luetkemeier@hshl.onmicrosoft.com::3d3c2662-f269-47eb-98d6-2a650ef57765" providerId="AD" clId="Web-{9C68EC35-F9CD-6EE7-E66E-6B17114703E9}" dt="2022-12-11T10:38:54.167" v="856" actId="20577"/>
        <pc:sldMkLst>
          <pc:docMk/>
          <pc:sldMk cId="302614712" sldId="262"/>
        </pc:sldMkLst>
        <pc:spChg chg="mod">
          <ac:chgData name="Henning Luetkemeier" userId="S::henning.luetkemeier@hshl.onmicrosoft.com::3d3c2662-f269-47eb-98d6-2a650ef57765" providerId="AD" clId="Web-{9C68EC35-F9CD-6EE7-E66E-6B17114703E9}" dt="2022-12-11T10:32:41.794" v="656" actId="20577"/>
          <ac:spMkLst>
            <pc:docMk/>
            <pc:sldMk cId="302614712" sldId="262"/>
            <ac:spMk id="2" creationId="{40BA1216-2840-D6CB-3497-8CE04C8335C5}"/>
          </ac:spMkLst>
        </pc:spChg>
        <pc:spChg chg="del mod">
          <ac:chgData name="Henning Luetkemeier" userId="S::henning.luetkemeier@hshl.onmicrosoft.com::3d3c2662-f269-47eb-98d6-2a650ef57765" providerId="AD" clId="Web-{9C68EC35-F9CD-6EE7-E66E-6B17114703E9}" dt="2022-12-11T10:32:58.311" v="674"/>
          <ac:spMkLst>
            <pc:docMk/>
            <pc:sldMk cId="302614712" sldId="262"/>
            <ac:spMk id="3" creationId="{8814D275-D350-A540-CFF2-57299CE02353}"/>
          </ac:spMkLst>
        </pc:spChg>
        <pc:spChg chg="mod">
          <ac:chgData name="Henning Luetkemeier" userId="S::henning.luetkemeier@hshl.onmicrosoft.com::3d3c2662-f269-47eb-98d6-2a650ef57765" providerId="AD" clId="Web-{9C68EC35-F9CD-6EE7-E66E-6B17114703E9}" dt="2022-12-11T10:32:49.779" v="669" actId="20577"/>
          <ac:spMkLst>
            <pc:docMk/>
            <pc:sldMk cId="302614712" sldId="262"/>
            <ac:spMk id="5" creationId="{EA195A6E-7BF5-D0C6-DD6B-A9CB4CFEB1B6}"/>
          </ac:spMkLst>
        </pc:spChg>
        <pc:spChg chg="add mod">
          <ac:chgData name="Henning Luetkemeier" userId="S::henning.luetkemeier@hshl.onmicrosoft.com::3d3c2662-f269-47eb-98d6-2a650ef57765" providerId="AD" clId="Web-{9C68EC35-F9CD-6EE7-E66E-6B17114703E9}" dt="2022-12-11T10:38:54.167" v="856" actId="20577"/>
          <ac:spMkLst>
            <pc:docMk/>
            <pc:sldMk cId="302614712" sldId="262"/>
            <ac:spMk id="11" creationId="{FE0F257C-6D0C-D606-F0F3-47B83F13E3C5}"/>
          </ac:spMkLst>
        </pc:spChg>
        <pc:spChg chg="add del">
          <ac:chgData name="Henning Luetkemeier" userId="S::henning.luetkemeier@hshl.onmicrosoft.com::3d3c2662-f269-47eb-98d6-2a650ef57765" providerId="AD" clId="Web-{9C68EC35-F9CD-6EE7-E66E-6B17114703E9}" dt="2022-12-11T10:33:05.733" v="676"/>
          <ac:spMkLst>
            <pc:docMk/>
            <pc:sldMk cId="302614712" sldId="262"/>
            <ac:spMk id="12" creationId="{94213CBB-5086-295B-BC27-73698D7DD783}"/>
          </ac:spMkLst>
        </pc:spChg>
      </pc:sldChg>
      <pc:sldChg chg="del">
        <pc:chgData name="Henning Luetkemeier" userId="S::henning.luetkemeier@hshl.onmicrosoft.com::3d3c2662-f269-47eb-98d6-2a650ef57765" providerId="AD" clId="Web-{9C68EC35-F9CD-6EE7-E66E-6B17114703E9}" dt="2022-12-11T09:53:42.607" v="13"/>
        <pc:sldMkLst>
          <pc:docMk/>
          <pc:sldMk cId="792771799" sldId="262"/>
        </pc:sldMkLst>
      </pc:sldChg>
      <pc:sldChg chg="del">
        <pc:chgData name="Henning Luetkemeier" userId="S::henning.luetkemeier@hshl.onmicrosoft.com::3d3c2662-f269-47eb-98d6-2a650ef57765" providerId="AD" clId="Web-{9C68EC35-F9CD-6EE7-E66E-6B17114703E9}" dt="2022-12-11T09:53:42.576" v="12"/>
        <pc:sldMkLst>
          <pc:docMk/>
          <pc:sldMk cId="637205171" sldId="263"/>
        </pc:sldMkLst>
      </pc:sldChg>
      <pc:sldChg chg="addSp delSp modSp add replId">
        <pc:chgData name="Henning Luetkemeier" userId="S::henning.luetkemeier@hshl.onmicrosoft.com::3d3c2662-f269-47eb-98d6-2a650ef57765" providerId="AD" clId="Web-{9C68EC35-F9CD-6EE7-E66E-6B17114703E9}" dt="2022-12-11T10:46:40.732" v="962"/>
        <pc:sldMkLst>
          <pc:docMk/>
          <pc:sldMk cId="1965530408" sldId="263"/>
        </pc:sldMkLst>
        <pc:spChg chg="mod">
          <ac:chgData name="Henning Luetkemeier" userId="S::henning.luetkemeier@hshl.onmicrosoft.com::3d3c2662-f269-47eb-98d6-2a650ef57765" providerId="AD" clId="Web-{9C68EC35-F9CD-6EE7-E66E-6B17114703E9}" dt="2022-12-11T10:39:01.496" v="861" actId="20577"/>
          <ac:spMkLst>
            <pc:docMk/>
            <pc:sldMk cId="1965530408" sldId="263"/>
            <ac:spMk id="2" creationId="{40BA1216-2840-D6CB-3497-8CE04C8335C5}"/>
          </ac:spMkLst>
        </pc:spChg>
        <pc:spChg chg="mod">
          <ac:chgData name="Henning Luetkemeier" userId="S::henning.luetkemeier@hshl.onmicrosoft.com::3d3c2662-f269-47eb-98d6-2a650ef57765" providerId="AD" clId="Web-{9C68EC35-F9CD-6EE7-E66E-6B17114703E9}" dt="2022-12-11T10:39:15.574" v="867" actId="20577"/>
          <ac:spMkLst>
            <pc:docMk/>
            <pc:sldMk cId="1965530408" sldId="263"/>
            <ac:spMk id="5" creationId="{EA195A6E-7BF5-D0C6-DD6B-A9CB4CFEB1B6}"/>
          </ac:spMkLst>
        </pc:spChg>
        <pc:spChg chg="add mod">
          <ac:chgData name="Henning Luetkemeier" userId="S::henning.luetkemeier@hshl.onmicrosoft.com::3d3c2662-f269-47eb-98d6-2a650ef57765" providerId="AD" clId="Web-{9C68EC35-F9CD-6EE7-E66E-6B17114703E9}" dt="2022-12-11T10:46:06.215" v="958" actId="1076"/>
          <ac:spMkLst>
            <pc:docMk/>
            <pc:sldMk cId="1965530408" sldId="263"/>
            <ac:spMk id="13" creationId="{846BE0C1-37C8-AEAE-9B8B-56594F15444D}"/>
          </ac:spMkLst>
        </pc:spChg>
        <pc:spChg chg="add del">
          <ac:chgData name="Henning Luetkemeier" userId="S::henning.luetkemeier@hshl.onmicrosoft.com::3d3c2662-f269-47eb-98d6-2a650ef57765" providerId="AD" clId="Web-{9C68EC35-F9CD-6EE7-E66E-6B17114703E9}" dt="2022-12-11T10:44:00.586" v="921"/>
          <ac:spMkLst>
            <pc:docMk/>
            <pc:sldMk cId="1965530408" sldId="263"/>
            <ac:spMk id="14" creationId="{8AF5F2FD-C57B-5909-87D2-C7272636EBF1}"/>
          </ac:spMkLst>
        </pc:spChg>
        <pc:picChg chg="add del mod">
          <ac:chgData name="Henning Luetkemeier" userId="S::henning.luetkemeier@hshl.onmicrosoft.com::3d3c2662-f269-47eb-98d6-2a650ef57765" providerId="AD" clId="Web-{9C68EC35-F9CD-6EE7-E66E-6B17114703E9}" dt="2022-12-11T10:40:12.764" v="873"/>
          <ac:picMkLst>
            <pc:docMk/>
            <pc:sldMk cId="1965530408" sldId="263"/>
            <ac:picMk id="7" creationId="{0E17C2AB-D8DB-CF44-3BAA-9D6C58FB7DA6}"/>
          </ac:picMkLst>
        </pc:picChg>
        <pc:picChg chg="add mod">
          <ac:chgData name="Henning Luetkemeier" userId="S::henning.luetkemeier@hshl.onmicrosoft.com::3d3c2662-f269-47eb-98d6-2a650ef57765" providerId="AD" clId="Web-{9C68EC35-F9CD-6EE7-E66E-6B17114703E9}" dt="2022-12-11T10:45:41.777" v="929" actId="1076"/>
          <ac:picMkLst>
            <pc:docMk/>
            <pc:sldMk cId="1965530408" sldId="263"/>
            <ac:picMk id="11" creationId="{C9E1CF50-DF95-699F-89BA-DD47C0659AA6}"/>
          </ac:picMkLst>
        </pc:picChg>
        <pc:picChg chg="add del mod">
          <ac:chgData name="Henning Luetkemeier" userId="S::henning.luetkemeier@hshl.onmicrosoft.com::3d3c2662-f269-47eb-98d6-2a650ef57765" providerId="AD" clId="Web-{9C68EC35-F9CD-6EE7-E66E-6B17114703E9}" dt="2022-12-11T10:43:35.599" v="918"/>
          <ac:picMkLst>
            <pc:docMk/>
            <pc:sldMk cId="1965530408" sldId="263"/>
            <ac:picMk id="12" creationId="{376E3565-6D87-6483-C708-BF809518AD4B}"/>
          </ac:picMkLst>
        </pc:picChg>
        <pc:picChg chg="add mod">
          <ac:chgData name="Henning Luetkemeier" userId="S::henning.luetkemeier@hshl.onmicrosoft.com::3d3c2662-f269-47eb-98d6-2a650ef57765" providerId="AD" clId="Web-{9C68EC35-F9CD-6EE7-E66E-6B17114703E9}" dt="2022-12-11T10:45:45.636" v="930" actId="1076"/>
          <ac:picMkLst>
            <pc:docMk/>
            <pc:sldMk cId="1965530408" sldId="263"/>
            <ac:picMk id="16" creationId="{3EBC32AC-1ECF-4586-862C-8F7FE7A15941}"/>
          </ac:picMkLst>
        </pc:picChg>
        <pc:picChg chg="add del mod">
          <ac:chgData name="Henning Luetkemeier" userId="S::henning.luetkemeier@hshl.onmicrosoft.com::3d3c2662-f269-47eb-98d6-2a650ef57765" providerId="AD" clId="Web-{9C68EC35-F9CD-6EE7-E66E-6B17114703E9}" dt="2022-12-11T10:46:40.732" v="962"/>
          <ac:picMkLst>
            <pc:docMk/>
            <pc:sldMk cId="1965530408" sldId="263"/>
            <ac:picMk id="17" creationId="{21CCF54A-4D2D-30FF-5355-6D36B0B46C0A}"/>
          </ac:picMkLst>
        </pc:picChg>
      </pc:sldChg>
      <pc:sldChg chg="del">
        <pc:chgData name="Henning Luetkemeier" userId="S::henning.luetkemeier@hshl.onmicrosoft.com::3d3c2662-f269-47eb-98d6-2a650ef57765" providerId="AD" clId="Web-{9C68EC35-F9CD-6EE7-E66E-6B17114703E9}" dt="2022-12-11T09:53:42.295" v="11"/>
        <pc:sldMkLst>
          <pc:docMk/>
          <pc:sldMk cId="3116897358" sldId="264"/>
        </pc:sldMkLst>
      </pc:sldChg>
      <pc:sldChg chg="addSp modSp add replId">
        <pc:chgData name="Henning Luetkemeier" userId="S::henning.luetkemeier@hshl.onmicrosoft.com::3d3c2662-f269-47eb-98d6-2a650ef57765" providerId="AD" clId="Web-{9C68EC35-F9CD-6EE7-E66E-6B17114703E9}" dt="2022-12-11T10:47:28.359" v="971" actId="1076"/>
        <pc:sldMkLst>
          <pc:docMk/>
          <pc:sldMk cId="3355295683" sldId="264"/>
        </pc:sldMkLst>
        <pc:picChg chg="add mod">
          <ac:chgData name="Henning Luetkemeier" userId="S::henning.luetkemeier@hshl.onmicrosoft.com::3d3c2662-f269-47eb-98d6-2a650ef57765" providerId="AD" clId="Web-{9C68EC35-F9CD-6EE7-E66E-6B17114703E9}" dt="2022-12-11T10:47:26.968" v="970" actId="1076"/>
          <ac:picMkLst>
            <pc:docMk/>
            <pc:sldMk cId="3355295683" sldId="264"/>
            <ac:picMk id="7" creationId="{5AC583F2-A253-CF95-2A46-BAAAA2411783}"/>
          </ac:picMkLst>
        </pc:picChg>
        <pc:picChg chg="add mod">
          <ac:chgData name="Henning Luetkemeier" userId="S::henning.luetkemeier@hshl.onmicrosoft.com::3d3c2662-f269-47eb-98d6-2a650ef57765" providerId="AD" clId="Web-{9C68EC35-F9CD-6EE7-E66E-6B17114703E9}" dt="2022-12-11T10:47:28.359" v="971" actId="1076"/>
          <ac:picMkLst>
            <pc:docMk/>
            <pc:sldMk cId="3355295683" sldId="264"/>
            <ac:picMk id="11" creationId="{7D9792D2-5FE7-922C-2993-12733060757E}"/>
          </ac:picMkLst>
        </pc:picChg>
      </pc:sldChg>
      <pc:sldChg chg="addSp delSp modSp add replId">
        <pc:chgData name="Henning Luetkemeier" userId="S::henning.luetkemeier@hshl.onmicrosoft.com::3d3c2662-f269-47eb-98d6-2a650ef57765" providerId="AD" clId="Web-{9C68EC35-F9CD-6EE7-E66E-6B17114703E9}" dt="2022-12-11T11:13:04.737" v="1130" actId="14100"/>
        <pc:sldMkLst>
          <pc:docMk/>
          <pc:sldMk cId="2424186698" sldId="265"/>
        </pc:sldMkLst>
        <pc:spChg chg="mod">
          <ac:chgData name="Henning Luetkemeier" userId="S::henning.luetkemeier@hshl.onmicrosoft.com::3d3c2662-f269-47eb-98d6-2a650ef57765" providerId="AD" clId="Web-{9C68EC35-F9CD-6EE7-E66E-6B17114703E9}" dt="2022-12-11T10:58:30.140" v="977" actId="20577"/>
          <ac:spMkLst>
            <pc:docMk/>
            <pc:sldMk cId="2424186698" sldId="265"/>
            <ac:spMk id="2" creationId="{40BA1216-2840-D6CB-3497-8CE04C8335C5}"/>
          </ac:spMkLst>
        </pc:spChg>
        <pc:spChg chg="mod">
          <ac:chgData name="Henning Luetkemeier" userId="S::henning.luetkemeier@hshl.onmicrosoft.com::3d3c2662-f269-47eb-98d6-2a650ef57765" providerId="AD" clId="Web-{9C68EC35-F9CD-6EE7-E66E-6B17114703E9}" dt="2022-12-11T10:58:58.266" v="1014" actId="20577"/>
          <ac:spMkLst>
            <pc:docMk/>
            <pc:sldMk cId="2424186698" sldId="265"/>
            <ac:spMk id="5" creationId="{EA195A6E-7BF5-D0C6-DD6B-A9CB4CFEB1B6}"/>
          </ac:spMkLst>
        </pc:spChg>
        <pc:spChg chg="add mod">
          <ac:chgData name="Henning Luetkemeier" userId="S::henning.luetkemeier@hshl.onmicrosoft.com::3d3c2662-f269-47eb-98d6-2a650ef57765" providerId="AD" clId="Web-{9C68EC35-F9CD-6EE7-E66E-6B17114703E9}" dt="2022-12-11T11:13:04.737" v="1130" actId="14100"/>
          <ac:spMkLst>
            <pc:docMk/>
            <pc:sldMk cId="2424186698" sldId="265"/>
            <ac:spMk id="14" creationId="{CCBF42E8-2F7C-151A-E0C7-C5C0F981C3A1}"/>
          </ac:spMkLst>
        </pc:spChg>
        <pc:picChg chg="add del mod">
          <ac:chgData name="Henning Luetkemeier" userId="S::henning.luetkemeier@hshl.onmicrosoft.com::3d3c2662-f269-47eb-98d6-2a650ef57765" providerId="AD" clId="Web-{9C68EC35-F9CD-6EE7-E66E-6B17114703E9}" dt="2022-12-11T11:11:21.843" v="1027"/>
          <ac:picMkLst>
            <pc:docMk/>
            <pc:sldMk cId="2424186698" sldId="265"/>
            <ac:picMk id="7" creationId="{E6216B6F-2C40-BCF1-EBB5-E54BC546EEF6}"/>
          </ac:picMkLst>
        </pc:picChg>
        <pc:picChg chg="add del mod">
          <ac:chgData name="Henning Luetkemeier" userId="S::henning.luetkemeier@hshl.onmicrosoft.com::3d3c2662-f269-47eb-98d6-2a650ef57765" providerId="AD" clId="Web-{9C68EC35-F9CD-6EE7-E66E-6B17114703E9}" dt="2022-12-11T11:11:16.124" v="1023"/>
          <ac:picMkLst>
            <pc:docMk/>
            <pc:sldMk cId="2424186698" sldId="265"/>
            <ac:picMk id="11" creationId="{DF107C00-744F-C5FF-BDB2-AA3300ADE71A}"/>
          </ac:picMkLst>
        </pc:picChg>
        <pc:picChg chg="add del mod">
          <ac:chgData name="Henning Luetkemeier" userId="S::henning.luetkemeier@hshl.onmicrosoft.com::3d3c2662-f269-47eb-98d6-2a650ef57765" providerId="AD" clId="Web-{9C68EC35-F9CD-6EE7-E66E-6B17114703E9}" dt="2022-12-11T11:11:33.515" v="1034"/>
          <ac:picMkLst>
            <pc:docMk/>
            <pc:sldMk cId="2424186698" sldId="265"/>
            <ac:picMk id="12" creationId="{78B13127-433F-5D04-6073-6CC95145C414}"/>
          </ac:picMkLst>
        </pc:picChg>
        <pc:picChg chg="add mod">
          <ac:chgData name="Henning Luetkemeier" userId="S::henning.luetkemeier@hshl.onmicrosoft.com::3d3c2662-f269-47eb-98d6-2a650ef57765" providerId="AD" clId="Web-{9C68EC35-F9CD-6EE7-E66E-6B17114703E9}" dt="2022-12-11T11:13:03.206" v="1129" actId="1076"/>
          <ac:picMkLst>
            <pc:docMk/>
            <pc:sldMk cId="2424186698" sldId="265"/>
            <ac:picMk id="13" creationId="{15294012-160F-560A-6979-9873D8566A00}"/>
          </ac:picMkLst>
        </pc:picChg>
      </pc:sldChg>
      <pc:sldChg chg="del">
        <pc:chgData name="Henning Luetkemeier" userId="S::henning.luetkemeier@hshl.onmicrosoft.com::3d3c2662-f269-47eb-98d6-2a650ef57765" providerId="AD" clId="Web-{9C68EC35-F9CD-6EE7-E66E-6B17114703E9}" dt="2022-12-11T09:53:38.060" v="6"/>
        <pc:sldMkLst>
          <pc:docMk/>
          <pc:sldMk cId="3132578737" sldId="265"/>
        </pc:sldMkLst>
      </pc:sldChg>
      <pc:sldChg chg="addSp delSp modSp new">
        <pc:chgData name="Henning Luetkemeier" userId="S::henning.luetkemeier@hshl.onmicrosoft.com::3d3c2662-f269-47eb-98d6-2a650ef57765" providerId="AD" clId="Web-{9C68EC35-F9CD-6EE7-E66E-6B17114703E9}" dt="2022-12-11T11:15:34.945" v="1143" actId="14100"/>
        <pc:sldMkLst>
          <pc:docMk/>
          <pc:sldMk cId="910830808" sldId="266"/>
        </pc:sldMkLst>
        <pc:picChg chg="add del mod">
          <ac:chgData name="Henning Luetkemeier" userId="S::henning.luetkemeier@hshl.onmicrosoft.com::3d3c2662-f269-47eb-98d6-2a650ef57765" providerId="AD" clId="Web-{9C68EC35-F9CD-6EE7-E66E-6B17114703E9}" dt="2022-12-11T11:15:26.445" v="1139"/>
          <ac:picMkLst>
            <pc:docMk/>
            <pc:sldMk cId="910830808" sldId="266"/>
            <ac:picMk id="7" creationId="{90F485F6-D8A9-90C8-28E0-643A05B8BD1F}"/>
          </ac:picMkLst>
        </pc:picChg>
        <pc:picChg chg="add mod">
          <ac:chgData name="Henning Luetkemeier" userId="S::henning.luetkemeier@hshl.onmicrosoft.com::3d3c2662-f269-47eb-98d6-2a650ef57765" providerId="AD" clId="Web-{9C68EC35-F9CD-6EE7-E66E-6B17114703E9}" dt="2022-12-11T11:15:34.945" v="1143" actId="14100"/>
          <ac:picMkLst>
            <pc:docMk/>
            <pc:sldMk cId="910830808" sldId="266"/>
            <ac:picMk id="8" creationId="{00AAC585-1E3C-DEC6-111A-52998D95128A}"/>
          </ac:picMkLst>
        </pc:picChg>
      </pc:sldChg>
      <pc:sldChg chg="del">
        <pc:chgData name="Henning Luetkemeier" userId="S::henning.luetkemeier@hshl.onmicrosoft.com::3d3c2662-f269-47eb-98d6-2a650ef57765" providerId="AD" clId="Web-{9C68EC35-F9CD-6EE7-E66E-6B17114703E9}" dt="2022-12-11T09:53:37.607" v="5"/>
        <pc:sldMkLst>
          <pc:docMk/>
          <pc:sldMk cId="2248805649" sldId="266"/>
        </pc:sldMkLst>
      </pc:sldChg>
      <pc:sldChg chg="addSp modSp new">
        <pc:chgData name="Henning Luetkemeier" userId="S::henning.luetkemeier@hshl.onmicrosoft.com::3d3c2662-f269-47eb-98d6-2a650ef57765" providerId="AD" clId="Web-{9C68EC35-F9CD-6EE7-E66E-6B17114703E9}" dt="2022-12-11T11:18:24.780" v="1150" actId="14100"/>
        <pc:sldMkLst>
          <pc:docMk/>
          <pc:sldMk cId="3290090067" sldId="267"/>
        </pc:sldMkLst>
        <pc:picChg chg="add mod">
          <ac:chgData name="Henning Luetkemeier" userId="S::henning.luetkemeier@hshl.onmicrosoft.com::3d3c2662-f269-47eb-98d6-2a650ef57765" providerId="AD" clId="Web-{9C68EC35-F9CD-6EE7-E66E-6B17114703E9}" dt="2022-12-11T11:18:24.780" v="1150" actId="14100"/>
          <ac:picMkLst>
            <pc:docMk/>
            <pc:sldMk cId="3290090067" sldId="267"/>
            <ac:picMk id="7" creationId="{E61F6F2B-6BF6-FA12-0C8A-CD9DE977000B}"/>
          </ac:picMkLst>
        </pc:picChg>
      </pc:sldChg>
      <pc:sldChg chg="del">
        <pc:chgData name="Henning Luetkemeier" userId="S::henning.luetkemeier@hshl.onmicrosoft.com::3d3c2662-f269-47eb-98d6-2a650ef57765" providerId="AD" clId="Web-{9C68EC35-F9CD-6EE7-E66E-6B17114703E9}" dt="2022-12-11T09:53:40.919" v="10"/>
        <pc:sldMkLst>
          <pc:docMk/>
          <pc:sldMk cId="4038816140" sldId="269"/>
        </pc:sldMkLst>
      </pc:sldChg>
      <pc:sldChg chg="del">
        <pc:chgData name="Henning Luetkemeier" userId="S::henning.luetkemeier@hshl.onmicrosoft.com::3d3c2662-f269-47eb-98d6-2a650ef57765" providerId="AD" clId="Web-{9C68EC35-F9CD-6EE7-E66E-6B17114703E9}" dt="2022-12-11T09:53:40.185" v="9"/>
        <pc:sldMkLst>
          <pc:docMk/>
          <pc:sldMk cId="3839259850" sldId="270"/>
        </pc:sldMkLst>
      </pc:sldChg>
      <pc:sldChg chg="del">
        <pc:chgData name="Henning Luetkemeier" userId="S::henning.luetkemeier@hshl.onmicrosoft.com::3d3c2662-f269-47eb-98d6-2a650ef57765" providerId="AD" clId="Web-{9C68EC35-F9CD-6EE7-E66E-6B17114703E9}" dt="2022-12-11T09:53:36.826" v="4"/>
        <pc:sldMkLst>
          <pc:docMk/>
          <pc:sldMk cId="342968406" sldId="271"/>
        </pc:sldMkLst>
      </pc:sldChg>
      <pc:sldChg chg="del">
        <pc:chgData name="Henning Luetkemeier" userId="S::henning.luetkemeier@hshl.onmicrosoft.com::3d3c2662-f269-47eb-98d6-2a650ef57765" providerId="AD" clId="Web-{9C68EC35-F9CD-6EE7-E66E-6B17114703E9}" dt="2022-12-11T09:53:34.591" v="2"/>
        <pc:sldMkLst>
          <pc:docMk/>
          <pc:sldMk cId="3030772981" sldId="272"/>
        </pc:sldMkLst>
      </pc:sldChg>
      <pc:sldChg chg="del">
        <pc:chgData name="Henning Luetkemeier" userId="S::henning.luetkemeier@hshl.onmicrosoft.com::3d3c2662-f269-47eb-98d6-2a650ef57765" providerId="AD" clId="Web-{9C68EC35-F9CD-6EE7-E66E-6B17114703E9}" dt="2022-12-11T09:53:31.075" v="0"/>
        <pc:sldMkLst>
          <pc:docMk/>
          <pc:sldMk cId="4184751081" sldId="273"/>
        </pc:sldMkLst>
      </pc:sldChg>
      <pc:sldChg chg="del">
        <pc:chgData name="Henning Luetkemeier" userId="S::henning.luetkemeier@hshl.onmicrosoft.com::3d3c2662-f269-47eb-98d6-2a650ef57765" providerId="AD" clId="Web-{9C68EC35-F9CD-6EE7-E66E-6B17114703E9}" dt="2022-12-11T09:53:39.170" v="8"/>
        <pc:sldMkLst>
          <pc:docMk/>
          <pc:sldMk cId="3981440320" sldId="274"/>
        </pc:sldMkLst>
      </pc:sldChg>
      <pc:sldChg chg="del">
        <pc:chgData name="Henning Luetkemeier" userId="S::henning.luetkemeier@hshl.onmicrosoft.com::3d3c2662-f269-47eb-98d6-2a650ef57765" providerId="AD" clId="Web-{9C68EC35-F9CD-6EE7-E66E-6B17114703E9}" dt="2022-12-11T09:53:38.794" v="7"/>
        <pc:sldMkLst>
          <pc:docMk/>
          <pc:sldMk cId="3514264381" sldId="275"/>
        </pc:sldMkLst>
      </pc:sldChg>
      <pc:sldChg chg="del">
        <pc:chgData name="Henning Luetkemeier" userId="S::henning.luetkemeier@hshl.onmicrosoft.com::3d3c2662-f269-47eb-98d6-2a650ef57765" providerId="AD" clId="Web-{9C68EC35-F9CD-6EE7-E66E-6B17114703E9}" dt="2022-12-11T09:53:33.560" v="1"/>
        <pc:sldMkLst>
          <pc:docMk/>
          <pc:sldMk cId="652752147" sldId="276"/>
        </pc:sldMkLst>
      </pc:sldChg>
      <pc:sldChg chg="del">
        <pc:chgData name="Henning Luetkemeier" userId="S::henning.luetkemeier@hshl.onmicrosoft.com::3d3c2662-f269-47eb-98d6-2a650ef57765" providerId="AD" clId="Web-{9C68EC35-F9CD-6EE7-E66E-6B17114703E9}" dt="2022-12-11T09:53:35.654" v="3"/>
        <pc:sldMkLst>
          <pc:docMk/>
          <pc:sldMk cId="3141054681" sldId="277"/>
        </pc:sldMkLst>
      </pc:sldChg>
    </pc:docChg>
  </pc:docChgLst>
  <pc:docChgLst>
    <pc:chgData name="Frederik Markman" userId="S::frederik.markman@hshl.onmicrosoft.com::d53e1e2b-4222-4fd7-9379-bfcad6b54f99" providerId="AD" clId="Web-{E1DC175D-D31A-AE38-EFE0-E5C3EAC228B0}"/>
    <pc:docChg chg="modSld sldOrd">
      <pc:chgData name="Frederik Markman" userId="S::frederik.markman@hshl.onmicrosoft.com::d53e1e2b-4222-4fd7-9379-bfcad6b54f99" providerId="AD" clId="Web-{E1DC175D-D31A-AE38-EFE0-E5C3EAC228B0}" dt="2022-12-10T11:38:56.533" v="68"/>
      <pc:docMkLst>
        <pc:docMk/>
      </pc:docMkLst>
      <pc:sldChg chg="modSp">
        <pc:chgData name="Frederik Markman" userId="S::frederik.markman@hshl.onmicrosoft.com::d53e1e2b-4222-4fd7-9379-bfcad6b54f99" providerId="AD" clId="Web-{E1DC175D-D31A-AE38-EFE0-E5C3EAC228B0}" dt="2022-12-10T11:34:41.853" v="43" actId="20577"/>
        <pc:sldMkLst>
          <pc:docMk/>
          <pc:sldMk cId="3341648158" sldId="257"/>
        </pc:sldMkLst>
        <pc:spChg chg="mod">
          <ac:chgData name="Frederik Markman" userId="S::frederik.markman@hshl.onmicrosoft.com::d53e1e2b-4222-4fd7-9379-bfcad6b54f99" providerId="AD" clId="Web-{E1DC175D-D31A-AE38-EFE0-E5C3EAC228B0}" dt="2022-12-10T11:34:41.853" v="43" actId="20577"/>
          <ac:spMkLst>
            <pc:docMk/>
            <pc:sldMk cId="3341648158" sldId="257"/>
            <ac:spMk id="3" creationId="{8814D275-D350-A540-CFF2-57299CE02353}"/>
          </ac:spMkLst>
        </pc:spChg>
      </pc:sldChg>
      <pc:sldChg chg="addSp modSp">
        <pc:chgData name="Frederik Markman" userId="S::frederik.markman@hshl.onmicrosoft.com::d53e1e2b-4222-4fd7-9379-bfcad6b54f99" providerId="AD" clId="Web-{E1DC175D-D31A-AE38-EFE0-E5C3EAC228B0}" dt="2022-12-10T11:38:56.533" v="68"/>
        <pc:sldMkLst>
          <pc:docMk/>
          <pc:sldMk cId="4038816140" sldId="269"/>
        </pc:sldMkLst>
        <pc:spChg chg="mod">
          <ac:chgData name="Frederik Markman" userId="S::frederik.markman@hshl.onmicrosoft.com::d53e1e2b-4222-4fd7-9379-bfcad6b54f99" providerId="AD" clId="Web-{E1DC175D-D31A-AE38-EFE0-E5C3EAC228B0}" dt="2022-12-10T11:33:05.241" v="10" actId="20577"/>
          <ac:spMkLst>
            <pc:docMk/>
            <pc:sldMk cId="4038816140" sldId="269"/>
            <ac:spMk id="5" creationId="{A4420F4A-19FF-5F0E-5180-EEFC0182F122}"/>
          </ac:spMkLst>
        </pc:spChg>
        <pc:spChg chg="add mod">
          <ac:chgData name="Frederik Markman" userId="S::frederik.markman@hshl.onmicrosoft.com::d53e1e2b-4222-4fd7-9379-bfcad6b54f99" providerId="AD" clId="Web-{E1DC175D-D31A-AE38-EFE0-E5C3EAC228B0}" dt="2022-12-10T11:37:39.656" v="58" actId="14100"/>
          <ac:spMkLst>
            <pc:docMk/>
            <pc:sldMk cId="4038816140" sldId="269"/>
            <ac:spMk id="9" creationId="{4323512D-0AC9-DE2D-6C97-09E534FEE1E0}"/>
          </ac:spMkLst>
        </pc:spChg>
        <pc:spChg chg="add mod">
          <ac:chgData name="Frederik Markman" userId="S::frederik.markman@hshl.onmicrosoft.com::d53e1e2b-4222-4fd7-9379-bfcad6b54f99" providerId="AD" clId="Web-{E1DC175D-D31A-AE38-EFE0-E5C3EAC228B0}" dt="2022-12-10T11:38:31.423" v="64" actId="14100"/>
          <ac:spMkLst>
            <pc:docMk/>
            <pc:sldMk cId="4038816140" sldId="269"/>
            <ac:spMk id="10" creationId="{9C75F4AB-8A30-34DB-8BB9-58BCC1CC8E29}"/>
          </ac:spMkLst>
        </pc:spChg>
        <pc:cxnChg chg="add mod">
          <ac:chgData name="Frederik Markman" userId="S::frederik.markman@hshl.onmicrosoft.com::d53e1e2b-4222-4fd7-9379-bfcad6b54f99" providerId="AD" clId="Web-{E1DC175D-D31A-AE38-EFE0-E5C3EAC228B0}" dt="2022-12-10T11:36:42.170" v="51"/>
          <ac:cxnSpMkLst>
            <pc:docMk/>
            <pc:sldMk cId="4038816140" sldId="269"/>
            <ac:cxnSpMk id="8" creationId="{8EB4BBAD-4D06-EE5C-68F8-40176E7461E4}"/>
          </ac:cxnSpMkLst>
        </pc:cxnChg>
        <pc:cxnChg chg="add mod">
          <ac:chgData name="Frederik Markman" userId="S::frederik.markman@hshl.onmicrosoft.com::d53e1e2b-4222-4fd7-9379-bfcad6b54f99" providerId="AD" clId="Web-{E1DC175D-D31A-AE38-EFE0-E5C3EAC228B0}" dt="2022-12-10T11:38:56.533" v="68"/>
          <ac:cxnSpMkLst>
            <pc:docMk/>
            <pc:sldMk cId="4038816140" sldId="269"/>
            <ac:cxnSpMk id="11" creationId="{4357AD9D-ADEB-92E9-6FA4-05CAE49024D7}"/>
          </ac:cxnSpMkLst>
        </pc:cxnChg>
      </pc:sldChg>
      <pc:sldChg chg="ord">
        <pc:chgData name="Frederik Markman" userId="S::frederik.markman@hshl.onmicrosoft.com::d53e1e2b-4222-4fd7-9379-bfcad6b54f99" providerId="AD" clId="Web-{E1DC175D-D31A-AE38-EFE0-E5C3EAC228B0}" dt="2022-12-10T11:34:43.056" v="44"/>
        <pc:sldMkLst>
          <pc:docMk/>
          <pc:sldMk cId="3839259850" sldId="270"/>
        </pc:sldMkLst>
      </pc:sldChg>
    </pc:docChg>
  </pc:docChgLst>
  <pc:docChgLst>
    <pc:chgData name="Henning Luetkemeier" userId="S::henning.luetkemeier@hshl.onmicrosoft.com::3d3c2662-f269-47eb-98d6-2a650ef57765" providerId="AD" clId="Web-{34590598-7073-A7F9-AB34-AF949764236C}"/>
    <pc:docChg chg="addSld modSld">
      <pc:chgData name="Henning Luetkemeier" userId="S::henning.luetkemeier@hshl.onmicrosoft.com::3d3c2662-f269-47eb-98d6-2a650ef57765" providerId="AD" clId="Web-{34590598-7073-A7F9-AB34-AF949764236C}" dt="2022-12-11T13:15:17.767" v="16" actId="1076"/>
      <pc:docMkLst>
        <pc:docMk/>
      </pc:docMkLst>
      <pc:sldChg chg="addSp delSp modSp new">
        <pc:chgData name="Henning Luetkemeier" userId="S::henning.luetkemeier@hshl.onmicrosoft.com::3d3c2662-f269-47eb-98d6-2a650ef57765" providerId="AD" clId="Web-{34590598-7073-A7F9-AB34-AF949764236C}" dt="2022-12-11T13:15:17.767" v="16" actId="1076"/>
        <pc:sldMkLst>
          <pc:docMk/>
          <pc:sldMk cId="2674232721" sldId="272"/>
        </pc:sldMkLst>
        <pc:spChg chg="mod">
          <ac:chgData name="Henning Luetkemeier" userId="S::henning.luetkemeier@hshl.onmicrosoft.com::3d3c2662-f269-47eb-98d6-2a650ef57765" providerId="AD" clId="Web-{34590598-7073-A7F9-AB34-AF949764236C}" dt="2022-12-11T13:14:43.641" v="1" actId="20577"/>
          <ac:spMkLst>
            <pc:docMk/>
            <pc:sldMk cId="2674232721" sldId="272"/>
            <ac:spMk id="3" creationId="{A3C8F755-81E5-1552-6EE2-9B8AA04C5602}"/>
          </ac:spMkLst>
        </pc:spChg>
        <pc:picChg chg="add del mod">
          <ac:chgData name="Henning Luetkemeier" userId="S::henning.luetkemeier@hshl.onmicrosoft.com::3d3c2662-f269-47eb-98d6-2a650ef57765" providerId="AD" clId="Web-{34590598-7073-A7F9-AB34-AF949764236C}" dt="2022-12-11T13:15:08.439" v="7"/>
          <ac:picMkLst>
            <pc:docMk/>
            <pc:sldMk cId="2674232721" sldId="272"/>
            <ac:picMk id="7" creationId="{BF54360E-B11C-5856-705D-E94B7B28F17D}"/>
          </ac:picMkLst>
        </pc:picChg>
        <pc:picChg chg="add mod">
          <ac:chgData name="Henning Luetkemeier" userId="S::henning.luetkemeier@hshl.onmicrosoft.com::3d3c2662-f269-47eb-98d6-2a650ef57765" providerId="AD" clId="Web-{34590598-7073-A7F9-AB34-AF949764236C}" dt="2022-12-11T13:15:17.767" v="16" actId="1076"/>
          <ac:picMkLst>
            <pc:docMk/>
            <pc:sldMk cId="2674232721" sldId="272"/>
            <ac:picMk id="8" creationId="{906B908B-778B-2875-7EC9-8865767D8395}"/>
          </ac:picMkLst>
        </pc:picChg>
      </pc:sldChg>
    </pc:docChg>
  </pc:docChgLst>
  <pc:docChgLst>
    <pc:chgData name="Henning Luetkemeier" userId="3d3c2662-f269-47eb-98d6-2a650ef57765" providerId="ADAL" clId="{06E3B8AC-9555-4891-8622-9A1FBB0AF13F}"/>
    <pc:docChg chg="modSld">
      <pc:chgData name="Henning Luetkemeier" userId="3d3c2662-f269-47eb-98d6-2a650ef57765" providerId="ADAL" clId="{06E3B8AC-9555-4891-8622-9A1FBB0AF13F}" dt="2022-12-14T21:31:01.517" v="1" actId="1076"/>
      <pc:docMkLst>
        <pc:docMk/>
      </pc:docMkLst>
      <pc:sldChg chg="modSp mod">
        <pc:chgData name="Henning Luetkemeier" userId="3d3c2662-f269-47eb-98d6-2a650ef57765" providerId="ADAL" clId="{06E3B8AC-9555-4891-8622-9A1FBB0AF13F}" dt="2022-12-14T21:31:01.517" v="1" actId="1076"/>
        <pc:sldMkLst>
          <pc:docMk/>
          <pc:sldMk cId="3355295683" sldId="264"/>
        </pc:sldMkLst>
        <pc:spChg chg="mod">
          <ac:chgData name="Henning Luetkemeier" userId="3d3c2662-f269-47eb-98d6-2a650ef57765" providerId="ADAL" clId="{06E3B8AC-9555-4891-8622-9A1FBB0AF13F}" dt="2022-12-14T21:30:36.863" v="0" actId="1076"/>
          <ac:spMkLst>
            <pc:docMk/>
            <pc:sldMk cId="3355295683" sldId="264"/>
            <ac:spMk id="3" creationId="{8814D275-D350-A540-CFF2-57299CE02353}"/>
          </ac:spMkLst>
        </pc:spChg>
        <pc:spChg chg="mod">
          <ac:chgData name="Henning Luetkemeier" userId="3d3c2662-f269-47eb-98d6-2a650ef57765" providerId="ADAL" clId="{06E3B8AC-9555-4891-8622-9A1FBB0AF13F}" dt="2022-12-14T21:31:01.517" v="1" actId="1076"/>
          <ac:spMkLst>
            <pc:docMk/>
            <pc:sldMk cId="3355295683" sldId="264"/>
            <ac:spMk id="9" creationId="{94641024-C7A8-4C4F-AE0D-0499FF22816D}"/>
          </ac:spMkLst>
        </pc:spChg>
      </pc:sldChg>
    </pc:docChg>
  </pc:docChgLst>
  <pc:docChgLst>
    <pc:chgData name="Frederik Markman" userId="S::frederik.markman@hshl.onmicrosoft.com::d53e1e2b-4222-4fd7-9379-bfcad6b54f99" providerId="AD" clId="Web-{82C017F1-712F-E7B4-43B5-F9B85F38AA25}"/>
    <pc:docChg chg="addSld modSld">
      <pc:chgData name="Frederik Markman" userId="S::frederik.markman@hshl.onmicrosoft.com::d53e1e2b-4222-4fd7-9379-bfcad6b54f99" providerId="AD" clId="Web-{82C017F1-712F-E7B4-43B5-F9B85F38AA25}" dt="2022-12-10T11:03:59.813" v="276" actId="20577"/>
      <pc:docMkLst>
        <pc:docMk/>
      </pc:docMkLst>
      <pc:sldChg chg="modSp">
        <pc:chgData name="Frederik Markman" userId="S::frederik.markman@hshl.onmicrosoft.com::d53e1e2b-4222-4fd7-9379-bfcad6b54f99" providerId="AD" clId="Web-{82C017F1-712F-E7B4-43B5-F9B85F38AA25}" dt="2022-12-10T10:54:28.098" v="8" actId="20577"/>
        <pc:sldMkLst>
          <pc:docMk/>
          <pc:sldMk cId="792771799" sldId="262"/>
        </pc:sldMkLst>
        <pc:spChg chg="mod">
          <ac:chgData name="Frederik Markman" userId="S::frederik.markman@hshl.onmicrosoft.com::d53e1e2b-4222-4fd7-9379-bfcad6b54f99" providerId="AD" clId="Web-{82C017F1-712F-E7B4-43B5-F9B85F38AA25}" dt="2022-12-10T10:54:28.098" v="8" actId="20577"/>
          <ac:spMkLst>
            <pc:docMk/>
            <pc:sldMk cId="792771799" sldId="262"/>
            <ac:spMk id="2" creationId="{40BA1216-2840-D6CB-3497-8CE04C8335C5}"/>
          </ac:spMkLst>
        </pc:spChg>
      </pc:sldChg>
      <pc:sldChg chg="modSp">
        <pc:chgData name="Frederik Markman" userId="S::frederik.markman@hshl.onmicrosoft.com::d53e1e2b-4222-4fd7-9379-bfcad6b54f99" providerId="AD" clId="Web-{82C017F1-712F-E7B4-43B5-F9B85F38AA25}" dt="2022-12-10T10:56:15.180" v="26" actId="1076"/>
        <pc:sldMkLst>
          <pc:docMk/>
          <pc:sldMk cId="637205171" sldId="263"/>
        </pc:sldMkLst>
        <pc:spChg chg="mod">
          <ac:chgData name="Frederik Markman" userId="S::frederik.markman@hshl.onmicrosoft.com::d53e1e2b-4222-4fd7-9379-bfcad6b54f99" providerId="AD" clId="Web-{82C017F1-712F-E7B4-43B5-F9B85F38AA25}" dt="2022-12-10T10:55:23.866" v="19" actId="20577"/>
          <ac:spMkLst>
            <pc:docMk/>
            <pc:sldMk cId="637205171" sldId="263"/>
            <ac:spMk id="2" creationId="{40BA1216-2840-D6CB-3497-8CE04C8335C5}"/>
          </ac:spMkLst>
        </pc:spChg>
        <pc:spChg chg="mod">
          <ac:chgData name="Frederik Markman" userId="S::frederik.markman@hshl.onmicrosoft.com::d53e1e2b-4222-4fd7-9379-bfcad6b54f99" providerId="AD" clId="Web-{82C017F1-712F-E7B4-43B5-F9B85F38AA25}" dt="2022-12-10T10:55:36.944" v="22" actId="20577"/>
          <ac:spMkLst>
            <pc:docMk/>
            <pc:sldMk cId="637205171" sldId="263"/>
            <ac:spMk id="3" creationId="{8814D275-D350-A540-CFF2-57299CE02353}"/>
          </ac:spMkLst>
        </pc:spChg>
        <pc:picChg chg="mod">
          <ac:chgData name="Frederik Markman" userId="S::frederik.markman@hshl.onmicrosoft.com::d53e1e2b-4222-4fd7-9379-bfcad6b54f99" providerId="AD" clId="Web-{82C017F1-712F-E7B4-43B5-F9B85F38AA25}" dt="2022-12-10T10:56:15.180" v="26" actId="1076"/>
          <ac:picMkLst>
            <pc:docMk/>
            <pc:sldMk cId="637205171" sldId="263"/>
            <ac:picMk id="7" creationId="{17251394-6366-2457-9BEC-DE7EDDED2D0E}"/>
          </ac:picMkLst>
        </pc:picChg>
      </pc:sldChg>
      <pc:sldChg chg="modSp">
        <pc:chgData name="Frederik Markman" userId="S::frederik.markman@hshl.onmicrosoft.com::d53e1e2b-4222-4fd7-9379-bfcad6b54f99" providerId="AD" clId="Web-{82C017F1-712F-E7B4-43B5-F9B85F38AA25}" dt="2022-12-10T10:57:17.651" v="38" actId="20577"/>
        <pc:sldMkLst>
          <pc:docMk/>
          <pc:sldMk cId="3116897358" sldId="264"/>
        </pc:sldMkLst>
        <pc:spChg chg="mod">
          <ac:chgData name="Frederik Markman" userId="S::frederik.markman@hshl.onmicrosoft.com::d53e1e2b-4222-4fd7-9379-bfcad6b54f99" providerId="AD" clId="Web-{82C017F1-712F-E7B4-43B5-F9B85F38AA25}" dt="2022-12-10T10:57:12.370" v="37" actId="20577"/>
          <ac:spMkLst>
            <pc:docMk/>
            <pc:sldMk cId="3116897358" sldId="264"/>
            <ac:spMk id="2" creationId="{40BA1216-2840-D6CB-3497-8CE04C8335C5}"/>
          </ac:spMkLst>
        </pc:spChg>
        <pc:spChg chg="mod">
          <ac:chgData name="Frederik Markman" userId="S::frederik.markman@hshl.onmicrosoft.com::d53e1e2b-4222-4fd7-9379-bfcad6b54f99" providerId="AD" clId="Web-{82C017F1-712F-E7B4-43B5-F9B85F38AA25}" dt="2022-12-10T10:57:17.651" v="38" actId="20577"/>
          <ac:spMkLst>
            <pc:docMk/>
            <pc:sldMk cId="3116897358" sldId="264"/>
            <ac:spMk id="3" creationId="{8814D275-D350-A540-CFF2-57299CE02353}"/>
          </ac:spMkLst>
        </pc:spChg>
      </pc:sldChg>
      <pc:sldChg chg="new">
        <pc:chgData name="Frederik Markman" userId="S::frederik.markman@hshl.onmicrosoft.com::d53e1e2b-4222-4fd7-9379-bfcad6b54f99" providerId="AD" clId="Web-{82C017F1-712F-E7B4-43B5-F9B85F38AA25}" dt="2022-12-10T10:57:46.965" v="39"/>
        <pc:sldMkLst>
          <pc:docMk/>
          <pc:sldMk cId="4038816140" sldId="268"/>
        </pc:sldMkLst>
      </pc:sldChg>
      <pc:sldChg chg="addSp modSp">
        <pc:chgData name="Frederik Markman" userId="S::frederik.markman@hshl.onmicrosoft.com::d53e1e2b-4222-4fd7-9379-bfcad6b54f99" providerId="AD" clId="Web-{82C017F1-712F-E7B4-43B5-F9B85F38AA25}" dt="2022-12-10T11:02:40.826" v="249" actId="14100"/>
        <pc:sldMkLst>
          <pc:docMk/>
          <pc:sldMk cId="4038816140" sldId="269"/>
        </pc:sldMkLst>
        <pc:spChg chg="mod">
          <ac:chgData name="Frederik Markman" userId="S::frederik.markman@hshl.onmicrosoft.com::d53e1e2b-4222-4fd7-9379-bfcad6b54f99" providerId="AD" clId="Web-{82C017F1-712F-E7B4-43B5-F9B85F38AA25}" dt="2022-12-10T10:58:11.091" v="49" actId="20577"/>
          <ac:spMkLst>
            <pc:docMk/>
            <pc:sldMk cId="4038816140" sldId="269"/>
            <ac:spMk id="2" creationId="{AFDA5A90-1F5B-B2D9-BE69-7CA9F160DC04}"/>
          </ac:spMkLst>
        </pc:spChg>
        <pc:spChg chg="mod">
          <ac:chgData name="Frederik Markman" userId="S::frederik.markman@hshl.onmicrosoft.com::d53e1e2b-4222-4fd7-9379-bfcad6b54f99" providerId="AD" clId="Web-{82C017F1-712F-E7B4-43B5-F9B85F38AA25}" dt="2022-12-10T11:02:40.826" v="249" actId="14100"/>
          <ac:spMkLst>
            <pc:docMk/>
            <pc:sldMk cId="4038816140" sldId="269"/>
            <ac:spMk id="3" creationId="{70CAEB1E-EB4B-3475-06A4-B6AAB969A8BC}"/>
          </ac:spMkLst>
        </pc:spChg>
        <pc:picChg chg="add mod">
          <ac:chgData name="Frederik Markman" userId="S::frederik.markman@hshl.onmicrosoft.com::d53e1e2b-4222-4fd7-9379-bfcad6b54f99" providerId="AD" clId="Web-{82C017F1-712F-E7B4-43B5-F9B85F38AA25}" dt="2022-12-10T11:02:37.842" v="248" actId="1076"/>
          <ac:picMkLst>
            <pc:docMk/>
            <pc:sldMk cId="4038816140" sldId="269"/>
            <ac:picMk id="7" creationId="{68B09E23-2141-AE49-39D2-DD2A4EC7F0C5}"/>
          </ac:picMkLst>
        </pc:picChg>
      </pc:sldChg>
      <pc:sldChg chg="modSp new">
        <pc:chgData name="Frederik Markman" userId="S::frederik.markman@hshl.onmicrosoft.com::d53e1e2b-4222-4fd7-9379-bfcad6b54f99" providerId="AD" clId="Web-{82C017F1-712F-E7B4-43B5-F9B85F38AA25}" dt="2022-12-10T11:03:59.813" v="276" actId="20577"/>
        <pc:sldMkLst>
          <pc:docMk/>
          <pc:sldMk cId="3839259850" sldId="270"/>
        </pc:sldMkLst>
        <pc:spChg chg="mod">
          <ac:chgData name="Frederik Markman" userId="S::frederik.markman@hshl.onmicrosoft.com::d53e1e2b-4222-4fd7-9379-bfcad6b54f99" providerId="AD" clId="Web-{82C017F1-712F-E7B4-43B5-F9B85F38AA25}" dt="2022-12-10T11:03:27.015" v="260" actId="20577"/>
          <ac:spMkLst>
            <pc:docMk/>
            <pc:sldMk cId="3839259850" sldId="270"/>
            <ac:spMk id="2" creationId="{37E20BB5-3EFA-D9B4-307E-7682D488C949}"/>
          </ac:spMkLst>
        </pc:spChg>
        <pc:spChg chg="mod">
          <ac:chgData name="Frederik Markman" userId="S::frederik.markman@hshl.onmicrosoft.com::d53e1e2b-4222-4fd7-9379-bfcad6b54f99" providerId="AD" clId="Web-{82C017F1-712F-E7B4-43B5-F9B85F38AA25}" dt="2022-12-10T11:03:59.813" v="276" actId="20577"/>
          <ac:spMkLst>
            <pc:docMk/>
            <pc:sldMk cId="3839259850" sldId="270"/>
            <ac:spMk id="3" creationId="{2922E62F-E79A-F3B7-0C8C-85426CE5535F}"/>
          </ac:spMkLst>
        </pc:spChg>
      </pc:sldChg>
    </pc:docChg>
  </pc:docChgLst>
  <pc:docChgLst>
    <pc:chgData name="Henning Luetkemeier" userId="S::henning.luetkemeier@hshl.onmicrosoft.com::3d3c2662-f269-47eb-98d6-2a650ef57765" providerId="AD" clId="Web-{26163579-831A-4C6B-37CE-09D81B9691A5}"/>
    <pc:docChg chg="addSld delSld modSld">
      <pc:chgData name="Henning Luetkemeier" userId="S::henning.luetkemeier@hshl.onmicrosoft.com::3d3c2662-f269-47eb-98d6-2a650ef57765" providerId="AD" clId="Web-{26163579-831A-4C6B-37CE-09D81B9691A5}" dt="2022-12-11T13:05:44.075" v="718" actId="14100"/>
      <pc:docMkLst>
        <pc:docMk/>
      </pc:docMkLst>
      <pc:sldChg chg="modSp del">
        <pc:chgData name="Henning Luetkemeier" userId="S::henning.luetkemeier@hshl.onmicrosoft.com::3d3c2662-f269-47eb-98d6-2a650ef57765" providerId="AD" clId="Web-{26163579-831A-4C6B-37CE-09D81B9691A5}" dt="2022-12-11T12:48:50.290" v="6"/>
        <pc:sldMkLst>
          <pc:docMk/>
          <pc:sldMk cId="910830808" sldId="266"/>
        </pc:sldMkLst>
        <pc:spChg chg="mod">
          <ac:chgData name="Henning Luetkemeier" userId="S::henning.luetkemeier@hshl.onmicrosoft.com::3d3c2662-f269-47eb-98d6-2a650ef57765" providerId="AD" clId="Web-{26163579-831A-4C6B-37CE-09D81B9691A5}" dt="2022-12-11T12:48:46.227" v="4" actId="20577"/>
          <ac:spMkLst>
            <pc:docMk/>
            <pc:sldMk cId="910830808" sldId="266"/>
            <ac:spMk id="3" creationId="{232736C9-8B6F-1FA2-DEBE-6D86626E19A9}"/>
          </ac:spMkLst>
        </pc:spChg>
      </pc:sldChg>
      <pc:sldChg chg="addSp delSp modSp">
        <pc:chgData name="Henning Luetkemeier" userId="S::henning.luetkemeier@hshl.onmicrosoft.com::3d3c2662-f269-47eb-98d6-2a650ef57765" providerId="AD" clId="Web-{26163579-831A-4C6B-37CE-09D81B9691A5}" dt="2022-12-11T13:01:37.853" v="705" actId="1076"/>
        <pc:sldMkLst>
          <pc:docMk/>
          <pc:sldMk cId="3290090067" sldId="267"/>
        </pc:sldMkLst>
        <pc:spChg chg="del">
          <ac:chgData name="Henning Luetkemeier" userId="S::henning.luetkemeier@hshl.onmicrosoft.com::3d3c2662-f269-47eb-98d6-2a650ef57765" providerId="AD" clId="Web-{26163579-831A-4C6B-37CE-09D81B9691A5}" dt="2022-12-11T12:52:01.336" v="137"/>
          <ac:spMkLst>
            <pc:docMk/>
            <pc:sldMk cId="3290090067" sldId="267"/>
            <ac:spMk id="3" creationId="{5C42816D-EBF1-5E8B-2A96-8D8B455B4A68}"/>
          </ac:spMkLst>
        </pc:spChg>
        <pc:spChg chg="add del">
          <ac:chgData name="Henning Luetkemeier" userId="S::henning.luetkemeier@hshl.onmicrosoft.com::3d3c2662-f269-47eb-98d6-2a650ef57765" providerId="AD" clId="Web-{26163579-831A-4C6B-37CE-09D81B9691A5}" dt="2022-12-11T12:51:59.571" v="136"/>
          <ac:spMkLst>
            <pc:docMk/>
            <pc:sldMk cId="3290090067" sldId="267"/>
            <ac:spMk id="5" creationId="{44F1879D-9528-5164-BE94-ABD4B5CD8CF5}"/>
          </ac:spMkLst>
        </pc:spChg>
        <pc:spChg chg="add mod">
          <ac:chgData name="Henning Luetkemeier" userId="S::henning.luetkemeier@hshl.onmicrosoft.com::3d3c2662-f269-47eb-98d6-2a650ef57765" providerId="AD" clId="Web-{26163579-831A-4C6B-37CE-09D81B9691A5}" dt="2022-12-11T12:53:08.060" v="219" actId="20577"/>
          <ac:spMkLst>
            <pc:docMk/>
            <pc:sldMk cId="3290090067" sldId="267"/>
            <ac:spMk id="8" creationId="{F7FB7691-08BB-087F-387D-0B6A6A6E29EC}"/>
          </ac:spMkLst>
        </pc:spChg>
        <pc:picChg chg="mod">
          <ac:chgData name="Henning Luetkemeier" userId="S::henning.luetkemeier@hshl.onmicrosoft.com::3d3c2662-f269-47eb-98d6-2a650ef57765" providerId="AD" clId="Web-{26163579-831A-4C6B-37CE-09D81B9691A5}" dt="2022-12-11T13:01:37.853" v="705" actId="1076"/>
          <ac:picMkLst>
            <pc:docMk/>
            <pc:sldMk cId="3290090067" sldId="267"/>
            <ac:picMk id="7" creationId="{E61F6F2B-6BF6-FA12-0C8A-CD9DE977000B}"/>
          </ac:picMkLst>
        </pc:picChg>
      </pc:sldChg>
      <pc:sldChg chg="addSp delSp modSp">
        <pc:chgData name="Henning Luetkemeier" userId="S::henning.luetkemeier@hshl.onmicrosoft.com::3d3c2662-f269-47eb-98d6-2a650ef57765" providerId="AD" clId="Web-{26163579-831A-4C6B-37CE-09D81B9691A5}" dt="2022-12-11T12:57:39.225" v="507" actId="20577"/>
        <pc:sldMkLst>
          <pc:docMk/>
          <pc:sldMk cId="1480676142" sldId="268"/>
        </pc:sldMkLst>
        <pc:spChg chg="del">
          <ac:chgData name="Henning Luetkemeier" userId="S::henning.luetkemeier@hshl.onmicrosoft.com::3d3c2662-f269-47eb-98d6-2a650ef57765" providerId="AD" clId="Web-{26163579-831A-4C6B-37CE-09D81B9691A5}" dt="2022-12-11T12:53:14.030" v="220"/>
          <ac:spMkLst>
            <pc:docMk/>
            <pc:sldMk cId="1480676142" sldId="268"/>
            <ac:spMk id="3" creationId="{8187804C-6ABA-2414-C331-12707538DC81}"/>
          </ac:spMkLst>
        </pc:spChg>
        <pc:spChg chg="add mod">
          <ac:chgData name="Henning Luetkemeier" userId="S::henning.luetkemeier@hshl.onmicrosoft.com::3d3c2662-f269-47eb-98d6-2a650ef57765" providerId="AD" clId="Web-{26163579-831A-4C6B-37CE-09D81B9691A5}" dt="2022-12-11T12:57:39.225" v="507" actId="20577"/>
          <ac:spMkLst>
            <pc:docMk/>
            <pc:sldMk cId="1480676142" sldId="268"/>
            <ac:spMk id="8" creationId="{95543EBA-CC9D-0182-A1F2-A36A087F90C8}"/>
          </ac:spMkLst>
        </pc:spChg>
      </pc:sldChg>
      <pc:sldChg chg="addSp delSp modSp">
        <pc:chgData name="Henning Luetkemeier" userId="S::henning.luetkemeier@hshl.onmicrosoft.com::3d3c2662-f269-47eb-98d6-2a650ef57765" providerId="AD" clId="Web-{26163579-831A-4C6B-37CE-09D81B9691A5}" dt="2022-12-11T13:00:10.783" v="702" actId="20577"/>
        <pc:sldMkLst>
          <pc:docMk/>
          <pc:sldMk cId="2765120042" sldId="269"/>
        </pc:sldMkLst>
        <pc:spChg chg="del">
          <ac:chgData name="Henning Luetkemeier" userId="S::henning.luetkemeier@hshl.onmicrosoft.com::3d3c2662-f269-47eb-98d6-2a650ef57765" providerId="AD" clId="Web-{26163579-831A-4C6B-37CE-09D81B9691A5}" dt="2022-12-11T12:58:03.336" v="508"/>
          <ac:spMkLst>
            <pc:docMk/>
            <pc:sldMk cId="2765120042" sldId="269"/>
            <ac:spMk id="3" creationId="{6D9023FA-11D0-7B56-992C-92867FFC533D}"/>
          </ac:spMkLst>
        </pc:spChg>
        <pc:spChg chg="add mod">
          <ac:chgData name="Henning Luetkemeier" userId="S::henning.luetkemeier@hshl.onmicrosoft.com::3d3c2662-f269-47eb-98d6-2a650ef57765" providerId="AD" clId="Web-{26163579-831A-4C6B-37CE-09D81B9691A5}" dt="2022-12-11T13:00:10.783" v="702" actId="20577"/>
          <ac:spMkLst>
            <pc:docMk/>
            <pc:sldMk cId="2765120042" sldId="269"/>
            <ac:spMk id="8" creationId="{ED6FC82E-FF23-238B-CF06-FAD93FBE19ED}"/>
          </ac:spMkLst>
        </pc:spChg>
      </pc:sldChg>
      <pc:sldChg chg="modSp">
        <pc:chgData name="Henning Luetkemeier" userId="S::henning.luetkemeier@hshl.onmicrosoft.com::3d3c2662-f269-47eb-98d6-2a650ef57765" providerId="AD" clId="Web-{26163579-831A-4C6B-37CE-09D81B9691A5}" dt="2022-12-11T13:00:25.332" v="704" actId="14100"/>
        <pc:sldMkLst>
          <pc:docMk/>
          <pc:sldMk cId="675790725" sldId="270"/>
        </pc:sldMkLst>
        <pc:picChg chg="mod">
          <ac:chgData name="Henning Luetkemeier" userId="S::henning.luetkemeier@hshl.onmicrosoft.com::3d3c2662-f269-47eb-98d6-2a650ef57765" providerId="AD" clId="Web-{26163579-831A-4C6B-37CE-09D81B9691A5}" dt="2022-12-11T13:00:25.332" v="704" actId="14100"/>
          <ac:picMkLst>
            <pc:docMk/>
            <pc:sldMk cId="675790725" sldId="270"/>
            <ac:picMk id="7" creationId="{43DF7DAD-8420-8408-3B68-95BD15CD72D5}"/>
          </ac:picMkLst>
        </pc:picChg>
      </pc:sldChg>
      <pc:sldChg chg="addSp delSp modSp new">
        <pc:chgData name="Henning Luetkemeier" userId="S::henning.luetkemeier@hshl.onmicrosoft.com::3d3c2662-f269-47eb-98d6-2a650ef57765" providerId="AD" clId="Web-{26163579-831A-4C6B-37CE-09D81B9691A5}" dt="2022-12-11T13:05:44.075" v="718" actId="14100"/>
        <pc:sldMkLst>
          <pc:docMk/>
          <pc:sldMk cId="2892706089" sldId="271"/>
        </pc:sldMkLst>
        <pc:spChg chg="del mod">
          <ac:chgData name="Henning Luetkemeier" userId="S::henning.luetkemeier@hshl.onmicrosoft.com::3d3c2662-f269-47eb-98d6-2a650ef57765" providerId="AD" clId="Web-{26163579-831A-4C6B-37CE-09D81B9691A5}" dt="2022-12-11T12:49:08.291" v="11"/>
          <ac:spMkLst>
            <pc:docMk/>
            <pc:sldMk cId="2892706089" sldId="271"/>
            <ac:spMk id="3" creationId="{8E93C38B-A66D-D759-176F-EDF7FA5C2DE9}"/>
          </ac:spMkLst>
        </pc:spChg>
        <pc:spChg chg="add mod">
          <ac:chgData name="Henning Luetkemeier" userId="S::henning.luetkemeier@hshl.onmicrosoft.com::3d3c2662-f269-47eb-98d6-2a650ef57765" providerId="AD" clId="Web-{26163579-831A-4C6B-37CE-09D81B9691A5}" dt="2022-12-11T12:51:52.679" v="134" actId="20577"/>
          <ac:spMkLst>
            <pc:docMk/>
            <pc:sldMk cId="2892706089" sldId="271"/>
            <ac:spMk id="8" creationId="{43118811-4BDA-D528-CE67-2CC3983986E3}"/>
          </ac:spMkLst>
        </pc:spChg>
        <pc:picChg chg="add mod">
          <ac:chgData name="Henning Luetkemeier" userId="S::henning.luetkemeier@hshl.onmicrosoft.com::3d3c2662-f269-47eb-98d6-2a650ef57765" providerId="AD" clId="Web-{26163579-831A-4C6B-37CE-09D81B9691A5}" dt="2022-12-11T13:05:44.075" v="718" actId="14100"/>
          <ac:picMkLst>
            <pc:docMk/>
            <pc:sldMk cId="2892706089" sldId="271"/>
            <ac:picMk id="7" creationId="{36C962DC-D129-520E-2DEF-12949D30D389}"/>
          </ac:picMkLst>
        </pc:picChg>
      </pc:sldChg>
    </pc:docChg>
  </pc:docChgLst>
  <pc:docChgLst>
    <pc:chgData name="Henning Luetkemeier" userId="S::henning.luetkemeier@hshl.onmicrosoft.com::3d3c2662-f269-47eb-98d6-2a650ef57765" providerId="AD" clId="Web-{ED8B569E-B87D-0C2E-C198-F39B32996DDF}"/>
    <pc:docChg chg="addSld modSld">
      <pc:chgData name="Henning Luetkemeier" userId="S::henning.luetkemeier@hshl.onmicrosoft.com::3d3c2662-f269-47eb-98d6-2a650ef57765" providerId="AD" clId="Web-{ED8B569E-B87D-0C2E-C198-F39B32996DDF}" dt="2022-12-11T12:45:03.317" v="17" actId="1076"/>
      <pc:docMkLst>
        <pc:docMk/>
      </pc:docMkLst>
      <pc:sldChg chg="addSp modSp new">
        <pc:chgData name="Henning Luetkemeier" userId="S::henning.luetkemeier@hshl.onmicrosoft.com::3d3c2662-f269-47eb-98d6-2a650ef57765" providerId="AD" clId="Web-{ED8B569E-B87D-0C2E-C198-F39B32996DDF}" dt="2022-12-11T12:42:34.012" v="6" actId="14100"/>
        <pc:sldMkLst>
          <pc:docMk/>
          <pc:sldMk cId="1480676142" sldId="268"/>
        </pc:sldMkLst>
        <pc:picChg chg="add mod">
          <ac:chgData name="Henning Luetkemeier" userId="S::henning.luetkemeier@hshl.onmicrosoft.com::3d3c2662-f269-47eb-98d6-2a650ef57765" providerId="AD" clId="Web-{ED8B569E-B87D-0C2E-C198-F39B32996DDF}" dt="2022-12-11T12:42:34.012" v="6" actId="14100"/>
          <ac:picMkLst>
            <pc:docMk/>
            <pc:sldMk cId="1480676142" sldId="268"/>
            <ac:picMk id="7" creationId="{BA790AA2-2ABA-6D97-9377-1B219CE312CA}"/>
          </ac:picMkLst>
        </pc:picChg>
      </pc:sldChg>
      <pc:sldChg chg="addSp modSp new">
        <pc:chgData name="Henning Luetkemeier" userId="S::henning.luetkemeier@hshl.onmicrosoft.com::3d3c2662-f269-47eb-98d6-2a650ef57765" providerId="AD" clId="Web-{ED8B569E-B87D-0C2E-C198-F39B32996DDF}" dt="2022-12-11T12:43:29.499" v="11" actId="1076"/>
        <pc:sldMkLst>
          <pc:docMk/>
          <pc:sldMk cId="2765120042" sldId="269"/>
        </pc:sldMkLst>
        <pc:picChg chg="add mod">
          <ac:chgData name="Henning Luetkemeier" userId="S::henning.luetkemeier@hshl.onmicrosoft.com::3d3c2662-f269-47eb-98d6-2a650ef57765" providerId="AD" clId="Web-{ED8B569E-B87D-0C2E-C198-F39B32996DDF}" dt="2022-12-11T12:43:29.499" v="11" actId="1076"/>
          <ac:picMkLst>
            <pc:docMk/>
            <pc:sldMk cId="2765120042" sldId="269"/>
            <ac:picMk id="7" creationId="{775DE980-3132-037C-FF96-F4156298739C}"/>
          </ac:picMkLst>
        </pc:picChg>
      </pc:sldChg>
      <pc:sldChg chg="addSp modSp new">
        <pc:chgData name="Henning Luetkemeier" userId="S::henning.luetkemeier@hshl.onmicrosoft.com::3d3c2662-f269-47eb-98d6-2a650ef57765" providerId="AD" clId="Web-{ED8B569E-B87D-0C2E-C198-F39B32996DDF}" dt="2022-12-11T12:45:03.317" v="17" actId="1076"/>
        <pc:sldMkLst>
          <pc:docMk/>
          <pc:sldMk cId="675790725" sldId="270"/>
        </pc:sldMkLst>
        <pc:picChg chg="add mod">
          <ac:chgData name="Henning Luetkemeier" userId="S::henning.luetkemeier@hshl.onmicrosoft.com::3d3c2662-f269-47eb-98d6-2a650ef57765" providerId="AD" clId="Web-{ED8B569E-B87D-0C2E-C198-F39B32996DDF}" dt="2022-12-11T12:45:03.317" v="17" actId="1076"/>
          <ac:picMkLst>
            <pc:docMk/>
            <pc:sldMk cId="675790725" sldId="270"/>
            <ac:picMk id="7" creationId="{43DF7DAD-8420-8408-3B68-95BD15CD72D5}"/>
          </ac:picMkLst>
        </pc:picChg>
      </pc:sldChg>
    </pc:docChg>
  </pc:docChgLst>
  <pc:docChgLst>
    <pc:chgData name="Frederik Markman" userId="S::frederik.markman@hshl.onmicrosoft.com::d53e1e2b-4222-4fd7-9379-bfcad6b54f99" providerId="AD" clId="Web-{0415292B-BA5E-A766-9AFD-5FDB42C25132}"/>
    <pc:docChg chg="modSld">
      <pc:chgData name="Frederik Markman" userId="S::frederik.markman@hshl.onmicrosoft.com::d53e1e2b-4222-4fd7-9379-bfcad6b54f99" providerId="AD" clId="Web-{0415292B-BA5E-A766-9AFD-5FDB42C25132}" dt="2022-12-10T10:38:27.881" v="33" actId="20577"/>
      <pc:docMkLst>
        <pc:docMk/>
      </pc:docMkLst>
      <pc:sldChg chg="modSp">
        <pc:chgData name="Frederik Markman" userId="S::frederik.markman@hshl.onmicrosoft.com::d53e1e2b-4222-4fd7-9379-bfcad6b54f99" providerId="AD" clId="Web-{0415292B-BA5E-A766-9AFD-5FDB42C25132}" dt="2022-12-10T10:38:27.881" v="33" actId="20577"/>
        <pc:sldMkLst>
          <pc:docMk/>
          <pc:sldMk cId="3341648158" sldId="257"/>
        </pc:sldMkLst>
        <pc:spChg chg="mod">
          <ac:chgData name="Frederik Markman" userId="S::frederik.markman@hshl.onmicrosoft.com::d53e1e2b-4222-4fd7-9379-bfcad6b54f99" providerId="AD" clId="Web-{0415292B-BA5E-A766-9AFD-5FDB42C25132}" dt="2022-12-10T10:38:27.881" v="33" actId="20577"/>
          <ac:spMkLst>
            <pc:docMk/>
            <pc:sldMk cId="3341648158" sldId="257"/>
            <ac:spMk id="3" creationId="{8814D275-D350-A540-CFF2-57299CE02353}"/>
          </ac:spMkLst>
        </pc:spChg>
      </pc:sldChg>
    </pc:docChg>
  </pc:docChgLst>
  <pc:docChgLst>
    <pc:chgData name="Henning Luetkemeier" userId="S::henning.luetkemeier@hshl.onmicrosoft.com::3d3c2662-f269-47eb-98d6-2a650ef57765" providerId="AD" clId="Web-{A32E2780-05AF-DBD0-C0B5-D22047D647C8}"/>
    <pc:docChg chg="modSld">
      <pc:chgData name="Henning Luetkemeier" userId="S::henning.luetkemeier@hshl.onmicrosoft.com::3d3c2662-f269-47eb-98d6-2a650ef57765" providerId="AD" clId="Web-{A32E2780-05AF-DBD0-C0B5-D22047D647C8}" dt="2022-12-12T15:07:25.903" v="1479" actId="20577"/>
      <pc:docMkLst>
        <pc:docMk/>
      </pc:docMkLst>
      <pc:sldChg chg="modSp">
        <pc:chgData name="Henning Luetkemeier" userId="S::henning.luetkemeier@hshl.onmicrosoft.com::3d3c2662-f269-47eb-98d6-2a650ef57765" providerId="AD" clId="Web-{A32E2780-05AF-DBD0-C0B5-D22047D647C8}" dt="2022-12-12T14:13:15.507" v="1056" actId="20577"/>
        <pc:sldMkLst>
          <pc:docMk/>
          <pc:sldMk cId="3341648158" sldId="257"/>
        </pc:sldMkLst>
        <pc:spChg chg="mod">
          <ac:chgData name="Henning Luetkemeier" userId="S::henning.luetkemeier@hshl.onmicrosoft.com::3d3c2662-f269-47eb-98d6-2a650ef57765" providerId="AD" clId="Web-{A32E2780-05AF-DBD0-C0B5-D22047D647C8}" dt="2022-12-12T14:13:15.507" v="1056" actId="20577"/>
          <ac:spMkLst>
            <pc:docMk/>
            <pc:sldMk cId="3341648158" sldId="257"/>
            <ac:spMk id="3" creationId="{8814D275-D350-A540-CFF2-57299CE02353}"/>
          </ac:spMkLst>
        </pc:spChg>
      </pc:sldChg>
      <pc:sldChg chg="modSp">
        <pc:chgData name="Henning Luetkemeier" userId="S::henning.luetkemeier@hshl.onmicrosoft.com::3d3c2662-f269-47eb-98d6-2a650ef57765" providerId="AD" clId="Web-{A32E2780-05AF-DBD0-C0B5-D22047D647C8}" dt="2022-12-12T14:18:01.653" v="1205" actId="20577"/>
        <pc:sldMkLst>
          <pc:docMk/>
          <pc:sldMk cId="2943827036" sldId="260"/>
        </pc:sldMkLst>
        <pc:spChg chg="mod">
          <ac:chgData name="Henning Luetkemeier" userId="S::henning.luetkemeier@hshl.onmicrosoft.com::3d3c2662-f269-47eb-98d6-2a650ef57765" providerId="AD" clId="Web-{A32E2780-05AF-DBD0-C0B5-D22047D647C8}" dt="2022-12-12T14:18:01.653" v="1205" actId="20577"/>
          <ac:spMkLst>
            <pc:docMk/>
            <pc:sldMk cId="2943827036" sldId="260"/>
            <ac:spMk id="9" creationId="{A4A4F506-E6FB-3E96-8BCE-096E274C59B3}"/>
          </ac:spMkLst>
        </pc:spChg>
      </pc:sldChg>
      <pc:sldChg chg="modSp">
        <pc:chgData name="Henning Luetkemeier" userId="S::henning.luetkemeier@hshl.onmicrosoft.com::3d3c2662-f269-47eb-98d6-2a650ef57765" providerId="AD" clId="Web-{A32E2780-05AF-DBD0-C0B5-D22047D647C8}" dt="2022-12-12T14:11:58.111" v="1034" actId="20577"/>
        <pc:sldMkLst>
          <pc:docMk/>
          <pc:sldMk cId="3913385982" sldId="261"/>
        </pc:sldMkLst>
        <pc:spChg chg="mod">
          <ac:chgData name="Henning Luetkemeier" userId="S::henning.luetkemeier@hshl.onmicrosoft.com::3d3c2662-f269-47eb-98d6-2a650ef57765" providerId="AD" clId="Web-{A32E2780-05AF-DBD0-C0B5-D22047D647C8}" dt="2022-12-12T13:32:03.996" v="7" actId="20577"/>
          <ac:spMkLst>
            <pc:docMk/>
            <pc:sldMk cId="3913385982" sldId="261"/>
            <ac:spMk id="9" creationId="{94641024-C7A8-4C4F-AE0D-0499FF22816D}"/>
          </ac:spMkLst>
        </pc:spChg>
        <pc:spChg chg="mod">
          <ac:chgData name="Henning Luetkemeier" userId="S::henning.luetkemeier@hshl.onmicrosoft.com::3d3c2662-f269-47eb-98d6-2a650ef57765" providerId="AD" clId="Web-{A32E2780-05AF-DBD0-C0B5-D22047D647C8}" dt="2022-12-12T14:11:58.111" v="1034" actId="20577"/>
          <ac:spMkLst>
            <pc:docMk/>
            <pc:sldMk cId="3913385982" sldId="261"/>
            <ac:spMk id="11" creationId="{72DC5140-A5CE-C61E-B030-116C28FE1FF2}"/>
          </ac:spMkLst>
        </pc:spChg>
      </pc:sldChg>
      <pc:sldChg chg="modSp">
        <pc:chgData name="Henning Luetkemeier" userId="S::henning.luetkemeier@hshl.onmicrosoft.com::3d3c2662-f269-47eb-98d6-2a650ef57765" providerId="AD" clId="Web-{A32E2780-05AF-DBD0-C0B5-D22047D647C8}" dt="2022-12-12T15:07:25.903" v="1479" actId="20577"/>
        <pc:sldMkLst>
          <pc:docMk/>
          <pc:sldMk cId="302614712" sldId="262"/>
        </pc:sldMkLst>
        <pc:spChg chg="mod">
          <ac:chgData name="Henning Luetkemeier" userId="S::henning.luetkemeier@hshl.onmicrosoft.com::3d3c2662-f269-47eb-98d6-2a650ef57765" providerId="AD" clId="Web-{A32E2780-05AF-DBD0-C0B5-D22047D647C8}" dt="2022-12-12T13:32:07.012" v="9" actId="20577"/>
          <ac:spMkLst>
            <pc:docMk/>
            <pc:sldMk cId="302614712" sldId="262"/>
            <ac:spMk id="9" creationId="{94641024-C7A8-4C4F-AE0D-0499FF22816D}"/>
          </ac:spMkLst>
        </pc:spChg>
        <pc:spChg chg="mod">
          <ac:chgData name="Henning Luetkemeier" userId="S::henning.luetkemeier@hshl.onmicrosoft.com::3d3c2662-f269-47eb-98d6-2a650ef57765" providerId="AD" clId="Web-{A32E2780-05AF-DBD0-C0B5-D22047D647C8}" dt="2022-12-12T15:07:25.903" v="1479" actId="20577"/>
          <ac:spMkLst>
            <pc:docMk/>
            <pc:sldMk cId="302614712" sldId="262"/>
            <ac:spMk id="11" creationId="{FE0F257C-6D0C-D606-F0F3-47B83F13E3C5}"/>
          </ac:spMkLst>
        </pc:spChg>
      </pc:sldChg>
      <pc:sldChg chg="addSp delSp modSp">
        <pc:chgData name="Henning Luetkemeier" userId="S::henning.luetkemeier@hshl.onmicrosoft.com::3d3c2662-f269-47eb-98d6-2a650ef57765" providerId="AD" clId="Web-{A32E2780-05AF-DBD0-C0B5-D22047D647C8}" dt="2022-12-12T13:35:35.309" v="63" actId="1076"/>
        <pc:sldMkLst>
          <pc:docMk/>
          <pc:sldMk cId="1965530408" sldId="263"/>
        </pc:sldMkLst>
        <pc:spChg chg="mod">
          <ac:chgData name="Henning Luetkemeier" userId="S::henning.luetkemeier@hshl.onmicrosoft.com::3d3c2662-f269-47eb-98d6-2a650ef57765" providerId="AD" clId="Web-{A32E2780-05AF-DBD0-C0B5-D22047D647C8}" dt="2022-12-12T13:35:15.088" v="55" actId="1076"/>
          <ac:spMkLst>
            <pc:docMk/>
            <pc:sldMk cId="1965530408" sldId="263"/>
            <ac:spMk id="6" creationId="{2F380EC2-FEA7-2B0D-86E2-BBE3BEA6EABE}"/>
          </ac:spMkLst>
        </pc:spChg>
        <pc:spChg chg="add mod">
          <ac:chgData name="Henning Luetkemeier" userId="S::henning.luetkemeier@hshl.onmicrosoft.com::3d3c2662-f269-47eb-98d6-2a650ef57765" providerId="AD" clId="Web-{A32E2780-05AF-DBD0-C0B5-D22047D647C8}" dt="2022-12-12T13:35:35.309" v="63" actId="1076"/>
          <ac:spMkLst>
            <pc:docMk/>
            <pc:sldMk cId="1965530408" sldId="263"/>
            <ac:spMk id="7" creationId="{503B5515-B118-E35C-4981-EE96AA9798F5}"/>
          </ac:spMkLst>
        </pc:spChg>
        <pc:spChg chg="mod">
          <ac:chgData name="Henning Luetkemeier" userId="S::henning.luetkemeier@hshl.onmicrosoft.com::3d3c2662-f269-47eb-98d6-2a650ef57765" providerId="AD" clId="Web-{A32E2780-05AF-DBD0-C0B5-D22047D647C8}" dt="2022-12-12T13:33:45.363" v="42" actId="1076"/>
          <ac:spMkLst>
            <pc:docMk/>
            <pc:sldMk cId="1965530408" sldId="263"/>
            <ac:spMk id="9" creationId="{94641024-C7A8-4C4F-AE0D-0499FF22816D}"/>
          </ac:spMkLst>
        </pc:spChg>
        <pc:spChg chg="del">
          <ac:chgData name="Henning Luetkemeier" userId="S::henning.luetkemeier@hshl.onmicrosoft.com::3d3c2662-f269-47eb-98d6-2a650ef57765" providerId="AD" clId="Web-{A32E2780-05AF-DBD0-C0B5-D22047D647C8}" dt="2022-12-12T13:33:23.627" v="29"/>
          <ac:spMkLst>
            <pc:docMk/>
            <pc:sldMk cId="1965530408" sldId="263"/>
            <ac:spMk id="10" creationId="{ECDA852B-A5D9-889B-6BAD-FAEC0E714915}"/>
          </ac:spMkLst>
        </pc:spChg>
      </pc:sldChg>
      <pc:sldChg chg="addSp delSp modSp">
        <pc:chgData name="Henning Luetkemeier" userId="S::henning.luetkemeier@hshl.onmicrosoft.com::3d3c2662-f269-47eb-98d6-2a650ef57765" providerId="AD" clId="Web-{A32E2780-05AF-DBD0-C0B5-D22047D647C8}" dt="2022-12-12T14:13:04.272" v="1053" actId="20577"/>
        <pc:sldMkLst>
          <pc:docMk/>
          <pc:sldMk cId="3355295683" sldId="264"/>
        </pc:sldMkLst>
        <pc:spChg chg="mod">
          <ac:chgData name="Henning Luetkemeier" userId="S::henning.luetkemeier@hshl.onmicrosoft.com::3d3c2662-f269-47eb-98d6-2a650ef57765" providerId="AD" clId="Web-{A32E2780-05AF-DBD0-C0B5-D22047D647C8}" dt="2022-12-12T14:13:04.272" v="1053" actId="20577"/>
          <ac:spMkLst>
            <pc:docMk/>
            <pc:sldMk cId="3355295683" sldId="264"/>
            <ac:spMk id="5" creationId="{EA195A6E-7BF5-D0C6-DD6B-A9CB4CFEB1B6}"/>
          </ac:spMkLst>
        </pc:spChg>
        <pc:spChg chg="mod">
          <ac:chgData name="Henning Luetkemeier" userId="S::henning.luetkemeier@hshl.onmicrosoft.com::3d3c2662-f269-47eb-98d6-2a650ef57765" providerId="AD" clId="Web-{A32E2780-05AF-DBD0-C0B5-D22047D647C8}" dt="2022-12-12T14:05:59.975" v="866" actId="20577"/>
          <ac:spMkLst>
            <pc:docMk/>
            <pc:sldMk cId="3355295683" sldId="264"/>
            <ac:spMk id="6" creationId="{2F380EC2-FEA7-2B0D-86E2-BBE3BEA6EABE}"/>
          </ac:spMkLst>
        </pc:spChg>
        <pc:spChg chg="mod">
          <ac:chgData name="Henning Luetkemeier" userId="S::henning.luetkemeier@hshl.onmicrosoft.com::3d3c2662-f269-47eb-98d6-2a650ef57765" providerId="AD" clId="Web-{A32E2780-05AF-DBD0-C0B5-D22047D647C8}" dt="2022-12-12T13:32:13.841" v="11" actId="20577"/>
          <ac:spMkLst>
            <pc:docMk/>
            <pc:sldMk cId="3355295683" sldId="264"/>
            <ac:spMk id="9" creationId="{94641024-C7A8-4C4F-AE0D-0499FF22816D}"/>
          </ac:spMkLst>
        </pc:spChg>
        <pc:spChg chg="mod">
          <ac:chgData name="Henning Luetkemeier" userId="S::henning.luetkemeier@hshl.onmicrosoft.com::3d3c2662-f269-47eb-98d6-2a650ef57765" providerId="AD" clId="Web-{A32E2780-05AF-DBD0-C0B5-D22047D647C8}" dt="2022-12-12T14:06:15.538" v="870" actId="1076"/>
          <ac:spMkLst>
            <pc:docMk/>
            <pc:sldMk cId="3355295683" sldId="264"/>
            <ac:spMk id="10" creationId="{A47E2CD6-CEBA-1D2E-787D-23ACD08C99EB}"/>
          </ac:spMkLst>
        </pc:spChg>
        <pc:spChg chg="del">
          <ac:chgData name="Henning Luetkemeier" userId="S::henning.luetkemeier@hshl.onmicrosoft.com::3d3c2662-f269-47eb-98d6-2a650ef57765" providerId="AD" clId="Web-{A32E2780-05AF-DBD0-C0B5-D22047D647C8}" dt="2022-12-12T13:35:42.169" v="64"/>
          <ac:spMkLst>
            <pc:docMk/>
            <pc:sldMk cId="3355295683" sldId="264"/>
            <ac:spMk id="10" creationId="{ECDA852B-A5D9-889B-6BAD-FAEC0E714915}"/>
          </ac:spMkLst>
        </pc:spChg>
        <pc:spChg chg="mod">
          <ac:chgData name="Henning Luetkemeier" userId="S::henning.luetkemeier@hshl.onmicrosoft.com::3d3c2662-f269-47eb-98d6-2a650ef57765" providerId="AD" clId="Web-{A32E2780-05AF-DBD0-C0B5-D22047D647C8}" dt="2022-12-12T14:09:57.492" v="1032" actId="20577"/>
          <ac:spMkLst>
            <pc:docMk/>
            <pc:sldMk cId="3355295683" sldId="264"/>
            <ac:spMk id="12" creationId="{86C1B306-D728-DFE4-A767-6E2BE585390D}"/>
          </ac:spMkLst>
        </pc:spChg>
        <pc:spChg chg="add mod">
          <ac:chgData name="Henning Luetkemeier" userId="S::henning.luetkemeier@hshl.onmicrosoft.com::3d3c2662-f269-47eb-98d6-2a650ef57765" providerId="AD" clId="Web-{A32E2780-05AF-DBD0-C0B5-D22047D647C8}" dt="2022-12-12T14:04:27.124" v="800" actId="20577"/>
          <ac:spMkLst>
            <pc:docMk/>
            <pc:sldMk cId="3355295683" sldId="264"/>
            <ac:spMk id="13" creationId="{945311E4-62D6-BA8A-57D7-C203A1956DCB}"/>
          </ac:spMkLst>
        </pc:spChg>
        <pc:spChg chg="add mod">
          <ac:chgData name="Henning Luetkemeier" userId="S::henning.luetkemeier@hshl.onmicrosoft.com::3d3c2662-f269-47eb-98d6-2a650ef57765" providerId="AD" clId="Web-{A32E2780-05AF-DBD0-C0B5-D22047D647C8}" dt="2022-12-12T14:06:23.461" v="872" actId="1076"/>
          <ac:spMkLst>
            <pc:docMk/>
            <pc:sldMk cId="3355295683" sldId="264"/>
            <ac:spMk id="14" creationId="{6F0C440C-1554-F5F7-DB5A-A6C9212A78AE}"/>
          </ac:spMkLst>
        </pc:spChg>
        <pc:spChg chg="add mod">
          <ac:chgData name="Henning Luetkemeier" userId="S::henning.luetkemeier@hshl.onmicrosoft.com::3d3c2662-f269-47eb-98d6-2a650ef57765" providerId="AD" clId="Web-{A32E2780-05AF-DBD0-C0B5-D22047D647C8}" dt="2022-12-12T14:06:06.913" v="867" actId="1076"/>
          <ac:spMkLst>
            <pc:docMk/>
            <pc:sldMk cId="3355295683" sldId="264"/>
            <ac:spMk id="15" creationId="{0AC71E69-9AE2-1300-B555-F77C1B09754F}"/>
          </ac:spMkLst>
        </pc:spChg>
        <pc:spChg chg="add mod">
          <ac:chgData name="Henning Luetkemeier" userId="S::henning.luetkemeier@hshl.onmicrosoft.com::3d3c2662-f269-47eb-98d6-2a650ef57765" providerId="AD" clId="Web-{A32E2780-05AF-DBD0-C0B5-D22047D647C8}" dt="2022-12-12T14:05:49.396" v="858" actId="20577"/>
          <ac:spMkLst>
            <pc:docMk/>
            <pc:sldMk cId="3355295683" sldId="264"/>
            <ac:spMk id="16" creationId="{9A79DE3E-B397-2AB0-0DAB-229FE76679C3}"/>
          </ac:spMkLst>
        </pc:spChg>
        <pc:picChg chg="mod">
          <ac:chgData name="Henning Luetkemeier" userId="S::henning.luetkemeier@hshl.onmicrosoft.com::3d3c2662-f269-47eb-98d6-2a650ef57765" providerId="AD" clId="Web-{A32E2780-05AF-DBD0-C0B5-D22047D647C8}" dt="2022-12-12T14:05:37.395" v="851" actId="14100"/>
          <ac:picMkLst>
            <pc:docMk/>
            <pc:sldMk cId="3355295683" sldId="264"/>
            <ac:picMk id="11" creationId="{7D9792D2-5FE7-922C-2993-12733060757E}"/>
          </ac:picMkLst>
        </pc:picChg>
      </pc:sldChg>
      <pc:sldChg chg="modSp">
        <pc:chgData name="Henning Luetkemeier" userId="S::henning.luetkemeier@hshl.onmicrosoft.com::3d3c2662-f269-47eb-98d6-2a650ef57765" providerId="AD" clId="Web-{A32E2780-05AF-DBD0-C0B5-D22047D647C8}" dt="2022-12-12T13:42:43.356" v="336" actId="1076"/>
        <pc:sldMkLst>
          <pc:docMk/>
          <pc:sldMk cId="2424186698" sldId="265"/>
        </pc:sldMkLst>
        <pc:spChg chg="mod">
          <ac:chgData name="Henning Luetkemeier" userId="S::henning.luetkemeier@hshl.onmicrosoft.com::3d3c2662-f269-47eb-98d6-2a650ef57765" providerId="AD" clId="Web-{A32E2780-05AF-DBD0-C0B5-D22047D647C8}" dt="2022-12-12T13:39:10.481" v="174" actId="20577"/>
          <ac:spMkLst>
            <pc:docMk/>
            <pc:sldMk cId="2424186698" sldId="265"/>
            <ac:spMk id="2" creationId="{40BA1216-2840-D6CB-3497-8CE04C8335C5}"/>
          </ac:spMkLst>
        </pc:spChg>
        <pc:spChg chg="mod">
          <ac:chgData name="Henning Luetkemeier" userId="S::henning.luetkemeier@hshl.onmicrosoft.com::3d3c2662-f269-47eb-98d6-2a650ef57765" providerId="AD" clId="Web-{A32E2780-05AF-DBD0-C0B5-D22047D647C8}" dt="2022-12-12T13:39:24.107" v="195" actId="20577"/>
          <ac:spMkLst>
            <pc:docMk/>
            <pc:sldMk cId="2424186698" sldId="265"/>
            <ac:spMk id="5" creationId="{EA195A6E-7BF5-D0C6-DD6B-A9CB4CFEB1B6}"/>
          </ac:spMkLst>
        </pc:spChg>
        <pc:spChg chg="mod">
          <ac:chgData name="Henning Luetkemeier" userId="S::henning.luetkemeier@hshl.onmicrosoft.com::3d3c2662-f269-47eb-98d6-2a650ef57765" providerId="AD" clId="Web-{A32E2780-05AF-DBD0-C0B5-D22047D647C8}" dt="2022-12-12T13:32:16.825" v="12" actId="20577"/>
          <ac:spMkLst>
            <pc:docMk/>
            <pc:sldMk cId="2424186698" sldId="265"/>
            <ac:spMk id="9" creationId="{94641024-C7A8-4C4F-AE0D-0499FF22816D}"/>
          </ac:spMkLst>
        </pc:spChg>
        <pc:picChg chg="mod">
          <ac:chgData name="Henning Luetkemeier" userId="S::henning.luetkemeier@hshl.onmicrosoft.com::3d3c2662-f269-47eb-98d6-2a650ef57765" providerId="AD" clId="Web-{A32E2780-05AF-DBD0-C0B5-D22047D647C8}" dt="2022-12-12T13:42:43.356" v="336" actId="1076"/>
          <ac:picMkLst>
            <pc:docMk/>
            <pc:sldMk cId="2424186698" sldId="265"/>
            <ac:picMk id="13" creationId="{15294012-160F-560A-6979-9873D8566A00}"/>
          </ac:picMkLst>
        </pc:picChg>
      </pc:sldChg>
      <pc:sldChg chg="addSp modSp">
        <pc:chgData name="Henning Luetkemeier" userId="S::henning.luetkemeier@hshl.onmicrosoft.com::3d3c2662-f269-47eb-98d6-2a650ef57765" providerId="AD" clId="Web-{A32E2780-05AF-DBD0-C0B5-D22047D647C8}" dt="2022-12-12T14:19:06.830" v="1207" actId="1076"/>
        <pc:sldMkLst>
          <pc:docMk/>
          <pc:sldMk cId="3290090067" sldId="267"/>
        </pc:sldMkLst>
        <pc:spChg chg="mod">
          <ac:chgData name="Henning Luetkemeier" userId="S::henning.luetkemeier@hshl.onmicrosoft.com::3d3c2662-f269-47eb-98d6-2a650ef57765" providerId="AD" clId="Web-{A32E2780-05AF-DBD0-C0B5-D22047D647C8}" dt="2022-12-12T13:40:04.735" v="206" actId="20577"/>
          <ac:spMkLst>
            <pc:docMk/>
            <pc:sldMk cId="3290090067" sldId="267"/>
            <ac:spMk id="2" creationId="{810B3745-1B21-19A4-925A-715234B16E3A}"/>
          </ac:spMkLst>
        </pc:spChg>
        <pc:spChg chg="mod">
          <ac:chgData name="Henning Luetkemeier" userId="S::henning.luetkemeier@hshl.onmicrosoft.com::3d3c2662-f269-47eb-98d6-2a650ef57765" providerId="AD" clId="Web-{A32E2780-05AF-DBD0-C0B5-D22047D647C8}" dt="2022-12-12T13:41:05.786" v="270" actId="20577"/>
          <ac:spMkLst>
            <pc:docMk/>
            <pc:sldMk cId="3290090067" sldId="267"/>
            <ac:spMk id="5" creationId="{44F1879D-9528-5164-BE94-ABD4B5CD8CF5}"/>
          </ac:spMkLst>
        </pc:spChg>
        <pc:spChg chg="mod">
          <ac:chgData name="Henning Luetkemeier" userId="S::henning.luetkemeier@hshl.onmicrosoft.com::3d3c2662-f269-47eb-98d6-2a650ef57765" providerId="AD" clId="Web-{A32E2780-05AF-DBD0-C0B5-D22047D647C8}" dt="2022-12-12T14:19:06.830" v="1207" actId="1076"/>
          <ac:spMkLst>
            <pc:docMk/>
            <pc:sldMk cId="3290090067" sldId="267"/>
            <ac:spMk id="8" creationId="{F7FB7691-08BB-087F-387D-0B6A6A6E29EC}"/>
          </ac:spMkLst>
        </pc:spChg>
        <pc:spChg chg="add">
          <ac:chgData name="Henning Luetkemeier" userId="S::henning.luetkemeier@hshl.onmicrosoft.com::3d3c2662-f269-47eb-98d6-2a650ef57765" providerId="AD" clId="Web-{A32E2780-05AF-DBD0-C0B5-D22047D647C8}" dt="2022-12-12T13:31:49.511" v="1"/>
          <ac:spMkLst>
            <pc:docMk/>
            <pc:sldMk cId="3290090067" sldId="267"/>
            <ac:spMk id="9" creationId="{DBBD3A87-8393-BB8B-FB99-77EB7C2D61CA}"/>
          </ac:spMkLst>
        </pc:spChg>
        <pc:spChg chg="add mod">
          <ac:chgData name="Henning Luetkemeier" userId="S::henning.luetkemeier@hshl.onmicrosoft.com::3d3c2662-f269-47eb-98d6-2a650ef57765" providerId="AD" clId="Web-{A32E2780-05AF-DBD0-C0B5-D22047D647C8}" dt="2022-12-12T13:32:34.827" v="16"/>
          <ac:spMkLst>
            <pc:docMk/>
            <pc:sldMk cId="3290090067" sldId="267"/>
            <ac:spMk id="10" creationId="{B3CE44C6-E5AE-4EBE-6022-06EBC705ED32}"/>
          </ac:spMkLst>
        </pc:spChg>
        <pc:spChg chg="add">
          <ac:chgData name="Henning Luetkemeier" userId="S::henning.luetkemeier@hshl.onmicrosoft.com::3d3c2662-f269-47eb-98d6-2a650ef57765" providerId="AD" clId="Web-{A32E2780-05AF-DBD0-C0B5-D22047D647C8}" dt="2022-12-12T13:36:06.514" v="66"/>
          <ac:spMkLst>
            <pc:docMk/>
            <pc:sldMk cId="3290090067" sldId="267"/>
            <ac:spMk id="12" creationId="{766E35E4-32EF-5403-A10E-DAAA4A421DBE}"/>
          </ac:spMkLst>
        </pc:spChg>
        <pc:picChg chg="mod">
          <ac:chgData name="Henning Luetkemeier" userId="S::henning.luetkemeier@hshl.onmicrosoft.com::3d3c2662-f269-47eb-98d6-2a650ef57765" providerId="AD" clId="Web-{A32E2780-05AF-DBD0-C0B5-D22047D647C8}" dt="2022-12-12T13:42:52.919" v="337" actId="1076"/>
          <ac:picMkLst>
            <pc:docMk/>
            <pc:sldMk cId="3290090067" sldId="267"/>
            <ac:picMk id="7" creationId="{E61F6F2B-6BF6-FA12-0C8A-CD9DE977000B}"/>
          </ac:picMkLst>
        </pc:picChg>
      </pc:sldChg>
      <pc:sldChg chg="addSp modSp">
        <pc:chgData name="Henning Luetkemeier" userId="S::henning.luetkemeier@hshl.onmicrosoft.com::3d3c2662-f269-47eb-98d6-2a650ef57765" providerId="AD" clId="Web-{A32E2780-05AF-DBD0-C0B5-D22047D647C8}" dt="2022-12-12T14:34:35.899" v="1212" actId="14100"/>
        <pc:sldMkLst>
          <pc:docMk/>
          <pc:sldMk cId="1480676142" sldId="268"/>
        </pc:sldMkLst>
        <pc:spChg chg="mod">
          <ac:chgData name="Henning Luetkemeier" userId="S::henning.luetkemeier@hshl.onmicrosoft.com::3d3c2662-f269-47eb-98d6-2a650ef57765" providerId="AD" clId="Web-{A32E2780-05AF-DBD0-C0B5-D22047D647C8}" dt="2022-12-12T13:40:07.063" v="209" actId="20577"/>
          <ac:spMkLst>
            <pc:docMk/>
            <pc:sldMk cId="1480676142" sldId="268"/>
            <ac:spMk id="2" creationId="{F61288A2-4092-E2DE-5DA0-0A2C975AC60C}"/>
          </ac:spMkLst>
        </pc:spChg>
        <pc:spChg chg="mod">
          <ac:chgData name="Henning Luetkemeier" userId="S::henning.luetkemeier@hshl.onmicrosoft.com::3d3c2662-f269-47eb-98d6-2a650ef57765" providerId="AD" clId="Web-{A32E2780-05AF-DBD0-C0B5-D22047D647C8}" dt="2022-12-12T13:41:11.318" v="276" actId="20577"/>
          <ac:spMkLst>
            <pc:docMk/>
            <pc:sldMk cId="1480676142" sldId="268"/>
            <ac:spMk id="5" creationId="{CBD7A543-C6BE-69C9-CCD9-8FE2F8450EE1}"/>
          </ac:spMkLst>
        </pc:spChg>
        <pc:spChg chg="mod">
          <ac:chgData name="Henning Luetkemeier" userId="S::henning.luetkemeier@hshl.onmicrosoft.com::3d3c2662-f269-47eb-98d6-2a650ef57765" providerId="AD" clId="Web-{A32E2780-05AF-DBD0-C0B5-D22047D647C8}" dt="2022-12-12T14:34:35.899" v="1212" actId="14100"/>
          <ac:spMkLst>
            <pc:docMk/>
            <pc:sldMk cId="1480676142" sldId="268"/>
            <ac:spMk id="8" creationId="{95543EBA-CC9D-0182-A1F2-A36A087F90C8}"/>
          </ac:spMkLst>
        </pc:spChg>
        <pc:spChg chg="add">
          <ac:chgData name="Henning Luetkemeier" userId="S::henning.luetkemeier@hshl.onmicrosoft.com::3d3c2662-f269-47eb-98d6-2a650ef57765" providerId="AD" clId="Web-{A32E2780-05AF-DBD0-C0B5-D22047D647C8}" dt="2022-12-12T13:31:50.636" v="2"/>
          <ac:spMkLst>
            <pc:docMk/>
            <pc:sldMk cId="1480676142" sldId="268"/>
            <ac:spMk id="9" creationId="{E85F7724-D25C-CCAE-0CB1-E8914FA2A832}"/>
          </ac:spMkLst>
        </pc:spChg>
        <pc:spChg chg="add mod">
          <ac:chgData name="Henning Luetkemeier" userId="S::henning.luetkemeier@hshl.onmicrosoft.com::3d3c2662-f269-47eb-98d6-2a650ef57765" providerId="AD" clId="Web-{A32E2780-05AF-DBD0-C0B5-D22047D647C8}" dt="2022-12-12T13:32:42.483" v="19"/>
          <ac:spMkLst>
            <pc:docMk/>
            <pc:sldMk cId="1480676142" sldId="268"/>
            <ac:spMk id="10" creationId="{CE0605D4-A07B-AF53-BC50-23331B5FFF2D}"/>
          </ac:spMkLst>
        </pc:spChg>
        <pc:spChg chg="add">
          <ac:chgData name="Henning Luetkemeier" userId="S::henning.luetkemeier@hshl.onmicrosoft.com::3d3c2662-f269-47eb-98d6-2a650ef57765" providerId="AD" clId="Web-{A32E2780-05AF-DBD0-C0B5-D22047D647C8}" dt="2022-12-12T13:36:07.952" v="67"/>
          <ac:spMkLst>
            <pc:docMk/>
            <pc:sldMk cId="1480676142" sldId="268"/>
            <ac:spMk id="12" creationId="{4D6E5980-9819-37C4-4931-F119AB02F3C7}"/>
          </ac:spMkLst>
        </pc:spChg>
        <pc:picChg chg="mod">
          <ac:chgData name="Henning Luetkemeier" userId="S::henning.luetkemeier@hshl.onmicrosoft.com::3d3c2662-f269-47eb-98d6-2a650ef57765" providerId="AD" clId="Web-{A32E2780-05AF-DBD0-C0B5-D22047D647C8}" dt="2022-12-12T13:43:04.857" v="339" actId="1076"/>
          <ac:picMkLst>
            <pc:docMk/>
            <pc:sldMk cId="1480676142" sldId="268"/>
            <ac:picMk id="7" creationId="{BA790AA2-2ABA-6D97-9377-1B219CE312CA}"/>
          </ac:picMkLst>
        </pc:picChg>
      </pc:sldChg>
      <pc:sldChg chg="addSp modSp">
        <pc:chgData name="Henning Luetkemeier" userId="S::henning.luetkemeier@hshl.onmicrosoft.com::3d3c2662-f269-47eb-98d6-2a650ef57765" providerId="AD" clId="Web-{A32E2780-05AF-DBD0-C0B5-D22047D647C8}" dt="2022-12-12T13:43:08.545" v="340" actId="1076"/>
        <pc:sldMkLst>
          <pc:docMk/>
          <pc:sldMk cId="2765120042" sldId="269"/>
        </pc:sldMkLst>
        <pc:spChg chg="mod">
          <ac:chgData name="Henning Luetkemeier" userId="S::henning.luetkemeier@hshl.onmicrosoft.com::3d3c2662-f269-47eb-98d6-2a650ef57765" providerId="AD" clId="Web-{A32E2780-05AF-DBD0-C0B5-D22047D647C8}" dt="2022-12-12T13:40:10.235" v="212" actId="20577"/>
          <ac:spMkLst>
            <pc:docMk/>
            <pc:sldMk cId="2765120042" sldId="269"/>
            <ac:spMk id="2" creationId="{4B9B9E19-E087-0291-4A4F-69D9E8262602}"/>
          </ac:spMkLst>
        </pc:spChg>
        <pc:spChg chg="mod">
          <ac:chgData name="Henning Luetkemeier" userId="S::henning.luetkemeier@hshl.onmicrosoft.com::3d3c2662-f269-47eb-98d6-2a650ef57765" providerId="AD" clId="Web-{A32E2780-05AF-DBD0-C0B5-D22047D647C8}" dt="2022-12-12T13:41:21.694" v="293" actId="20577"/>
          <ac:spMkLst>
            <pc:docMk/>
            <pc:sldMk cId="2765120042" sldId="269"/>
            <ac:spMk id="5" creationId="{E22ED891-A6C2-66ED-429E-9239FD87130D}"/>
          </ac:spMkLst>
        </pc:spChg>
        <pc:spChg chg="add">
          <ac:chgData name="Henning Luetkemeier" userId="S::henning.luetkemeier@hshl.onmicrosoft.com::3d3c2662-f269-47eb-98d6-2a650ef57765" providerId="AD" clId="Web-{A32E2780-05AF-DBD0-C0B5-D22047D647C8}" dt="2022-12-12T13:31:51.886" v="3"/>
          <ac:spMkLst>
            <pc:docMk/>
            <pc:sldMk cId="2765120042" sldId="269"/>
            <ac:spMk id="9" creationId="{DA11B62F-1E96-B71B-1BE0-FAE58193A99C}"/>
          </ac:spMkLst>
        </pc:spChg>
        <pc:spChg chg="add mod">
          <ac:chgData name="Henning Luetkemeier" userId="S::henning.luetkemeier@hshl.onmicrosoft.com::3d3c2662-f269-47eb-98d6-2a650ef57765" providerId="AD" clId="Web-{A32E2780-05AF-DBD0-C0B5-D22047D647C8}" dt="2022-12-12T13:32:49.109" v="22"/>
          <ac:spMkLst>
            <pc:docMk/>
            <pc:sldMk cId="2765120042" sldId="269"/>
            <ac:spMk id="10" creationId="{A807F4B9-E037-103C-51E9-1AD07B6593C6}"/>
          </ac:spMkLst>
        </pc:spChg>
        <pc:spChg chg="add">
          <ac:chgData name="Henning Luetkemeier" userId="S::henning.luetkemeier@hshl.onmicrosoft.com::3d3c2662-f269-47eb-98d6-2a650ef57765" providerId="AD" clId="Web-{A32E2780-05AF-DBD0-C0B5-D22047D647C8}" dt="2022-12-12T13:36:09.436" v="68"/>
          <ac:spMkLst>
            <pc:docMk/>
            <pc:sldMk cId="2765120042" sldId="269"/>
            <ac:spMk id="12" creationId="{785F6224-89FD-DCF0-3812-59A8E6577AFD}"/>
          </ac:spMkLst>
        </pc:spChg>
        <pc:picChg chg="mod">
          <ac:chgData name="Henning Luetkemeier" userId="S::henning.luetkemeier@hshl.onmicrosoft.com::3d3c2662-f269-47eb-98d6-2a650ef57765" providerId="AD" clId="Web-{A32E2780-05AF-DBD0-C0B5-D22047D647C8}" dt="2022-12-12T13:43:08.545" v="340" actId="1076"/>
          <ac:picMkLst>
            <pc:docMk/>
            <pc:sldMk cId="2765120042" sldId="269"/>
            <ac:picMk id="7" creationId="{775DE980-3132-037C-FF96-F4156298739C}"/>
          </ac:picMkLst>
        </pc:picChg>
      </pc:sldChg>
      <pc:sldChg chg="addSp modSp">
        <pc:chgData name="Henning Luetkemeier" userId="S::henning.luetkemeier@hshl.onmicrosoft.com::3d3c2662-f269-47eb-98d6-2a650ef57765" providerId="AD" clId="Web-{A32E2780-05AF-DBD0-C0B5-D22047D647C8}" dt="2022-12-12T14:19:22.956" v="1208" actId="1076"/>
        <pc:sldMkLst>
          <pc:docMk/>
          <pc:sldMk cId="675790725" sldId="270"/>
        </pc:sldMkLst>
        <pc:spChg chg="mod">
          <ac:chgData name="Henning Luetkemeier" userId="S::henning.luetkemeier@hshl.onmicrosoft.com::3d3c2662-f269-47eb-98d6-2a650ef57765" providerId="AD" clId="Web-{A32E2780-05AF-DBD0-C0B5-D22047D647C8}" dt="2022-12-12T13:40:12.298" v="215" actId="20577"/>
          <ac:spMkLst>
            <pc:docMk/>
            <pc:sldMk cId="675790725" sldId="270"/>
            <ac:spMk id="2" creationId="{CE2EFFEE-9A5A-0817-1B89-E24DBEFEAA6E}"/>
          </ac:spMkLst>
        </pc:spChg>
        <pc:spChg chg="mod">
          <ac:chgData name="Henning Luetkemeier" userId="S::henning.luetkemeier@hshl.onmicrosoft.com::3d3c2662-f269-47eb-98d6-2a650ef57765" providerId="AD" clId="Web-{A32E2780-05AF-DBD0-C0B5-D22047D647C8}" dt="2022-12-12T14:19:22.956" v="1208" actId="1076"/>
          <ac:spMkLst>
            <pc:docMk/>
            <pc:sldMk cId="675790725" sldId="270"/>
            <ac:spMk id="3" creationId="{1010624C-348D-B767-7B04-C0F2DBAE7FDE}"/>
          </ac:spMkLst>
        </pc:spChg>
        <pc:spChg chg="mod">
          <ac:chgData name="Henning Luetkemeier" userId="S::henning.luetkemeier@hshl.onmicrosoft.com::3d3c2662-f269-47eb-98d6-2a650ef57765" providerId="AD" clId="Web-{A32E2780-05AF-DBD0-C0B5-D22047D647C8}" dt="2022-12-12T13:42:30.652" v="335" actId="20577"/>
          <ac:spMkLst>
            <pc:docMk/>
            <pc:sldMk cId="675790725" sldId="270"/>
            <ac:spMk id="5" creationId="{4D650A42-295F-0853-89BD-E7EDF51A74E7}"/>
          </ac:spMkLst>
        </pc:spChg>
        <pc:spChg chg="add">
          <ac:chgData name="Henning Luetkemeier" userId="S::henning.luetkemeier@hshl.onmicrosoft.com::3d3c2662-f269-47eb-98d6-2a650ef57765" providerId="AD" clId="Web-{A32E2780-05AF-DBD0-C0B5-D22047D647C8}" dt="2022-12-12T13:31:53.324" v="4"/>
          <ac:spMkLst>
            <pc:docMk/>
            <pc:sldMk cId="675790725" sldId="270"/>
            <ac:spMk id="9" creationId="{4E577345-22AA-6CB7-6FF4-B85788D96502}"/>
          </ac:spMkLst>
        </pc:spChg>
        <pc:spChg chg="add mod">
          <ac:chgData name="Henning Luetkemeier" userId="S::henning.luetkemeier@hshl.onmicrosoft.com::3d3c2662-f269-47eb-98d6-2a650ef57765" providerId="AD" clId="Web-{A32E2780-05AF-DBD0-C0B5-D22047D647C8}" dt="2022-12-12T13:32:55.641" v="25"/>
          <ac:spMkLst>
            <pc:docMk/>
            <pc:sldMk cId="675790725" sldId="270"/>
            <ac:spMk id="10" creationId="{25C25DB3-23F9-B103-9B5E-704661266F91}"/>
          </ac:spMkLst>
        </pc:spChg>
        <pc:spChg chg="add">
          <ac:chgData name="Henning Luetkemeier" userId="S::henning.luetkemeier@hshl.onmicrosoft.com::3d3c2662-f269-47eb-98d6-2a650ef57765" providerId="AD" clId="Web-{A32E2780-05AF-DBD0-C0B5-D22047D647C8}" dt="2022-12-12T13:36:10.811" v="69"/>
          <ac:spMkLst>
            <pc:docMk/>
            <pc:sldMk cId="675790725" sldId="270"/>
            <ac:spMk id="12" creationId="{3B3B7F99-F9B0-0FDD-434E-F6C49D20AB81}"/>
          </ac:spMkLst>
        </pc:spChg>
        <pc:picChg chg="mod">
          <ac:chgData name="Henning Luetkemeier" userId="S::henning.luetkemeier@hshl.onmicrosoft.com::3d3c2662-f269-47eb-98d6-2a650ef57765" providerId="AD" clId="Web-{A32E2780-05AF-DBD0-C0B5-D22047D647C8}" dt="2022-12-12T13:43:49.533" v="344" actId="14100"/>
          <ac:picMkLst>
            <pc:docMk/>
            <pc:sldMk cId="675790725" sldId="270"/>
            <ac:picMk id="7" creationId="{43DF7DAD-8420-8408-3B68-95BD15CD72D5}"/>
          </ac:picMkLst>
        </pc:picChg>
      </pc:sldChg>
      <pc:sldChg chg="addSp delSp modSp">
        <pc:chgData name="Henning Luetkemeier" userId="S::henning.luetkemeier@hshl.onmicrosoft.com::3d3c2662-f269-47eb-98d6-2a650ef57765" providerId="AD" clId="Web-{A32E2780-05AF-DBD0-C0B5-D22047D647C8}" dt="2022-12-12T14:18:58.360" v="1206" actId="1076"/>
        <pc:sldMkLst>
          <pc:docMk/>
          <pc:sldMk cId="2892706089" sldId="271"/>
        </pc:sldMkLst>
        <pc:spChg chg="mod">
          <ac:chgData name="Henning Luetkemeier" userId="S::henning.luetkemeier@hshl.onmicrosoft.com::3d3c2662-f269-47eb-98d6-2a650ef57765" providerId="AD" clId="Web-{A32E2780-05AF-DBD0-C0B5-D22047D647C8}" dt="2022-12-12T13:39:58.828" v="203" actId="20577"/>
          <ac:spMkLst>
            <pc:docMk/>
            <pc:sldMk cId="2892706089" sldId="271"/>
            <ac:spMk id="2" creationId="{3A66FECF-8864-FD71-633B-1D1295A8460B}"/>
          </ac:spMkLst>
        </pc:spChg>
        <pc:spChg chg="mod">
          <ac:chgData name="Henning Luetkemeier" userId="S::henning.luetkemeier@hshl.onmicrosoft.com::3d3c2662-f269-47eb-98d6-2a650ef57765" providerId="AD" clId="Web-{A32E2780-05AF-DBD0-C0B5-D22047D647C8}" dt="2022-12-12T13:40:39.440" v="243" actId="20577"/>
          <ac:spMkLst>
            <pc:docMk/>
            <pc:sldMk cId="2892706089" sldId="271"/>
            <ac:spMk id="5" creationId="{164A50BA-BC16-C79A-B8D7-44D50D5D3904}"/>
          </ac:spMkLst>
        </pc:spChg>
        <pc:spChg chg="mod">
          <ac:chgData name="Henning Luetkemeier" userId="S::henning.luetkemeier@hshl.onmicrosoft.com::3d3c2662-f269-47eb-98d6-2a650ef57765" providerId="AD" clId="Web-{A32E2780-05AF-DBD0-C0B5-D22047D647C8}" dt="2022-12-12T14:18:58.360" v="1206" actId="1076"/>
          <ac:spMkLst>
            <pc:docMk/>
            <pc:sldMk cId="2892706089" sldId="271"/>
            <ac:spMk id="8" creationId="{43118811-4BDA-D528-CE67-2CC3983986E3}"/>
          </ac:spMkLst>
        </pc:spChg>
        <pc:spChg chg="add">
          <ac:chgData name="Henning Luetkemeier" userId="S::henning.luetkemeier@hshl.onmicrosoft.com::3d3c2662-f269-47eb-98d6-2a650ef57765" providerId="AD" clId="Web-{A32E2780-05AF-DBD0-C0B5-D22047D647C8}" dt="2022-12-12T13:31:48.073" v="0"/>
          <ac:spMkLst>
            <pc:docMk/>
            <pc:sldMk cId="2892706089" sldId="271"/>
            <ac:spMk id="9" creationId="{D5CF9379-BECB-D458-EA55-02B822F59EA9}"/>
          </ac:spMkLst>
        </pc:spChg>
        <pc:spChg chg="add mod">
          <ac:chgData name="Henning Luetkemeier" userId="S::henning.luetkemeier@hshl.onmicrosoft.com::3d3c2662-f269-47eb-98d6-2a650ef57765" providerId="AD" clId="Web-{A32E2780-05AF-DBD0-C0B5-D22047D647C8}" dt="2022-12-12T13:32:27.029" v="14"/>
          <ac:spMkLst>
            <pc:docMk/>
            <pc:sldMk cId="2892706089" sldId="271"/>
            <ac:spMk id="10" creationId="{AF868CC7-1701-FE04-094B-7B4B41BED209}"/>
          </ac:spMkLst>
        </pc:spChg>
        <pc:spChg chg="add">
          <ac:chgData name="Henning Luetkemeier" userId="S::henning.luetkemeier@hshl.onmicrosoft.com::3d3c2662-f269-47eb-98d6-2a650ef57765" providerId="AD" clId="Web-{A32E2780-05AF-DBD0-C0B5-D22047D647C8}" dt="2022-12-12T13:36:05.483" v="65"/>
          <ac:spMkLst>
            <pc:docMk/>
            <pc:sldMk cId="2892706089" sldId="271"/>
            <ac:spMk id="12" creationId="{2A297799-106A-EE37-6A9E-5F892E5A5FD9}"/>
          </ac:spMkLst>
        </pc:spChg>
        <pc:picChg chg="mod">
          <ac:chgData name="Henning Luetkemeier" userId="S::henning.luetkemeier@hshl.onmicrosoft.com::3d3c2662-f269-47eb-98d6-2a650ef57765" providerId="AD" clId="Web-{A32E2780-05AF-DBD0-C0B5-D22047D647C8}" dt="2022-12-12T13:54:10.282" v="591" actId="1076"/>
          <ac:picMkLst>
            <pc:docMk/>
            <pc:sldMk cId="2892706089" sldId="271"/>
            <ac:picMk id="7" creationId="{36C962DC-D129-520E-2DEF-12949D30D389}"/>
          </ac:picMkLst>
        </pc:picChg>
        <pc:picChg chg="add del mod">
          <ac:chgData name="Henning Luetkemeier" userId="S::henning.luetkemeier@hshl.onmicrosoft.com::3d3c2662-f269-47eb-98d6-2a650ef57765" providerId="AD" clId="Web-{A32E2780-05AF-DBD0-C0B5-D22047D647C8}" dt="2022-12-12T13:52:07.835" v="525"/>
          <ac:picMkLst>
            <pc:docMk/>
            <pc:sldMk cId="2892706089" sldId="271"/>
            <ac:picMk id="13" creationId="{AAF81B3F-05CD-2155-55E5-A711ECFB5525}"/>
          </ac:picMkLst>
        </pc:picChg>
      </pc:sldChg>
      <pc:sldChg chg="addSp delSp modSp">
        <pc:chgData name="Henning Luetkemeier" userId="S::henning.luetkemeier@hshl.onmicrosoft.com::3d3c2662-f269-47eb-98d6-2a650ef57765" providerId="AD" clId="Web-{A32E2780-05AF-DBD0-C0B5-D22047D647C8}" dt="2022-12-12T15:06:39.447" v="1475" actId="20577"/>
        <pc:sldMkLst>
          <pc:docMk/>
          <pc:sldMk cId="2674232721" sldId="272"/>
        </pc:sldMkLst>
        <pc:spChg chg="mod">
          <ac:chgData name="Henning Luetkemeier" userId="S::henning.luetkemeier@hshl.onmicrosoft.com::3d3c2662-f269-47eb-98d6-2a650ef57765" providerId="AD" clId="Web-{A32E2780-05AF-DBD0-C0B5-D22047D647C8}" dt="2022-12-12T13:40:16.017" v="218" actId="20577"/>
          <ac:spMkLst>
            <pc:docMk/>
            <pc:sldMk cId="2674232721" sldId="272"/>
            <ac:spMk id="2" creationId="{72AB0B74-D53B-C255-AD52-95433C48E17E}"/>
          </ac:spMkLst>
        </pc:spChg>
        <pc:spChg chg="del">
          <ac:chgData name="Henning Luetkemeier" userId="S::henning.luetkemeier@hshl.onmicrosoft.com::3d3c2662-f269-47eb-98d6-2a650ef57765" providerId="AD" clId="Web-{A32E2780-05AF-DBD0-C0B5-D22047D647C8}" dt="2022-12-12T13:48:16.099" v="398"/>
          <ac:spMkLst>
            <pc:docMk/>
            <pc:sldMk cId="2674232721" sldId="272"/>
            <ac:spMk id="3" creationId="{A3C8F755-81E5-1552-6EE2-9B8AA04C5602}"/>
          </ac:spMkLst>
        </pc:spChg>
        <pc:spChg chg="mod">
          <ac:chgData name="Henning Luetkemeier" userId="S::henning.luetkemeier@hshl.onmicrosoft.com::3d3c2662-f269-47eb-98d6-2a650ef57765" providerId="AD" clId="Web-{A32E2780-05AF-DBD0-C0B5-D22047D647C8}" dt="2022-12-12T13:41:36.742" v="306" actId="20577"/>
          <ac:spMkLst>
            <pc:docMk/>
            <pc:sldMk cId="2674232721" sldId="272"/>
            <ac:spMk id="5" creationId="{584995D0-0775-1640-53AF-DCDB06447B05}"/>
          </ac:spMkLst>
        </pc:spChg>
        <pc:spChg chg="add">
          <ac:chgData name="Henning Luetkemeier" userId="S::henning.luetkemeier@hshl.onmicrosoft.com::3d3c2662-f269-47eb-98d6-2a650ef57765" providerId="AD" clId="Web-{A32E2780-05AF-DBD0-C0B5-D22047D647C8}" dt="2022-12-12T13:31:54.417" v="5"/>
          <ac:spMkLst>
            <pc:docMk/>
            <pc:sldMk cId="2674232721" sldId="272"/>
            <ac:spMk id="9" creationId="{366B5312-D88A-A35C-62CE-BA8BA3F0AC58}"/>
          </ac:spMkLst>
        </pc:spChg>
        <pc:spChg chg="add mod">
          <ac:chgData name="Henning Luetkemeier" userId="S::henning.luetkemeier@hshl.onmicrosoft.com::3d3c2662-f269-47eb-98d6-2a650ef57765" providerId="AD" clId="Web-{A32E2780-05AF-DBD0-C0B5-D22047D647C8}" dt="2022-12-12T13:33:03.251" v="28"/>
          <ac:spMkLst>
            <pc:docMk/>
            <pc:sldMk cId="2674232721" sldId="272"/>
            <ac:spMk id="10" creationId="{E985C217-425F-0A48-1FB4-9A87D2FEDD2A}"/>
          </ac:spMkLst>
        </pc:spChg>
        <pc:spChg chg="add">
          <ac:chgData name="Henning Luetkemeier" userId="S::henning.luetkemeier@hshl.onmicrosoft.com::3d3c2662-f269-47eb-98d6-2a650ef57765" providerId="AD" clId="Web-{A32E2780-05AF-DBD0-C0B5-D22047D647C8}" dt="2022-12-12T13:36:11.499" v="70"/>
          <ac:spMkLst>
            <pc:docMk/>
            <pc:sldMk cId="2674232721" sldId="272"/>
            <ac:spMk id="12" creationId="{021E67D9-A455-9ACF-AA05-A2A799FBB45D}"/>
          </ac:spMkLst>
        </pc:spChg>
        <pc:spChg chg="add mod">
          <ac:chgData name="Henning Luetkemeier" userId="S::henning.luetkemeier@hshl.onmicrosoft.com::3d3c2662-f269-47eb-98d6-2a650ef57765" providerId="AD" clId="Web-{A32E2780-05AF-DBD0-C0B5-D22047D647C8}" dt="2022-12-12T15:06:39.447" v="1475" actId="20577"/>
          <ac:spMkLst>
            <pc:docMk/>
            <pc:sldMk cId="2674232721" sldId="272"/>
            <ac:spMk id="13" creationId="{21FB5AC7-23DF-16AC-49F3-CE3D606EF6C1}"/>
          </ac:spMkLst>
        </pc:spChg>
        <pc:picChg chg="del mod">
          <ac:chgData name="Henning Luetkemeier" userId="S::henning.luetkemeier@hshl.onmicrosoft.com::3d3c2662-f269-47eb-98d6-2a650ef57765" providerId="AD" clId="Web-{A32E2780-05AF-DBD0-C0B5-D22047D647C8}" dt="2022-12-12T13:58:46.287" v="737"/>
          <ac:picMkLst>
            <pc:docMk/>
            <pc:sldMk cId="2674232721" sldId="272"/>
            <ac:picMk id="8" creationId="{906B908B-778B-2875-7EC9-8865767D8395}"/>
          </ac:picMkLst>
        </pc:picChg>
        <pc:picChg chg="add del mod">
          <ac:chgData name="Henning Luetkemeier" userId="S::henning.luetkemeier@hshl.onmicrosoft.com::3d3c2662-f269-47eb-98d6-2a650ef57765" providerId="AD" clId="Web-{A32E2780-05AF-DBD0-C0B5-D22047D647C8}" dt="2022-12-12T14:14:49.670" v="1058"/>
          <ac:picMkLst>
            <pc:docMk/>
            <pc:sldMk cId="2674232721" sldId="272"/>
            <ac:picMk id="14" creationId="{BA6A0106-424E-800E-CD67-DDC4CC6BE5CA}"/>
          </ac:picMkLst>
        </pc:picChg>
        <pc:picChg chg="add mod">
          <ac:chgData name="Henning Luetkemeier" userId="S::henning.luetkemeier@hshl.onmicrosoft.com::3d3c2662-f269-47eb-98d6-2a650ef57765" providerId="AD" clId="Web-{A32E2780-05AF-DBD0-C0B5-D22047D647C8}" dt="2022-12-12T14:15:03.124" v="1066" actId="1076"/>
          <ac:picMkLst>
            <pc:docMk/>
            <pc:sldMk cId="2674232721" sldId="272"/>
            <ac:picMk id="15" creationId="{1D6E9359-A954-F4B3-5233-FFC918B190C3}"/>
          </ac:picMkLst>
        </pc:picChg>
      </pc:sldChg>
    </pc:docChg>
  </pc:docChgLst>
  <pc:docChgLst>
    <pc:chgData name="Frederik Markman" userId="S::frederik.markman@hshl.onmicrosoft.com::d53e1e2b-4222-4fd7-9379-bfcad6b54f99" providerId="AD" clId="Web-{5F14276D-30FC-4DBD-5100-1E31A1728AA8}"/>
    <pc:docChg chg="modSld">
      <pc:chgData name="Frederik Markman" userId="S::frederik.markman@hshl.onmicrosoft.com::d53e1e2b-4222-4fd7-9379-bfcad6b54f99" providerId="AD" clId="Web-{5F14276D-30FC-4DBD-5100-1E31A1728AA8}" dt="2022-12-10T10:51:23.701" v="178" actId="20577"/>
      <pc:docMkLst>
        <pc:docMk/>
      </pc:docMkLst>
      <pc:sldChg chg="modSp">
        <pc:chgData name="Frederik Markman" userId="S::frederik.markman@hshl.onmicrosoft.com::d53e1e2b-4222-4fd7-9379-bfcad6b54f99" providerId="AD" clId="Web-{5F14276D-30FC-4DBD-5100-1E31A1728AA8}" dt="2022-12-10T10:46:02.374" v="72" actId="20577"/>
        <pc:sldMkLst>
          <pc:docMk/>
          <pc:sldMk cId="3341648158" sldId="257"/>
        </pc:sldMkLst>
        <pc:spChg chg="mod">
          <ac:chgData name="Frederik Markman" userId="S::frederik.markman@hshl.onmicrosoft.com::d53e1e2b-4222-4fd7-9379-bfcad6b54f99" providerId="AD" clId="Web-{5F14276D-30FC-4DBD-5100-1E31A1728AA8}" dt="2022-12-10T10:46:02.374" v="72" actId="20577"/>
          <ac:spMkLst>
            <pc:docMk/>
            <pc:sldMk cId="3341648158" sldId="257"/>
            <ac:spMk id="3" creationId="{8814D275-D350-A540-CFF2-57299CE02353}"/>
          </ac:spMkLst>
        </pc:spChg>
      </pc:sldChg>
      <pc:sldChg chg="modSp">
        <pc:chgData name="Frederik Markman" userId="S::frederik.markman@hshl.onmicrosoft.com::d53e1e2b-4222-4fd7-9379-bfcad6b54f99" providerId="AD" clId="Web-{5F14276D-30FC-4DBD-5100-1E31A1728AA8}" dt="2022-12-10T10:51:23.701" v="178" actId="20577"/>
        <pc:sldMkLst>
          <pc:docMk/>
          <pc:sldMk cId="792771799" sldId="262"/>
        </pc:sldMkLst>
        <pc:spChg chg="mod">
          <ac:chgData name="Frederik Markman" userId="S::frederik.markman@hshl.onmicrosoft.com::d53e1e2b-4222-4fd7-9379-bfcad6b54f99" providerId="AD" clId="Web-{5F14276D-30FC-4DBD-5100-1E31A1728AA8}" dt="2022-12-10T10:49:59.898" v="106" actId="20577"/>
          <ac:spMkLst>
            <pc:docMk/>
            <pc:sldMk cId="792771799" sldId="262"/>
            <ac:spMk id="2" creationId="{40BA1216-2840-D6CB-3497-8CE04C8335C5}"/>
          </ac:spMkLst>
        </pc:spChg>
        <pc:spChg chg="mod">
          <ac:chgData name="Frederik Markman" userId="S::frederik.markman@hshl.onmicrosoft.com::d53e1e2b-4222-4fd7-9379-bfcad6b54f99" providerId="AD" clId="Web-{5F14276D-30FC-4DBD-5100-1E31A1728AA8}" dt="2022-12-10T10:51:23.701" v="178" actId="20577"/>
          <ac:spMkLst>
            <pc:docMk/>
            <pc:sldMk cId="792771799" sldId="262"/>
            <ac:spMk id="3" creationId="{8814D275-D350-A540-CFF2-57299CE02353}"/>
          </ac:spMkLst>
        </pc:spChg>
        <pc:spChg chg="mod">
          <ac:chgData name="Frederik Markman" userId="S::frederik.markman@hshl.onmicrosoft.com::d53e1e2b-4222-4fd7-9379-bfcad6b54f99" providerId="AD" clId="Web-{5F14276D-30FC-4DBD-5100-1E31A1728AA8}" dt="2022-12-10T10:49:48.069" v="91" actId="20577"/>
          <ac:spMkLst>
            <pc:docMk/>
            <pc:sldMk cId="792771799" sldId="262"/>
            <ac:spMk id="5" creationId="{EA195A6E-7BF5-D0C6-DD6B-A9CB4CFEB1B6}"/>
          </ac:spMkLst>
        </pc:spChg>
      </pc:sldChg>
    </pc:docChg>
  </pc:docChgLst>
  <pc:docChgLst>
    <pc:chgData name="Henning Luetkemeier" userId="S::henning.luetkemeier@hshl.onmicrosoft.com::3d3c2662-f269-47eb-98d6-2a650ef57765" providerId="AD" clId="Web-{93180D2B-91BB-894F-D4B9-D16942FAEAB2}"/>
    <pc:docChg chg="addSld modSld sldOrd modMainMaster">
      <pc:chgData name="Henning Luetkemeier" userId="S::henning.luetkemeier@hshl.onmicrosoft.com::3d3c2662-f269-47eb-98d6-2a650ef57765" providerId="AD" clId="Web-{93180D2B-91BB-894F-D4B9-D16942FAEAB2}" dt="2022-12-10T13:14:36.272" v="395" actId="20577"/>
      <pc:docMkLst>
        <pc:docMk/>
      </pc:docMkLst>
      <pc:sldChg chg="addSp delSp modSp">
        <pc:chgData name="Henning Luetkemeier" userId="S::henning.luetkemeier@hshl.onmicrosoft.com::3d3c2662-f269-47eb-98d6-2a650ef57765" providerId="AD" clId="Web-{93180D2B-91BB-894F-D4B9-D16942FAEAB2}" dt="2022-12-10T12:38:38.626" v="99" actId="1076"/>
        <pc:sldMkLst>
          <pc:docMk/>
          <pc:sldMk cId="3341648158" sldId="257"/>
        </pc:sldMkLst>
        <pc:spChg chg="add del">
          <ac:chgData name="Henning Luetkemeier" userId="S::henning.luetkemeier@hshl.onmicrosoft.com::3d3c2662-f269-47eb-98d6-2a650ef57765" providerId="AD" clId="Web-{93180D2B-91BB-894F-D4B9-D16942FAEAB2}" dt="2022-12-10T12:37:11.745" v="72"/>
          <ac:spMkLst>
            <pc:docMk/>
            <pc:sldMk cId="3341648158" sldId="257"/>
            <ac:spMk id="4" creationId="{ED9F11C6-BF9F-469B-87B4-1836A0545CD7}"/>
          </ac:spMkLst>
        </pc:spChg>
        <pc:spChg chg="add del mod">
          <ac:chgData name="Henning Luetkemeier" userId="S::henning.luetkemeier@hshl.onmicrosoft.com::3d3c2662-f269-47eb-98d6-2a650ef57765" providerId="AD" clId="Web-{93180D2B-91BB-894F-D4B9-D16942FAEAB2}" dt="2022-12-10T12:33:41.761" v="14"/>
          <ac:spMkLst>
            <pc:docMk/>
            <pc:sldMk cId="3341648158" sldId="257"/>
            <ac:spMk id="7" creationId="{9B6B12B8-C90D-9B17-EF09-F16E1E6DE3B8}"/>
          </ac:spMkLst>
        </pc:spChg>
        <pc:spChg chg="mod">
          <ac:chgData name="Henning Luetkemeier" userId="S::henning.luetkemeier@hshl.onmicrosoft.com::3d3c2662-f269-47eb-98d6-2a650ef57765" providerId="AD" clId="Web-{93180D2B-91BB-894F-D4B9-D16942FAEAB2}" dt="2022-12-10T12:33:44.699" v="15" actId="14100"/>
          <ac:spMkLst>
            <pc:docMk/>
            <pc:sldMk cId="3341648158" sldId="257"/>
            <ac:spMk id="8" creationId="{D11656E5-8DB5-F906-CDF3-CE615ECE7917}"/>
          </ac:spMkLst>
        </pc:spChg>
        <pc:spChg chg="add del mod">
          <ac:chgData name="Henning Luetkemeier" userId="S::henning.luetkemeier@hshl.onmicrosoft.com::3d3c2662-f269-47eb-98d6-2a650ef57765" providerId="AD" clId="Web-{93180D2B-91BB-894F-D4B9-D16942FAEAB2}" dt="2022-12-10T12:37:11.745" v="72"/>
          <ac:spMkLst>
            <pc:docMk/>
            <pc:sldMk cId="3341648158" sldId="257"/>
            <ac:spMk id="9" creationId="{94641024-C7A8-4C4F-AE0D-0499FF22816D}"/>
          </ac:spMkLst>
        </pc:spChg>
        <pc:spChg chg="add mod">
          <ac:chgData name="Henning Luetkemeier" userId="S::henning.luetkemeier@hshl.onmicrosoft.com::3d3c2662-f269-47eb-98d6-2a650ef57765" providerId="AD" clId="Web-{93180D2B-91BB-894F-D4B9-D16942FAEAB2}" dt="2022-12-10T12:38:38.626" v="99" actId="1076"/>
          <ac:spMkLst>
            <pc:docMk/>
            <pc:sldMk cId="3341648158" sldId="257"/>
            <ac:spMk id="10" creationId="{ECDA852B-A5D9-889B-6BAD-FAEC0E714915}"/>
          </ac:spMkLst>
        </pc:spChg>
      </pc:sldChg>
      <pc:sldChg chg="delSp">
        <pc:chgData name="Henning Luetkemeier" userId="S::henning.luetkemeier@hshl.onmicrosoft.com::3d3c2662-f269-47eb-98d6-2a650ef57765" providerId="AD" clId="Web-{93180D2B-91BB-894F-D4B9-D16942FAEAB2}" dt="2022-12-10T12:35:36.707" v="41"/>
        <pc:sldMkLst>
          <pc:docMk/>
          <pc:sldMk cId="169374339" sldId="258"/>
        </pc:sldMkLst>
        <pc:spChg chg="del">
          <ac:chgData name="Henning Luetkemeier" userId="S::henning.luetkemeier@hshl.onmicrosoft.com::3d3c2662-f269-47eb-98d6-2a650ef57765" providerId="AD" clId="Web-{93180D2B-91BB-894F-D4B9-D16942FAEAB2}" dt="2022-12-10T12:35:36.707" v="41"/>
          <ac:spMkLst>
            <pc:docMk/>
            <pc:sldMk cId="169374339" sldId="258"/>
            <ac:spMk id="10" creationId="{F9BA3DC0-BA67-18FD-708E-D05845E2F692}"/>
          </ac:spMkLst>
        </pc:spChg>
      </pc:sldChg>
      <pc:sldChg chg="addSp delSp modSp">
        <pc:chgData name="Henning Luetkemeier" userId="S::henning.luetkemeier@hshl.onmicrosoft.com::3d3c2662-f269-47eb-98d6-2a650ef57765" providerId="AD" clId="Web-{93180D2B-91BB-894F-D4B9-D16942FAEAB2}" dt="2022-12-10T12:47:41.916" v="189" actId="1076"/>
        <pc:sldMkLst>
          <pc:docMk/>
          <pc:sldMk cId="2943827036" sldId="260"/>
        </pc:sldMkLst>
        <pc:spChg chg="add del">
          <ac:chgData name="Henning Luetkemeier" userId="S::henning.luetkemeier@hshl.onmicrosoft.com::3d3c2662-f269-47eb-98d6-2a650ef57765" providerId="AD" clId="Web-{93180D2B-91BB-894F-D4B9-D16942FAEAB2}" dt="2022-12-10T12:37:11.745" v="72"/>
          <ac:spMkLst>
            <pc:docMk/>
            <pc:sldMk cId="2943827036" sldId="260"/>
            <ac:spMk id="7" creationId="{1559C510-8E47-00C6-5BF5-1E8C341C19D0}"/>
          </ac:spMkLst>
        </pc:spChg>
        <pc:spChg chg="add">
          <ac:chgData name="Henning Luetkemeier" userId="S::henning.luetkemeier@hshl.onmicrosoft.com::3d3c2662-f269-47eb-98d6-2a650ef57765" providerId="AD" clId="Web-{93180D2B-91BB-894F-D4B9-D16942FAEAB2}" dt="2022-12-10T12:34:06.169" v="30"/>
          <ac:spMkLst>
            <pc:docMk/>
            <pc:sldMk cId="2943827036" sldId="260"/>
            <ac:spMk id="8" creationId="{0FC08666-5E00-2A6A-592D-62D94CA51BCA}"/>
          </ac:spMkLst>
        </pc:spChg>
        <pc:spChg chg="add mod">
          <ac:chgData name="Henning Luetkemeier" userId="S::henning.luetkemeier@hshl.onmicrosoft.com::3d3c2662-f269-47eb-98d6-2a650ef57765" providerId="AD" clId="Web-{93180D2B-91BB-894F-D4B9-D16942FAEAB2}" dt="2022-12-10T12:38:15.687" v="97"/>
          <ac:spMkLst>
            <pc:docMk/>
            <pc:sldMk cId="2943827036" sldId="260"/>
            <ac:spMk id="9" creationId="{A4A4F506-E6FB-3E96-8BCE-096E274C59B3}"/>
          </ac:spMkLst>
        </pc:spChg>
        <pc:spChg chg="add mod">
          <ac:chgData name="Henning Luetkemeier" userId="S::henning.luetkemeier@hshl.onmicrosoft.com::3d3c2662-f269-47eb-98d6-2a650ef57765" providerId="AD" clId="Web-{93180D2B-91BB-894F-D4B9-D16942FAEAB2}" dt="2022-12-10T12:47:41.916" v="189" actId="1076"/>
          <ac:spMkLst>
            <pc:docMk/>
            <pc:sldMk cId="2943827036" sldId="260"/>
            <ac:spMk id="10" creationId="{CEB94544-9D58-A010-F52C-169E133D6776}"/>
          </ac:spMkLst>
        </pc:spChg>
      </pc:sldChg>
      <pc:sldChg chg="addSp delSp modSp">
        <pc:chgData name="Henning Luetkemeier" userId="S::henning.luetkemeier@hshl.onmicrosoft.com::3d3c2662-f269-47eb-98d6-2a650ef57765" providerId="AD" clId="Web-{93180D2B-91BB-894F-D4B9-D16942FAEAB2}" dt="2022-12-10T12:37:11.745" v="72"/>
        <pc:sldMkLst>
          <pc:docMk/>
          <pc:sldMk cId="837107825" sldId="261"/>
        </pc:sldMkLst>
        <pc:spChg chg="add del">
          <ac:chgData name="Henning Luetkemeier" userId="S::henning.luetkemeier@hshl.onmicrosoft.com::3d3c2662-f269-47eb-98d6-2a650ef57765" providerId="AD" clId="Web-{93180D2B-91BB-894F-D4B9-D16942FAEAB2}" dt="2022-12-10T12:37:11.745" v="72"/>
          <ac:spMkLst>
            <pc:docMk/>
            <pc:sldMk cId="837107825" sldId="261"/>
            <ac:spMk id="7" creationId="{1E3EE7C6-1BA1-EA16-40DA-F6BA265EECE4}"/>
          </ac:spMkLst>
        </pc:spChg>
        <pc:spChg chg="add">
          <ac:chgData name="Henning Luetkemeier" userId="S::henning.luetkemeier@hshl.onmicrosoft.com::3d3c2662-f269-47eb-98d6-2a650ef57765" providerId="AD" clId="Web-{93180D2B-91BB-894F-D4B9-D16942FAEAB2}" dt="2022-12-10T12:33:50.496" v="16"/>
          <ac:spMkLst>
            <pc:docMk/>
            <pc:sldMk cId="837107825" sldId="261"/>
            <ac:spMk id="8" creationId="{77797BF4-08D4-B8B9-C55D-6D3BB00B2E15}"/>
          </ac:spMkLst>
        </pc:spChg>
        <pc:spChg chg="add del mod">
          <ac:chgData name="Henning Luetkemeier" userId="S::henning.luetkemeier@hshl.onmicrosoft.com::3d3c2662-f269-47eb-98d6-2a650ef57765" providerId="AD" clId="Web-{93180D2B-91BB-894F-D4B9-D16942FAEAB2}" dt="2022-12-10T12:37:11.745" v="72"/>
          <ac:spMkLst>
            <pc:docMk/>
            <pc:sldMk cId="837107825" sldId="261"/>
            <ac:spMk id="12" creationId="{2F0D0EDF-8001-7DD4-57AC-14D421EE0BAF}"/>
          </ac:spMkLst>
        </pc:spChg>
      </pc:sldChg>
      <pc:sldChg chg="addSp delSp modSp">
        <pc:chgData name="Henning Luetkemeier" userId="S::henning.luetkemeier@hshl.onmicrosoft.com::3d3c2662-f269-47eb-98d6-2a650ef57765" providerId="AD" clId="Web-{93180D2B-91BB-894F-D4B9-D16942FAEAB2}" dt="2022-12-10T12:37:11.745" v="72"/>
        <pc:sldMkLst>
          <pc:docMk/>
          <pc:sldMk cId="792771799" sldId="262"/>
        </pc:sldMkLst>
        <pc:spChg chg="add del">
          <ac:chgData name="Henning Luetkemeier" userId="S::henning.luetkemeier@hshl.onmicrosoft.com::3d3c2662-f269-47eb-98d6-2a650ef57765" providerId="AD" clId="Web-{93180D2B-91BB-894F-D4B9-D16942FAEAB2}" dt="2022-12-10T12:37:11.745" v="72"/>
          <ac:spMkLst>
            <pc:docMk/>
            <pc:sldMk cId="792771799" sldId="262"/>
            <ac:spMk id="9" creationId="{9F3E2047-4862-2A3E-C422-E44651E89257}"/>
          </ac:spMkLst>
        </pc:spChg>
        <pc:spChg chg="add">
          <ac:chgData name="Henning Luetkemeier" userId="S::henning.luetkemeier@hshl.onmicrosoft.com::3d3c2662-f269-47eb-98d6-2a650ef57765" providerId="AD" clId="Web-{93180D2B-91BB-894F-D4B9-D16942FAEAB2}" dt="2022-12-10T12:33:51.731" v="17"/>
          <ac:spMkLst>
            <pc:docMk/>
            <pc:sldMk cId="792771799" sldId="262"/>
            <ac:spMk id="12" creationId="{B411A205-CC28-A62E-3662-4FFE076C04AC}"/>
          </ac:spMkLst>
        </pc:spChg>
        <pc:spChg chg="add del mod">
          <ac:chgData name="Henning Luetkemeier" userId="S::henning.luetkemeier@hshl.onmicrosoft.com::3d3c2662-f269-47eb-98d6-2a650ef57765" providerId="AD" clId="Web-{93180D2B-91BB-894F-D4B9-D16942FAEAB2}" dt="2022-12-10T12:37:11.745" v="72"/>
          <ac:spMkLst>
            <pc:docMk/>
            <pc:sldMk cId="792771799" sldId="262"/>
            <ac:spMk id="13" creationId="{B475194D-D84D-5FA4-84B1-2E0883541F1C}"/>
          </ac:spMkLst>
        </pc:spChg>
      </pc:sldChg>
      <pc:sldChg chg="addSp delSp modSp">
        <pc:chgData name="Henning Luetkemeier" userId="S::henning.luetkemeier@hshl.onmicrosoft.com::3d3c2662-f269-47eb-98d6-2a650ef57765" providerId="AD" clId="Web-{93180D2B-91BB-894F-D4B9-D16942FAEAB2}" dt="2022-12-10T12:38:59.862" v="101" actId="1076"/>
        <pc:sldMkLst>
          <pc:docMk/>
          <pc:sldMk cId="637205171" sldId="263"/>
        </pc:sldMkLst>
        <pc:spChg chg="add del">
          <ac:chgData name="Henning Luetkemeier" userId="S::henning.luetkemeier@hshl.onmicrosoft.com::3d3c2662-f269-47eb-98d6-2a650ef57765" providerId="AD" clId="Web-{93180D2B-91BB-894F-D4B9-D16942FAEAB2}" dt="2022-12-10T12:37:11.745" v="72"/>
          <ac:spMkLst>
            <pc:docMk/>
            <pc:sldMk cId="637205171" sldId="263"/>
            <ac:spMk id="8" creationId="{01FAD858-8A0E-66CE-000A-618C4CE99FEC}"/>
          </ac:spMkLst>
        </pc:spChg>
        <pc:spChg chg="add">
          <ac:chgData name="Henning Luetkemeier" userId="S::henning.luetkemeier@hshl.onmicrosoft.com::3d3c2662-f269-47eb-98d6-2a650ef57765" providerId="AD" clId="Web-{93180D2B-91BB-894F-D4B9-D16942FAEAB2}" dt="2022-12-10T12:33:52.699" v="18"/>
          <ac:spMkLst>
            <pc:docMk/>
            <pc:sldMk cId="637205171" sldId="263"/>
            <ac:spMk id="9" creationId="{3676BF22-3832-90F2-31E7-194CF2D9F60D}"/>
          </ac:spMkLst>
        </pc:spChg>
        <pc:spChg chg="add del mod">
          <ac:chgData name="Henning Luetkemeier" userId="S::henning.luetkemeier@hshl.onmicrosoft.com::3d3c2662-f269-47eb-98d6-2a650ef57765" providerId="AD" clId="Web-{93180D2B-91BB-894F-D4B9-D16942FAEAB2}" dt="2022-12-10T12:37:11.745" v="72"/>
          <ac:spMkLst>
            <pc:docMk/>
            <pc:sldMk cId="637205171" sldId="263"/>
            <ac:spMk id="10" creationId="{92CDCCB4-FB14-5A6C-F271-E03E54E01703}"/>
          </ac:spMkLst>
        </pc:spChg>
        <pc:spChg chg="add mod">
          <ac:chgData name="Henning Luetkemeier" userId="S::henning.luetkemeier@hshl.onmicrosoft.com::3d3c2662-f269-47eb-98d6-2a650ef57765" providerId="AD" clId="Web-{93180D2B-91BB-894F-D4B9-D16942FAEAB2}" dt="2022-12-10T12:38:59.862" v="101" actId="1076"/>
          <ac:spMkLst>
            <pc:docMk/>
            <pc:sldMk cId="637205171" sldId="263"/>
            <ac:spMk id="11" creationId="{F9340D4E-F9E5-BCE1-F194-BF175520EA8E}"/>
          </ac:spMkLst>
        </pc:spChg>
      </pc:sldChg>
      <pc:sldChg chg="addSp delSp modSp">
        <pc:chgData name="Henning Luetkemeier" userId="S::henning.luetkemeier@hshl.onmicrosoft.com::3d3c2662-f269-47eb-98d6-2a650ef57765" providerId="AD" clId="Web-{93180D2B-91BB-894F-D4B9-D16942FAEAB2}" dt="2022-12-10T12:39:05.300" v="103" actId="1076"/>
        <pc:sldMkLst>
          <pc:docMk/>
          <pc:sldMk cId="3116897358" sldId="264"/>
        </pc:sldMkLst>
        <pc:spChg chg="add del">
          <ac:chgData name="Henning Luetkemeier" userId="S::henning.luetkemeier@hshl.onmicrosoft.com::3d3c2662-f269-47eb-98d6-2a650ef57765" providerId="AD" clId="Web-{93180D2B-91BB-894F-D4B9-D16942FAEAB2}" dt="2022-12-10T12:37:11.745" v="72"/>
          <ac:spMkLst>
            <pc:docMk/>
            <pc:sldMk cId="3116897358" sldId="264"/>
            <ac:spMk id="7" creationId="{F176F215-6CE6-AC4A-2AE3-506DC1CC9563}"/>
          </ac:spMkLst>
        </pc:spChg>
        <pc:spChg chg="add">
          <ac:chgData name="Henning Luetkemeier" userId="S::henning.luetkemeier@hshl.onmicrosoft.com::3d3c2662-f269-47eb-98d6-2a650ef57765" providerId="AD" clId="Web-{93180D2B-91BB-894F-D4B9-D16942FAEAB2}" dt="2022-12-10T12:33:53.778" v="19"/>
          <ac:spMkLst>
            <pc:docMk/>
            <pc:sldMk cId="3116897358" sldId="264"/>
            <ac:spMk id="9" creationId="{86A295FC-8BF0-E644-9918-245A12CCECD0}"/>
          </ac:spMkLst>
        </pc:spChg>
        <pc:spChg chg="add del mod">
          <ac:chgData name="Henning Luetkemeier" userId="S::henning.luetkemeier@hshl.onmicrosoft.com::3d3c2662-f269-47eb-98d6-2a650ef57765" providerId="AD" clId="Web-{93180D2B-91BB-894F-D4B9-D16942FAEAB2}" dt="2022-12-10T12:37:11.745" v="72"/>
          <ac:spMkLst>
            <pc:docMk/>
            <pc:sldMk cId="3116897358" sldId="264"/>
            <ac:spMk id="10" creationId="{96396EB1-A6BA-4620-138A-3682A22D93EC}"/>
          </ac:spMkLst>
        </pc:spChg>
        <pc:spChg chg="add mod">
          <ac:chgData name="Henning Luetkemeier" userId="S::henning.luetkemeier@hshl.onmicrosoft.com::3d3c2662-f269-47eb-98d6-2a650ef57765" providerId="AD" clId="Web-{93180D2B-91BB-894F-D4B9-D16942FAEAB2}" dt="2022-12-10T12:39:05.300" v="103" actId="1076"/>
          <ac:spMkLst>
            <pc:docMk/>
            <pc:sldMk cId="3116897358" sldId="264"/>
            <ac:spMk id="12" creationId="{7FAD8679-C57C-9915-7C5B-88235C92AE06}"/>
          </ac:spMkLst>
        </pc:spChg>
      </pc:sldChg>
      <pc:sldChg chg="addSp delSp modSp">
        <pc:chgData name="Henning Luetkemeier" userId="S::henning.luetkemeier@hshl.onmicrosoft.com::3d3c2662-f269-47eb-98d6-2a650ef57765" providerId="AD" clId="Web-{93180D2B-91BB-894F-D4B9-D16942FAEAB2}" dt="2022-12-10T12:39:26.942" v="107" actId="1076"/>
        <pc:sldMkLst>
          <pc:docMk/>
          <pc:sldMk cId="3132578737" sldId="265"/>
        </pc:sldMkLst>
        <pc:spChg chg="add del">
          <ac:chgData name="Henning Luetkemeier" userId="S::henning.luetkemeier@hshl.onmicrosoft.com::3d3c2662-f269-47eb-98d6-2a650ef57765" providerId="AD" clId="Web-{93180D2B-91BB-894F-D4B9-D16942FAEAB2}" dt="2022-12-10T12:37:11.745" v="72"/>
          <ac:spMkLst>
            <pc:docMk/>
            <pc:sldMk cId="3132578737" sldId="265"/>
            <ac:spMk id="7" creationId="{C2543302-C0A8-76F9-BD5F-73ADF7B4014D}"/>
          </ac:spMkLst>
        </pc:spChg>
        <pc:spChg chg="add">
          <ac:chgData name="Henning Luetkemeier" userId="S::henning.luetkemeier@hshl.onmicrosoft.com::3d3c2662-f269-47eb-98d6-2a650ef57765" providerId="AD" clId="Web-{93180D2B-91BB-894F-D4B9-D16942FAEAB2}" dt="2022-12-10T12:33:59.278" v="24"/>
          <ac:spMkLst>
            <pc:docMk/>
            <pc:sldMk cId="3132578737" sldId="265"/>
            <ac:spMk id="8" creationId="{A182B486-A28B-5717-36B5-26BC3277ABB3}"/>
          </ac:spMkLst>
        </pc:spChg>
        <pc:spChg chg="add mod">
          <ac:chgData name="Henning Luetkemeier" userId="S::henning.luetkemeier@hshl.onmicrosoft.com::3d3c2662-f269-47eb-98d6-2a650ef57765" providerId="AD" clId="Web-{93180D2B-91BB-894F-D4B9-D16942FAEAB2}" dt="2022-12-10T12:37:32.872" v="79"/>
          <ac:spMkLst>
            <pc:docMk/>
            <pc:sldMk cId="3132578737" sldId="265"/>
            <ac:spMk id="9" creationId="{56B7C24C-F7F9-3FDC-BF2B-03AB104937BA}"/>
          </ac:spMkLst>
        </pc:spChg>
        <pc:spChg chg="add mod">
          <ac:chgData name="Henning Luetkemeier" userId="S::henning.luetkemeier@hshl.onmicrosoft.com::3d3c2662-f269-47eb-98d6-2a650ef57765" providerId="AD" clId="Web-{93180D2B-91BB-894F-D4B9-D16942FAEAB2}" dt="2022-12-10T12:39:26.942" v="107" actId="1076"/>
          <ac:spMkLst>
            <pc:docMk/>
            <pc:sldMk cId="3132578737" sldId="265"/>
            <ac:spMk id="11" creationId="{975D496F-DAFF-084B-014A-7FDF192DD72D}"/>
          </ac:spMkLst>
        </pc:spChg>
      </pc:sldChg>
      <pc:sldChg chg="addSp delSp modSp">
        <pc:chgData name="Henning Luetkemeier" userId="S::henning.luetkemeier@hshl.onmicrosoft.com::3d3c2662-f269-47eb-98d6-2a650ef57765" providerId="AD" clId="Web-{93180D2B-91BB-894F-D4B9-D16942FAEAB2}" dt="2022-12-10T12:48:50.389" v="195" actId="1076"/>
        <pc:sldMkLst>
          <pc:docMk/>
          <pc:sldMk cId="2248805649" sldId="266"/>
        </pc:sldMkLst>
        <pc:spChg chg="add del">
          <ac:chgData name="Henning Luetkemeier" userId="S::henning.luetkemeier@hshl.onmicrosoft.com::3d3c2662-f269-47eb-98d6-2a650ef57765" providerId="AD" clId="Web-{93180D2B-91BB-894F-D4B9-D16942FAEAB2}" dt="2022-12-10T12:37:11.745" v="72"/>
          <ac:spMkLst>
            <pc:docMk/>
            <pc:sldMk cId="2248805649" sldId="266"/>
            <ac:spMk id="4" creationId="{93FB72F9-E856-4E00-550C-062A9D95F872}"/>
          </ac:spMkLst>
        </pc:spChg>
        <pc:spChg chg="add">
          <ac:chgData name="Henning Luetkemeier" userId="S::henning.luetkemeier@hshl.onmicrosoft.com::3d3c2662-f269-47eb-98d6-2a650ef57765" providerId="AD" clId="Web-{93180D2B-91BB-894F-D4B9-D16942FAEAB2}" dt="2022-12-10T12:34:00.325" v="25"/>
          <ac:spMkLst>
            <pc:docMk/>
            <pc:sldMk cId="2248805649" sldId="266"/>
            <ac:spMk id="10" creationId="{3CB4A448-35EC-CC76-27E2-85DF50AF9510}"/>
          </ac:spMkLst>
        </pc:spChg>
        <pc:spChg chg="add mod">
          <ac:chgData name="Henning Luetkemeier" userId="S::henning.luetkemeier@hshl.onmicrosoft.com::3d3c2662-f269-47eb-98d6-2a650ef57765" providerId="AD" clId="Web-{93180D2B-91BB-894F-D4B9-D16942FAEAB2}" dt="2022-12-10T12:37:39.435" v="82"/>
          <ac:spMkLst>
            <pc:docMk/>
            <pc:sldMk cId="2248805649" sldId="266"/>
            <ac:spMk id="11" creationId="{92E4CE3C-DF72-3A8A-8C69-A61D756277A0}"/>
          </ac:spMkLst>
        </pc:spChg>
        <pc:spChg chg="add mod">
          <ac:chgData name="Henning Luetkemeier" userId="S::henning.luetkemeier@hshl.onmicrosoft.com::3d3c2662-f269-47eb-98d6-2a650ef57765" providerId="AD" clId="Web-{93180D2B-91BB-894F-D4B9-D16942FAEAB2}" dt="2022-12-10T12:48:50.389" v="195" actId="1076"/>
          <ac:spMkLst>
            <pc:docMk/>
            <pc:sldMk cId="2248805649" sldId="266"/>
            <ac:spMk id="13" creationId="{CB73BAC8-2D02-1499-4869-FA3BD4D3A5C8}"/>
          </ac:spMkLst>
        </pc:spChg>
      </pc:sldChg>
      <pc:sldChg chg="addSp delSp modSp">
        <pc:chgData name="Henning Luetkemeier" userId="S::henning.luetkemeier@hshl.onmicrosoft.com::3d3c2662-f269-47eb-98d6-2a650ef57765" providerId="AD" clId="Web-{93180D2B-91BB-894F-D4B9-D16942FAEAB2}" dt="2022-12-10T12:37:11.745" v="72"/>
        <pc:sldMkLst>
          <pc:docMk/>
          <pc:sldMk cId="4038816140" sldId="269"/>
        </pc:sldMkLst>
        <pc:spChg chg="add del">
          <ac:chgData name="Henning Luetkemeier" userId="S::henning.luetkemeier@hshl.onmicrosoft.com::3d3c2662-f269-47eb-98d6-2a650ef57765" providerId="AD" clId="Web-{93180D2B-91BB-894F-D4B9-D16942FAEAB2}" dt="2022-12-10T12:37:11.745" v="72"/>
          <ac:spMkLst>
            <pc:docMk/>
            <pc:sldMk cId="4038816140" sldId="269"/>
            <ac:spMk id="12" creationId="{3A08E59F-5DBA-5B1F-8E40-92E978600850}"/>
          </ac:spMkLst>
        </pc:spChg>
        <pc:spChg chg="add">
          <ac:chgData name="Henning Luetkemeier" userId="S::henning.luetkemeier@hshl.onmicrosoft.com::3d3c2662-f269-47eb-98d6-2a650ef57765" providerId="AD" clId="Web-{93180D2B-91BB-894F-D4B9-D16942FAEAB2}" dt="2022-12-10T12:33:54.731" v="20"/>
          <ac:spMkLst>
            <pc:docMk/>
            <pc:sldMk cId="4038816140" sldId="269"/>
            <ac:spMk id="13" creationId="{B7EDE6AD-CDDB-8158-013C-4F124BD20707}"/>
          </ac:spMkLst>
        </pc:spChg>
        <pc:spChg chg="add del mod">
          <ac:chgData name="Henning Luetkemeier" userId="S::henning.luetkemeier@hshl.onmicrosoft.com::3d3c2662-f269-47eb-98d6-2a650ef57765" providerId="AD" clId="Web-{93180D2B-91BB-894F-D4B9-D16942FAEAB2}" dt="2022-12-10T12:37:11.745" v="72"/>
          <ac:spMkLst>
            <pc:docMk/>
            <pc:sldMk cId="4038816140" sldId="269"/>
            <ac:spMk id="14" creationId="{26A0C3DE-31C1-9B94-1C93-B54C4621F02C}"/>
          </ac:spMkLst>
        </pc:spChg>
      </pc:sldChg>
      <pc:sldChg chg="addSp delSp modSp">
        <pc:chgData name="Henning Luetkemeier" userId="S::henning.luetkemeier@hshl.onmicrosoft.com::3d3c2662-f269-47eb-98d6-2a650ef57765" providerId="AD" clId="Web-{93180D2B-91BB-894F-D4B9-D16942FAEAB2}" dt="2022-12-10T12:37:11.745" v="72"/>
        <pc:sldMkLst>
          <pc:docMk/>
          <pc:sldMk cId="3839259850" sldId="270"/>
        </pc:sldMkLst>
        <pc:spChg chg="add del">
          <ac:chgData name="Henning Luetkemeier" userId="S::henning.luetkemeier@hshl.onmicrosoft.com::3d3c2662-f269-47eb-98d6-2a650ef57765" providerId="AD" clId="Web-{93180D2B-91BB-894F-D4B9-D16942FAEAB2}" dt="2022-12-10T12:37:11.745" v="72"/>
          <ac:spMkLst>
            <pc:docMk/>
            <pc:sldMk cId="3839259850" sldId="270"/>
            <ac:spMk id="7" creationId="{2ACBF729-4330-C6FE-CF0C-63A78A31476C}"/>
          </ac:spMkLst>
        </pc:spChg>
        <pc:spChg chg="add">
          <ac:chgData name="Henning Luetkemeier" userId="S::henning.luetkemeier@hshl.onmicrosoft.com::3d3c2662-f269-47eb-98d6-2a650ef57765" providerId="AD" clId="Web-{93180D2B-91BB-894F-D4B9-D16942FAEAB2}" dt="2022-12-10T12:33:56.028" v="21"/>
          <ac:spMkLst>
            <pc:docMk/>
            <pc:sldMk cId="3839259850" sldId="270"/>
            <ac:spMk id="14" creationId="{9233B781-4B18-4C59-385D-0330C42EA0E7}"/>
          </ac:spMkLst>
        </pc:spChg>
        <pc:spChg chg="add del mod">
          <ac:chgData name="Henning Luetkemeier" userId="S::henning.luetkemeier@hshl.onmicrosoft.com::3d3c2662-f269-47eb-98d6-2a650ef57765" providerId="AD" clId="Web-{93180D2B-91BB-894F-D4B9-D16942FAEAB2}" dt="2022-12-10T12:37:11.745" v="72"/>
          <ac:spMkLst>
            <pc:docMk/>
            <pc:sldMk cId="3839259850" sldId="270"/>
            <ac:spMk id="15" creationId="{31E0743C-5631-AE70-2BCF-FD77369B1855}"/>
          </ac:spMkLst>
        </pc:spChg>
      </pc:sldChg>
      <pc:sldChg chg="addSp delSp modSp">
        <pc:chgData name="Henning Luetkemeier" userId="S::henning.luetkemeier@hshl.onmicrosoft.com::3d3c2662-f269-47eb-98d6-2a650ef57765" providerId="AD" clId="Web-{93180D2B-91BB-894F-D4B9-D16942FAEAB2}" dt="2022-12-10T13:00:47.957" v="253" actId="20577"/>
        <pc:sldMkLst>
          <pc:docMk/>
          <pc:sldMk cId="342968406" sldId="271"/>
        </pc:sldMkLst>
        <pc:spChg chg="mod">
          <ac:chgData name="Henning Luetkemeier" userId="S::henning.luetkemeier@hshl.onmicrosoft.com::3d3c2662-f269-47eb-98d6-2a650ef57765" providerId="AD" clId="Web-{93180D2B-91BB-894F-D4B9-D16942FAEAB2}" dt="2022-12-10T13:00:47.957" v="253" actId="20577"/>
          <ac:spMkLst>
            <pc:docMk/>
            <pc:sldMk cId="342968406" sldId="271"/>
            <ac:spMk id="6" creationId="{2F380EC2-FEA7-2B0D-86E2-BBE3BEA6EABE}"/>
          </ac:spMkLst>
        </pc:spChg>
        <pc:spChg chg="add del">
          <ac:chgData name="Henning Luetkemeier" userId="S::henning.luetkemeier@hshl.onmicrosoft.com::3d3c2662-f269-47eb-98d6-2a650ef57765" providerId="AD" clId="Web-{93180D2B-91BB-894F-D4B9-D16942FAEAB2}" dt="2022-12-10T12:37:11.745" v="72"/>
          <ac:spMkLst>
            <pc:docMk/>
            <pc:sldMk cId="342968406" sldId="271"/>
            <ac:spMk id="7" creationId="{0E5C3530-B75D-9A47-BD87-0C391BE88310}"/>
          </ac:spMkLst>
        </pc:spChg>
        <pc:spChg chg="add">
          <ac:chgData name="Henning Luetkemeier" userId="S::henning.luetkemeier@hshl.onmicrosoft.com::3d3c2662-f269-47eb-98d6-2a650ef57765" providerId="AD" clId="Web-{93180D2B-91BB-894F-D4B9-D16942FAEAB2}" dt="2022-12-10T12:34:01.403" v="26"/>
          <ac:spMkLst>
            <pc:docMk/>
            <pc:sldMk cId="342968406" sldId="271"/>
            <ac:spMk id="8" creationId="{C2A734C4-804D-37C2-8E50-277540DDB3E4}"/>
          </ac:spMkLst>
        </pc:spChg>
        <pc:spChg chg="add mod">
          <ac:chgData name="Henning Luetkemeier" userId="S::henning.luetkemeier@hshl.onmicrosoft.com::3d3c2662-f269-47eb-98d6-2a650ef57765" providerId="AD" clId="Web-{93180D2B-91BB-894F-D4B9-D16942FAEAB2}" dt="2022-12-10T12:37:45.169" v="85"/>
          <ac:spMkLst>
            <pc:docMk/>
            <pc:sldMk cId="342968406" sldId="271"/>
            <ac:spMk id="9" creationId="{C82283BC-E494-A30D-1842-106C3122751B}"/>
          </ac:spMkLst>
        </pc:spChg>
        <pc:spChg chg="add mod">
          <ac:chgData name="Henning Luetkemeier" userId="S::henning.luetkemeier@hshl.onmicrosoft.com::3d3c2662-f269-47eb-98d6-2a650ef57765" providerId="AD" clId="Web-{93180D2B-91BB-894F-D4B9-D16942FAEAB2}" dt="2022-12-10T13:00:15.126" v="244" actId="20577"/>
          <ac:spMkLst>
            <pc:docMk/>
            <pc:sldMk cId="342968406" sldId="271"/>
            <ac:spMk id="11" creationId="{817D3F0B-5CB0-7997-E229-D9FEEF327E61}"/>
          </ac:spMkLst>
        </pc:spChg>
        <pc:picChg chg="add mod">
          <ac:chgData name="Henning Luetkemeier" userId="S::henning.luetkemeier@hshl.onmicrosoft.com::3d3c2662-f269-47eb-98d6-2a650ef57765" providerId="AD" clId="Web-{93180D2B-91BB-894F-D4B9-D16942FAEAB2}" dt="2022-12-10T12:59:51.969" v="229" actId="1076"/>
          <ac:picMkLst>
            <pc:docMk/>
            <pc:sldMk cId="342968406" sldId="271"/>
            <ac:picMk id="10" creationId="{047BD31C-2546-64A2-66EB-9B04FCBB234F}"/>
          </ac:picMkLst>
        </pc:picChg>
      </pc:sldChg>
      <pc:sldChg chg="addSp delSp modSp">
        <pc:chgData name="Henning Luetkemeier" userId="S::henning.luetkemeier@hshl.onmicrosoft.com::3d3c2662-f269-47eb-98d6-2a650ef57765" providerId="AD" clId="Web-{93180D2B-91BB-894F-D4B9-D16942FAEAB2}" dt="2022-12-10T12:48:31.232" v="193" actId="1076"/>
        <pc:sldMkLst>
          <pc:docMk/>
          <pc:sldMk cId="3030772981" sldId="272"/>
        </pc:sldMkLst>
        <pc:spChg chg="mod">
          <ac:chgData name="Henning Luetkemeier" userId="S::henning.luetkemeier@hshl.onmicrosoft.com::3d3c2662-f269-47eb-98d6-2a650ef57765" providerId="AD" clId="Web-{93180D2B-91BB-894F-D4B9-D16942FAEAB2}" dt="2022-12-10T12:46:41.255" v="182" actId="20577"/>
          <ac:spMkLst>
            <pc:docMk/>
            <pc:sldMk cId="3030772981" sldId="272"/>
            <ac:spMk id="3" creationId="{8814D275-D350-A540-CFF2-57299CE02353}"/>
          </ac:spMkLst>
        </pc:spChg>
        <pc:spChg chg="add del">
          <ac:chgData name="Henning Luetkemeier" userId="S::henning.luetkemeier@hshl.onmicrosoft.com::3d3c2662-f269-47eb-98d6-2a650ef57765" providerId="AD" clId="Web-{93180D2B-91BB-894F-D4B9-D16942FAEAB2}" dt="2022-12-10T12:37:11.745" v="72"/>
          <ac:spMkLst>
            <pc:docMk/>
            <pc:sldMk cId="3030772981" sldId="272"/>
            <ac:spMk id="7" creationId="{35631426-870B-C590-C47F-77293F760CE7}"/>
          </ac:spMkLst>
        </pc:spChg>
        <pc:spChg chg="add">
          <ac:chgData name="Henning Luetkemeier" userId="S::henning.luetkemeier@hshl.onmicrosoft.com::3d3c2662-f269-47eb-98d6-2a650ef57765" providerId="AD" clId="Web-{93180D2B-91BB-894F-D4B9-D16942FAEAB2}" dt="2022-12-10T12:34:03.450" v="28"/>
          <ac:spMkLst>
            <pc:docMk/>
            <pc:sldMk cId="3030772981" sldId="272"/>
            <ac:spMk id="8" creationId="{73071B4D-6CED-E3F2-C388-C76EB2707ABA}"/>
          </ac:spMkLst>
        </pc:spChg>
        <pc:spChg chg="add mod">
          <ac:chgData name="Henning Luetkemeier" userId="S::henning.luetkemeier@hshl.onmicrosoft.com::3d3c2662-f269-47eb-98d6-2a650ef57765" providerId="AD" clId="Web-{93180D2B-91BB-894F-D4B9-D16942FAEAB2}" dt="2022-12-10T12:38:00.545" v="91"/>
          <ac:spMkLst>
            <pc:docMk/>
            <pc:sldMk cId="3030772981" sldId="272"/>
            <ac:spMk id="9" creationId="{D0FAE042-0F1C-EFC1-4269-96A3B7B67440}"/>
          </ac:spMkLst>
        </pc:spChg>
        <pc:spChg chg="add mod">
          <ac:chgData name="Henning Luetkemeier" userId="S::henning.luetkemeier@hshl.onmicrosoft.com::3d3c2662-f269-47eb-98d6-2a650ef57765" providerId="AD" clId="Web-{93180D2B-91BB-894F-D4B9-D16942FAEAB2}" dt="2022-12-10T12:48:31.232" v="193" actId="1076"/>
          <ac:spMkLst>
            <pc:docMk/>
            <pc:sldMk cId="3030772981" sldId="272"/>
            <ac:spMk id="11" creationId="{AE427E9D-73D2-6CF2-2CCF-1A124A63C73C}"/>
          </ac:spMkLst>
        </pc:spChg>
      </pc:sldChg>
      <pc:sldChg chg="addSp delSp modSp">
        <pc:chgData name="Henning Luetkemeier" userId="S::henning.luetkemeier@hshl.onmicrosoft.com::3d3c2662-f269-47eb-98d6-2a650ef57765" providerId="AD" clId="Web-{93180D2B-91BB-894F-D4B9-D16942FAEAB2}" dt="2022-12-10T12:53:25.441" v="202" actId="20577"/>
        <pc:sldMkLst>
          <pc:docMk/>
          <pc:sldMk cId="4184751081" sldId="273"/>
        </pc:sldMkLst>
        <pc:spChg chg="mod">
          <ac:chgData name="Henning Luetkemeier" userId="S::henning.luetkemeier@hshl.onmicrosoft.com::3d3c2662-f269-47eb-98d6-2a650ef57765" providerId="AD" clId="Web-{93180D2B-91BB-894F-D4B9-D16942FAEAB2}" dt="2022-12-10T12:53:25.441" v="202" actId="20577"/>
          <ac:spMkLst>
            <pc:docMk/>
            <pc:sldMk cId="4184751081" sldId="273"/>
            <ac:spMk id="3" creationId="{8814D275-D350-A540-CFF2-57299CE02353}"/>
          </ac:spMkLst>
        </pc:spChg>
        <pc:spChg chg="add del">
          <ac:chgData name="Henning Luetkemeier" userId="S::henning.luetkemeier@hshl.onmicrosoft.com::3d3c2662-f269-47eb-98d6-2a650ef57765" providerId="AD" clId="Web-{93180D2B-91BB-894F-D4B9-D16942FAEAB2}" dt="2022-12-10T12:37:11.745" v="72"/>
          <ac:spMkLst>
            <pc:docMk/>
            <pc:sldMk cId="4184751081" sldId="273"/>
            <ac:spMk id="7" creationId="{7A69978C-CCA6-075F-1F9C-39A2AD057556}"/>
          </ac:spMkLst>
        </pc:spChg>
        <pc:spChg chg="add">
          <ac:chgData name="Henning Luetkemeier" userId="S::henning.luetkemeier@hshl.onmicrosoft.com::3d3c2662-f269-47eb-98d6-2a650ef57765" providerId="AD" clId="Web-{93180D2B-91BB-894F-D4B9-D16942FAEAB2}" dt="2022-12-10T12:34:04.278" v="29"/>
          <ac:spMkLst>
            <pc:docMk/>
            <pc:sldMk cId="4184751081" sldId="273"/>
            <ac:spMk id="8" creationId="{7568AB09-B186-92BE-7939-29B2E14EC2F6}"/>
          </ac:spMkLst>
        </pc:spChg>
        <pc:spChg chg="add mod">
          <ac:chgData name="Henning Luetkemeier" userId="S::henning.luetkemeier@hshl.onmicrosoft.com::3d3c2662-f269-47eb-98d6-2a650ef57765" providerId="AD" clId="Web-{93180D2B-91BB-894F-D4B9-D16942FAEAB2}" dt="2022-12-10T12:38:07.733" v="94"/>
          <ac:spMkLst>
            <pc:docMk/>
            <pc:sldMk cId="4184751081" sldId="273"/>
            <ac:spMk id="9" creationId="{D635BB3D-3C6A-D176-C029-214652150903}"/>
          </ac:spMkLst>
        </pc:spChg>
      </pc:sldChg>
      <pc:sldChg chg="addSp delSp modSp">
        <pc:chgData name="Henning Luetkemeier" userId="S::henning.luetkemeier@hshl.onmicrosoft.com::3d3c2662-f269-47eb-98d6-2a650ef57765" providerId="AD" clId="Web-{93180D2B-91BB-894F-D4B9-D16942FAEAB2}" dt="2022-12-10T13:14:36.272" v="395" actId="20577"/>
        <pc:sldMkLst>
          <pc:docMk/>
          <pc:sldMk cId="3981440320" sldId="274"/>
        </pc:sldMkLst>
        <pc:spChg chg="mod">
          <ac:chgData name="Henning Luetkemeier" userId="S::henning.luetkemeier@hshl.onmicrosoft.com::3d3c2662-f269-47eb-98d6-2a650ef57765" providerId="AD" clId="Web-{93180D2B-91BB-894F-D4B9-D16942FAEAB2}" dt="2022-12-10T13:14:36.272" v="395" actId="20577"/>
          <ac:spMkLst>
            <pc:docMk/>
            <pc:sldMk cId="3981440320" sldId="274"/>
            <ac:spMk id="5" creationId="{2E959320-D016-27CE-A8D8-885B327F00C7}"/>
          </ac:spMkLst>
        </pc:spChg>
        <pc:spChg chg="add del">
          <ac:chgData name="Henning Luetkemeier" userId="S::henning.luetkemeier@hshl.onmicrosoft.com::3d3c2662-f269-47eb-98d6-2a650ef57765" providerId="AD" clId="Web-{93180D2B-91BB-894F-D4B9-D16942FAEAB2}" dt="2022-12-10T12:37:11.745" v="72"/>
          <ac:spMkLst>
            <pc:docMk/>
            <pc:sldMk cId="3981440320" sldId="274"/>
            <ac:spMk id="11" creationId="{E40970C4-9D38-DB53-A5F8-4CE18BE53A53}"/>
          </ac:spMkLst>
        </pc:spChg>
        <pc:spChg chg="add">
          <ac:chgData name="Henning Luetkemeier" userId="S::henning.luetkemeier@hshl.onmicrosoft.com::3d3c2662-f269-47eb-98d6-2a650ef57765" providerId="AD" clId="Web-{93180D2B-91BB-894F-D4B9-D16942FAEAB2}" dt="2022-12-10T12:33:57.325" v="22"/>
          <ac:spMkLst>
            <pc:docMk/>
            <pc:sldMk cId="3981440320" sldId="274"/>
            <ac:spMk id="12" creationId="{16FB8002-6702-03F1-E4E7-74468DE7B190}"/>
          </ac:spMkLst>
        </pc:spChg>
        <pc:spChg chg="add del mod">
          <ac:chgData name="Henning Luetkemeier" userId="S::henning.luetkemeier@hshl.onmicrosoft.com::3d3c2662-f269-47eb-98d6-2a650ef57765" providerId="AD" clId="Web-{93180D2B-91BB-894F-D4B9-D16942FAEAB2}" dt="2022-12-10T12:37:11.745" v="72"/>
          <ac:spMkLst>
            <pc:docMk/>
            <pc:sldMk cId="3981440320" sldId="274"/>
            <ac:spMk id="13" creationId="{B6638458-52EB-B4E4-742A-6F83EF067565}"/>
          </ac:spMkLst>
        </pc:spChg>
      </pc:sldChg>
      <pc:sldChg chg="addSp delSp modSp">
        <pc:chgData name="Henning Luetkemeier" userId="S::henning.luetkemeier@hshl.onmicrosoft.com::3d3c2662-f269-47eb-98d6-2a650ef57765" providerId="AD" clId="Web-{93180D2B-91BB-894F-D4B9-D16942FAEAB2}" dt="2022-12-10T12:39:18.598" v="105" actId="1076"/>
        <pc:sldMkLst>
          <pc:docMk/>
          <pc:sldMk cId="3514264381" sldId="275"/>
        </pc:sldMkLst>
        <pc:spChg chg="add del">
          <ac:chgData name="Henning Luetkemeier" userId="S::henning.luetkemeier@hshl.onmicrosoft.com::3d3c2662-f269-47eb-98d6-2a650ef57765" providerId="AD" clId="Web-{93180D2B-91BB-894F-D4B9-D16942FAEAB2}" dt="2022-12-10T12:37:14.230" v="73"/>
          <ac:spMkLst>
            <pc:docMk/>
            <pc:sldMk cId="3514264381" sldId="275"/>
            <ac:spMk id="7" creationId="{E962A05A-DD51-2F5D-9F64-D3C9BCC55EFE}"/>
          </ac:spMkLst>
        </pc:spChg>
        <pc:spChg chg="add">
          <ac:chgData name="Henning Luetkemeier" userId="S::henning.luetkemeier@hshl.onmicrosoft.com::3d3c2662-f269-47eb-98d6-2a650ef57765" providerId="AD" clId="Web-{93180D2B-91BB-894F-D4B9-D16942FAEAB2}" dt="2022-12-10T12:33:58.247" v="23"/>
          <ac:spMkLst>
            <pc:docMk/>
            <pc:sldMk cId="3514264381" sldId="275"/>
            <ac:spMk id="8" creationId="{D6655484-2339-A42B-E76C-9517F2F7B350}"/>
          </ac:spMkLst>
        </pc:spChg>
        <pc:spChg chg="add del mod">
          <ac:chgData name="Henning Luetkemeier" userId="S::henning.luetkemeier@hshl.onmicrosoft.com::3d3c2662-f269-47eb-98d6-2a650ef57765" providerId="AD" clId="Web-{93180D2B-91BB-894F-D4B9-D16942FAEAB2}" dt="2022-12-10T12:37:09.932" v="71"/>
          <ac:spMkLst>
            <pc:docMk/>
            <pc:sldMk cId="3514264381" sldId="275"/>
            <ac:spMk id="9" creationId="{7A722914-0D58-EEDD-916C-9149E88E8AFB}"/>
          </ac:spMkLst>
        </pc:spChg>
        <pc:spChg chg="add del mod">
          <ac:chgData name="Henning Luetkemeier" userId="S::henning.luetkemeier@hshl.onmicrosoft.com::3d3c2662-f269-47eb-98d6-2a650ef57765" providerId="AD" clId="Web-{93180D2B-91BB-894F-D4B9-D16942FAEAB2}" dt="2022-12-10T12:37:06.088" v="70"/>
          <ac:spMkLst>
            <pc:docMk/>
            <pc:sldMk cId="3514264381" sldId="275"/>
            <ac:spMk id="10" creationId="{C66EAC03-64EE-A83C-69BC-5318E1E66CAA}"/>
          </ac:spMkLst>
        </pc:spChg>
        <pc:spChg chg="add mod">
          <ac:chgData name="Henning Luetkemeier" userId="S::henning.luetkemeier@hshl.onmicrosoft.com::3d3c2662-f269-47eb-98d6-2a650ef57765" providerId="AD" clId="Web-{93180D2B-91BB-894F-D4B9-D16942FAEAB2}" dt="2022-12-10T12:37:25.543" v="76"/>
          <ac:spMkLst>
            <pc:docMk/>
            <pc:sldMk cId="3514264381" sldId="275"/>
            <ac:spMk id="11" creationId="{80CC72C5-738C-1FD8-4D52-1EEAD41221D4}"/>
          </ac:spMkLst>
        </pc:spChg>
        <pc:spChg chg="add mod">
          <ac:chgData name="Henning Luetkemeier" userId="S::henning.luetkemeier@hshl.onmicrosoft.com::3d3c2662-f269-47eb-98d6-2a650ef57765" providerId="AD" clId="Web-{93180D2B-91BB-894F-D4B9-D16942FAEAB2}" dt="2022-12-10T12:39:18.598" v="105" actId="1076"/>
          <ac:spMkLst>
            <pc:docMk/>
            <pc:sldMk cId="3514264381" sldId="275"/>
            <ac:spMk id="13" creationId="{7EDC394A-3569-B7B9-E2A9-71011283F0C5}"/>
          </ac:spMkLst>
        </pc:spChg>
      </pc:sldChg>
      <pc:sldChg chg="addSp delSp modSp">
        <pc:chgData name="Henning Luetkemeier" userId="S::henning.luetkemeier@hshl.onmicrosoft.com::3d3c2662-f269-47eb-98d6-2a650ef57765" providerId="AD" clId="Web-{93180D2B-91BB-894F-D4B9-D16942FAEAB2}" dt="2022-12-10T12:48:20.512" v="191" actId="1076"/>
        <pc:sldMkLst>
          <pc:docMk/>
          <pc:sldMk cId="652752147" sldId="276"/>
        </pc:sldMkLst>
        <pc:spChg chg="mod">
          <ac:chgData name="Henning Luetkemeier" userId="S::henning.luetkemeier@hshl.onmicrosoft.com::3d3c2662-f269-47eb-98d6-2a650ef57765" providerId="AD" clId="Web-{93180D2B-91BB-894F-D4B9-D16942FAEAB2}" dt="2022-12-10T12:46:50.599" v="187" actId="20577"/>
          <ac:spMkLst>
            <pc:docMk/>
            <pc:sldMk cId="652752147" sldId="276"/>
            <ac:spMk id="3" creationId="{8814D275-D350-A540-CFF2-57299CE02353}"/>
          </ac:spMkLst>
        </pc:spChg>
        <pc:spChg chg="add del">
          <ac:chgData name="Henning Luetkemeier" userId="S::henning.luetkemeier@hshl.onmicrosoft.com::3d3c2662-f269-47eb-98d6-2a650ef57765" providerId="AD" clId="Web-{93180D2B-91BB-894F-D4B9-D16942FAEAB2}" dt="2022-12-10T12:37:11.745" v="72"/>
          <ac:spMkLst>
            <pc:docMk/>
            <pc:sldMk cId="652752147" sldId="276"/>
            <ac:spMk id="7" creationId="{305B9CB8-3C12-E3D2-A4BD-BC8F8106BE90}"/>
          </ac:spMkLst>
        </pc:spChg>
        <pc:spChg chg="add">
          <ac:chgData name="Henning Luetkemeier" userId="S::henning.luetkemeier@hshl.onmicrosoft.com::3d3c2662-f269-47eb-98d6-2a650ef57765" providerId="AD" clId="Web-{93180D2B-91BB-894F-D4B9-D16942FAEAB2}" dt="2022-12-10T12:34:02.606" v="27"/>
          <ac:spMkLst>
            <pc:docMk/>
            <pc:sldMk cId="652752147" sldId="276"/>
            <ac:spMk id="8" creationId="{082BE7CA-668D-B413-2D51-54B10255E28E}"/>
          </ac:spMkLst>
        </pc:spChg>
        <pc:spChg chg="add mod">
          <ac:chgData name="Henning Luetkemeier" userId="S::henning.luetkemeier@hshl.onmicrosoft.com::3d3c2662-f269-47eb-98d6-2a650ef57765" providerId="AD" clId="Web-{93180D2B-91BB-894F-D4B9-D16942FAEAB2}" dt="2022-12-10T12:37:52.701" v="88"/>
          <ac:spMkLst>
            <pc:docMk/>
            <pc:sldMk cId="652752147" sldId="276"/>
            <ac:spMk id="9" creationId="{7224C831-8238-F07C-DB22-B8EAA947E4EE}"/>
          </ac:spMkLst>
        </pc:spChg>
        <pc:spChg chg="add mod">
          <ac:chgData name="Henning Luetkemeier" userId="S::henning.luetkemeier@hshl.onmicrosoft.com::3d3c2662-f269-47eb-98d6-2a650ef57765" providerId="AD" clId="Web-{93180D2B-91BB-894F-D4B9-D16942FAEAB2}" dt="2022-12-10T12:48:20.512" v="191" actId="1076"/>
          <ac:spMkLst>
            <pc:docMk/>
            <pc:sldMk cId="652752147" sldId="276"/>
            <ac:spMk id="11" creationId="{78FA2BA9-7475-D67E-EE13-BA9ADBFF5D32}"/>
          </ac:spMkLst>
        </pc:spChg>
      </pc:sldChg>
      <pc:sldChg chg="addSp delSp modSp add ord replId">
        <pc:chgData name="Henning Luetkemeier" userId="S::henning.luetkemeier@hshl.onmicrosoft.com::3d3c2662-f269-47eb-98d6-2a650ef57765" providerId="AD" clId="Web-{93180D2B-91BB-894F-D4B9-D16942FAEAB2}" dt="2022-12-10T13:14:26.803" v="390" actId="20577"/>
        <pc:sldMkLst>
          <pc:docMk/>
          <pc:sldMk cId="3141054681" sldId="277"/>
        </pc:sldMkLst>
        <pc:spChg chg="del">
          <ac:chgData name="Henning Luetkemeier" userId="S::henning.luetkemeier@hshl.onmicrosoft.com::3d3c2662-f269-47eb-98d6-2a650ef57765" providerId="AD" clId="Web-{93180D2B-91BB-894F-D4B9-D16942FAEAB2}" dt="2022-12-10T12:58:25.619" v="207"/>
          <ac:spMkLst>
            <pc:docMk/>
            <pc:sldMk cId="3141054681" sldId="277"/>
            <ac:spMk id="3" creationId="{8814D275-D350-A540-CFF2-57299CE02353}"/>
          </ac:spMkLst>
        </pc:spChg>
        <pc:spChg chg="mod">
          <ac:chgData name="Henning Luetkemeier" userId="S::henning.luetkemeier@hshl.onmicrosoft.com::3d3c2662-f269-47eb-98d6-2a650ef57765" providerId="AD" clId="Web-{93180D2B-91BB-894F-D4B9-D16942FAEAB2}" dt="2022-12-10T13:14:26.803" v="390" actId="20577"/>
          <ac:spMkLst>
            <pc:docMk/>
            <pc:sldMk cId="3141054681" sldId="277"/>
            <ac:spMk id="5" creationId="{EA195A6E-7BF5-D0C6-DD6B-A9CB4CFEB1B6}"/>
          </ac:spMkLst>
        </pc:spChg>
        <pc:spChg chg="add del mod">
          <ac:chgData name="Henning Luetkemeier" userId="S::henning.luetkemeier@hshl.onmicrosoft.com::3d3c2662-f269-47eb-98d6-2a650ef57765" providerId="AD" clId="Web-{93180D2B-91BB-894F-D4B9-D16942FAEAB2}" dt="2022-12-10T12:58:34.838" v="209"/>
          <ac:spMkLst>
            <pc:docMk/>
            <pc:sldMk cId="3141054681" sldId="277"/>
            <ac:spMk id="12" creationId="{5FD339E3-431C-61A7-2550-3ECA0695DBDB}"/>
          </ac:spMkLst>
        </pc:spChg>
        <pc:spChg chg="add mod">
          <ac:chgData name="Henning Luetkemeier" userId="S::henning.luetkemeier@hshl.onmicrosoft.com::3d3c2662-f269-47eb-98d6-2a650ef57765" providerId="AD" clId="Web-{93180D2B-91BB-894F-D4B9-D16942FAEAB2}" dt="2022-12-10T13:10:48.943" v="360" actId="20577"/>
          <ac:spMkLst>
            <pc:docMk/>
            <pc:sldMk cId="3141054681" sldId="277"/>
            <ac:spMk id="14" creationId="{BFBD6397-3899-0D5C-0C35-D4BEB38DB103}"/>
          </ac:spMkLst>
        </pc:spChg>
        <pc:spChg chg="add mod">
          <ac:chgData name="Henning Luetkemeier" userId="S::henning.luetkemeier@hshl.onmicrosoft.com::3d3c2662-f269-47eb-98d6-2a650ef57765" providerId="AD" clId="Web-{93180D2B-91BB-894F-D4B9-D16942FAEAB2}" dt="2022-12-10T13:14:03.145" v="381" actId="1076"/>
          <ac:spMkLst>
            <pc:docMk/>
            <pc:sldMk cId="3141054681" sldId="277"/>
            <ac:spMk id="19" creationId="{8FCBC08D-DFE8-1998-DE94-76D174091154}"/>
          </ac:spMkLst>
        </pc:spChg>
        <pc:picChg chg="del">
          <ac:chgData name="Henning Luetkemeier" userId="S::henning.luetkemeier@hshl.onmicrosoft.com::3d3c2662-f269-47eb-98d6-2a650ef57765" providerId="AD" clId="Web-{93180D2B-91BB-894F-D4B9-D16942FAEAB2}" dt="2022-12-10T12:58:26.134" v="208"/>
          <ac:picMkLst>
            <pc:docMk/>
            <pc:sldMk cId="3141054681" sldId="277"/>
            <ac:picMk id="7" creationId="{EBBC4E39-9960-224C-25A4-5079571F95D1}"/>
          </ac:picMkLst>
        </pc:picChg>
        <pc:picChg chg="del">
          <ac:chgData name="Henning Luetkemeier" userId="S::henning.luetkemeier@hshl.onmicrosoft.com::3d3c2662-f269-47eb-98d6-2a650ef57765" providerId="AD" clId="Web-{93180D2B-91BB-894F-D4B9-D16942FAEAB2}" dt="2022-12-10T13:13:33.627" v="365"/>
          <ac:picMkLst>
            <pc:docMk/>
            <pc:sldMk cId="3141054681" sldId="277"/>
            <ac:picMk id="7" creationId="{F20BCE3F-DB67-6154-AF03-4438C42E1C12}"/>
          </ac:picMkLst>
        </pc:picChg>
        <pc:picChg chg="del">
          <ac:chgData name="Henning Luetkemeier" userId="S::henning.luetkemeier@hshl.onmicrosoft.com::3d3c2662-f269-47eb-98d6-2a650ef57765" providerId="AD" clId="Web-{93180D2B-91BB-894F-D4B9-D16942FAEAB2}" dt="2022-12-10T12:58:35.338" v="210"/>
          <ac:picMkLst>
            <pc:docMk/>
            <pc:sldMk cId="3141054681" sldId="277"/>
            <ac:picMk id="8" creationId="{B0B6F406-27C9-93A9-F2A6-41E4ECC74930}"/>
          </ac:picMkLst>
        </pc:picChg>
        <pc:picChg chg="add mod">
          <ac:chgData name="Henning Luetkemeier" userId="S::henning.luetkemeier@hshl.onmicrosoft.com::3d3c2662-f269-47eb-98d6-2a650ef57765" providerId="AD" clId="Web-{93180D2B-91BB-894F-D4B9-D16942FAEAB2}" dt="2022-12-10T13:05:34.170" v="294" actId="1076"/>
          <ac:picMkLst>
            <pc:docMk/>
            <pc:sldMk cId="3141054681" sldId="277"/>
            <ac:picMk id="16" creationId="{BA9C846E-EF86-2F8F-57C2-270DC9E4CF45}"/>
          </ac:picMkLst>
        </pc:picChg>
        <pc:picChg chg="add mod">
          <ac:chgData name="Henning Luetkemeier" userId="S::henning.luetkemeier@hshl.onmicrosoft.com::3d3c2662-f269-47eb-98d6-2a650ef57765" providerId="AD" clId="Web-{93180D2B-91BB-894F-D4B9-D16942FAEAB2}" dt="2022-12-10T13:14:06.051" v="382" actId="1076"/>
          <ac:picMkLst>
            <pc:docMk/>
            <pc:sldMk cId="3141054681" sldId="277"/>
            <ac:picMk id="17" creationId="{C8CFDDCE-CC02-809C-4D84-1EBD4C3824E9}"/>
          </ac:picMkLst>
        </pc:picChg>
        <pc:picChg chg="add mod">
          <ac:chgData name="Henning Luetkemeier" userId="S::henning.luetkemeier@hshl.onmicrosoft.com::3d3c2662-f269-47eb-98d6-2a650ef57765" providerId="AD" clId="Web-{93180D2B-91BB-894F-D4B9-D16942FAEAB2}" dt="2022-12-10T13:13:38.909" v="368" actId="1076"/>
          <ac:picMkLst>
            <pc:docMk/>
            <pc:sldMk cId="3141054681" sldId="277"/>
            <ac:picMk id="18" creationId="{B6553E2C-54BE-CDF4-D3AA-FC2366C7D6DD}"/>
          </ac:picMkLst>
        </pc:picChg>
      </pc:sldChg>
      <pc:sldMasterChg chg="mod modSldLayout">
        <pc:chgData name="Henning Luetkemeier" userId="S::henning.luetkemeier@hshl.onmicrosoft.com::3d3c2662-f269-47eb-98d6-2a650ef57765" providerId="AD" clId="Web-{93180D2B-91BB-894F-D4B9-D16942FAEAB2}" dt="2022-12-10T12:37:11.745" v="72"/>
        <pc:sldMasterMkLst>
          <pc:docMk/>
          <pc:sldMasterMk cId="3181329162" sldId="2147483648"/>
        </pc:sldMasterMkLst>
        <pc:sldLayoutChg chg="mod">
          <pc:chgData name="Henning Luetkemeier" userId="S::henning.luetkemeier@hshl.onmicrosoft.com::3d3c2662-f269-47eb-98d6-2a650ef57765" providerId="AD" clId="Web-{93180D2B-91BB-894F-D4B9-D16942FAEAB2}" dt="2022-12-10T12:37:11.745" v="72"/>
          <pc:sldLayoutMkLst>
            <pc:docMk/>
            <pc:sldMasterMk cId="3181329162" sldId="2147483648"/>
            <pc:sldLayoutMk cId="1746867693" sldId="2147483649"/>
          </pc:sldLayoutMkLst>
        </pc:sldLayoutChg>
        <pc:sldLayoutChg chg="mod">
          <pc:chgData name="Henning Luetkemeier" userId="S::henning.luetkemeier@hshl.onmicrosoft.com::3d3c2662-f269-47eb-98d6-2a650ef57765" providerId="AD" clId="Web-{93180D2B-91BB-894F-D4B9-D16942FAEAB2}" dt="2022-12-10T12:37:11.745" v="72"/>
          <pc:sldLayoutMkLst>
            <pc:docMk/>
            <pc:sldMasterMk cId="3181329162" sldId="2147483648"/>
            <pc:sldLayoutMk cId="392419628" sldId="2147483650"/>
          </pc:sldLayoutMkLst>
        </pc:sldLayoutChg>
        <pc:sldLayoutChg chg="mod">
          <pc:chgData name="Henning Luetkemeier" userId="S::henning.luetkemeier@hshl.onmicrosoft.com::3d3c2662-f269-47eb-98d6-2a650ef57765" providerId="AD" clId="Web-{93180D2B-91BB-894F-D4B9-D16942FAEAB2}" dt="2022-12-10T12:37:11.745" v="72"/>
          <pc:sldLayoutMkLst>
            <pc:docMk/>
            <pc:sldMasterMk cId="3181329162" sldId="2147483648"/>
            <pc:sldLayoutMk cId="2946451772" sldId="2147483651"/>
          </pc:sldLayoutMkLst>
        </pc:sldLayoutChg>
        <pc:sldLayoutChg chg="mod">
          <pc:chgData name="Henning Luetkemeier" userId="S::henning.luetkemeier@hshl.onmicrosoft.com::3d3c2662-f269-47eb-98d6-2a650ef57765" providerId="AD" clId="Web-{93180D2B-91BB-894F-D4B9-D16942FAEAB2}" dt="2022-12-10T12:37:11.745" v="72"/>
          <pc:sldLayoutMkLst>
            <pc:docMk/>
            <pc:sldMasterMk cId="3181329162" sldId="2147483648"/>
            <pc:sldLayoutMk cId="182725054" sldId="2147483652"/>
          </pc:sldLayoutMkLst>
        </pc:sldLayoutChg>
        <pc:sldLayoutChg chg="mod">
          <pc:chgData name="Henning Luetkemeier" userId="S::henning.luetkemeier@hshl.onmicrosoft.com::3d3c2662-f269-47eb-98d6-2a650ef57765" providerId="AD" clId="Web-{93180D2B-91BB-894F-D4B9-D16942FAEAB2}" dt="2022-12-10T12:37:11.745" v="72"/>
          <pc:sldLayoutMkLst>
            <pc:docMk/>
            <pc:sldMasterMk cId="3181329162" sldId="2147483648"/>
            <pc:sldLayoutMk cId="1062336581" sldId="2147483653"/>
          </pc:sldLayoutMkLst>
        </pc:sldLayoutChg>
        <pc:sldLayoutChg chg="mod">
          <pc:chgData name="Henning Luetkemeier" userId="S::henning.luetkemeier@hshl.onmicrosoft.com::3d3c2662-f269-47eb-98d6-2a650ef57765" providerId="AD" clId="Web-{93180D2B-91BB-894F-D4B9-D16942FAEAB2}" dt="2022-12-10T12:37:11.745" v="72"/>
          <pc:sldLayoutMkLst>
            <pc:docMk/>
            <pc:sldMasterMk cId="3181329162" sldId="2147483648"/>
            <pc:sldLayoutMk cId="2240601598" sldId="2147483654"/>
          </pc:sldLayoutMkLst>
        </pc:sldLayoutChg>
        <pc:sldLayoutChg chg="mod">
          <pc:chgData name="Henning Luetkemeier" userId="S::henning.luetkemeier@hshl.onmicrosoft.com::3d3c2662-f269-47eb-98d6-2a650ef57765" providerId="AD" clId="Web-{93180D2B-91BB-894F-D4B9-D16942FAEAB2}" dt="2022-12-10T12:37:11.745" v="72"/>
          <pc:sldLayoutMkLst>
            <pc:docMk/>
            <pc:sldMasterMk cId="3181329162" sldId="2147483648"/>
            <pc:sldLayoutMk cId="3673127219" sldId="2147483655"/>
          </pc:sldLayoutMkLst>
        </pc:sldLayoutChg>
        <pc:sldLayoutChg chg="mod">
          <pc:chgData name="Henning Luetkemeier" userId="S::henning.luetkemeier@hshl.onmicrosoft.com::3d3c2662-f269-47eb-98d6-2a650ef57765" providerId="AD" clId="Web-{93180D2B-91BB-894F-D4B9-D16942FAEAB2}" dt="2022-12-10T12:37:11.745" v="72"/>
          <pc:sldLayoutMkLst>
            <pc:docMk/>
            <pc:sldMasterMk cId="3181329162" sldId="2147483648"/>
            <pc:sldLayoutMk cId="2913467199" sldId="2147483656"/>
          </pc:sldLayoutMkLst>
        </pc:sldLayoutChg>
        <pc:sldLayoutChg chg="mod">
          <pc:chgData name="Henning Luetkemeier" userId="S::henning.luetkemeier@hshl.onmicrosoft.com::3d3c2662-f269-47eb-98d6-2a650ef57765" providerId="AD" clId="Web-{93180D2B-91BB-894F-D4B9-D16942FAEAB2}" dt="2022-12-10T12:37:11.745" v="72"/>
          <pc:sldLayoutMkLst>
            <pc:docMk/>
            <pc:sldMasterMk cId="3181329162" sldId="2147483648"/>
            <pc:sldLayoutMk cId="2408638780" sldId="2147483657"/>
          </pc:sldLayoutMkLst>
        </pc:sldLayoutChg>
        <pc:sldLayoutChg chg="mod">
          <pc:chgData name="Henning Luetkemeier" userId="S::henning.luetkemeier@hshl.onmicrosoft.com::3d3c2662-f269-47eb-98d6-2a650ef57765" providerId="AD" clId="Web-{93180D2B-91BB-894F-D4B9-D16942FAEAB2}" dt="2022-12-10T12:37:11.745" v="72"/>
          <pc:sldLayoutMkLst>
            <pc:docMk/>
            <pc:sldMasterMk cId="3181329162" sldId="2147483648"/>
            <pc:sldLayoutMk cId="3182330677" sldId="2147483658"/>
          </pc:sldLayoutMkLst>
        </pc:sldLayoutChg>
        <pc:sldLayoutChg chg="mod">
          <pc:chgData name="Henning Luetkemeier" userId="S::henning.luetkemeier@hshl.onmicrosoft.com::3d3c2662-f269-47eb-98d6-2a650ef57765" providerId="AD" clId="Web-{93180D2B-91BB-894F-D4B9-D16942FAEAB2}" dt="2022-12-10T12:37:11.745" v="72"/>
          <pc:sldLayoutMkLst>
            <pc:docMk/>
            <pc:sldMasterMk cId="3181329162" sldId="2147483648"/>
            <pc:sldLayoutMk cId="1399153481" sldId="2147483659"/>
          </pc:sldLayoutMkLst>
        </pc:sldLayoutChg>
      </pc:sldMasterChg>
      <pc:sldMasterChg chg="mod modSldLayout">
        <pc:chgData name="Henning Luetkemeier" userId="S::henning.luetkemeier@hshl.onmicrosoft.com::3d3c2662-f269-47eb-98d6-2a650ef57765" providerId="AD" clId="Web-{93180D2B-91BB-894F-D4B9-D16942FAEAB2}" dt="2022-12-10T12:37:11.745" v="72"/>
        <pc:sldMasterMkLst>
          <pc:docMk/>
          <pc:sldMasterMk cId="0" sldId="2147483693"/>
        </pc:sldMasterMkLst>
        <pc:sldLayoutChg chg="mod">
          <pc:chgData name="Henning Luetkemeier" userId="S::henning.luetkemeier@hshl.onmicrosoft.com::3d3c2662-f269-47eb-98d6-2a650ef57765" providerId="AD" clId="Web-{93180D2B-91BB-894F-D4B9-D16942FAEAB2}" dt="2022-12-10T12:37:11.745" v="72"/>
          <pc:sldLayoutMkLst>
            <pc:docMk/>
            <pc:sldMasterMk cId="0" sldId="2147483693"/>
            <pc:sldLayoutMk cId="0" sldId="2147483672"/>
          </pc:sldLayoutMkLst>
        </pc:sldLayoutChg>
        <pc:sldLayoutChg chg="mod">
          <pc:chgData name="Henning Luetkemeier" userId="S::henning.luetkemeier@hshl.onmicrosoft.com::3d3c2662-f269-47eb-98d6-2a650ef57765" providerId="AD" clId="Web-{93180D2B-91BB-894F-D4B9-D16942FAEAB2}" dt="2022-12-10T12:37:11.745" v="72"/>
          <pc:sldLayoutMkLst>
            <pc:docMk/>
            <pc:sldMasterMk cId="0" sldId="2147483693"/>
            <pc:sldLayoutMk cId="0" sldId="2147483673"/>
          </pc:sldLayoutMkLst>
        </pc:sldLayoutChg>
        <pc:sldLayoutChg chg="mod">
          <pc:chgData name="Henning Luetkemeier" userId="S::henning.luetkemeier@hshl.onmicrosoft.com::3d3c2662-f269-47eb-98d6-2a650ef57765" providerId="AD" clId="Web-{93180D2B-91BB-894F-D4B9-D16942FAEAB2}" dt="2022-12-10T12:37:11.745" v="72"/>
          <pc:sldLayoutMkLst>
            <pc:docMk/>
            <pc:sldMasterMk cId="0" sldId="2147483693"/>
            <pc:sldLayoutMk cId="0" sldId="2147483674"/>
          </pc:sldLayoutMkLst>
        </pc:sldLayoutChg>
        <pc:sldLayoutChg chg="mod">
          <pc:chgData name="Henning Luetkemeier" userId="S::henning.luetkemeier@hshl.onmicrosoft.com::3d3c2662-f269-47eb-98d6-2a650ef57765" providerId="AD" clId="Web-{93180D2B-91BB-894F-D4B9-D16942FAEAB2}" dt="2022-12-10T12:37:11.745" v="72"/>
          <pc:sldLayoutMkLst>
            <pc:docMk/>
            <pc:sldMasterMk cId="0" sldId="2147483693"/>
            <pc:sldLayoutMk cId="0" sldId="2147483675"/>
          </pc:sldLayoutMkLst>
        </pc:sldLayoutChg>
        <pc:sldLayoutChg chg="mod">
          <pc:chgData name="Henning Luetkemeier" userId="S::henning.luetkemeier@hshl.onmicrosoft.com::3d3c2662-f269-47eb-98d6-2a650ef57765" providerId="AD" clId="Web-{93180D2B-91BB-894F-D4B9-D16942FAEAB2}" dt="2022-12-10T12:37:11.745" v="72"/>
          <pc:sldLayoutMkLst>
            <pc:docMk/>
            <pc:sldMasterMk cId="0" sldId="2147483693"/>
            <pc:sldLayoutMk cId="0" sldId="2147483676"/>
          </pc:sldLayoutMkLst>
        </pc:sldLayoutChg>
        <pc:sldLayoutChg chg="mod">
          <pc:chgData name="Henning Luetkemeier" userId="S::henning.luetkemeier@hshl.onmicrosoft.com::3d3c2662-f269-47eb-98d6-2a650ef57765" providerId="AD" clId="Web-{93180D2B-91BB-894F-D4B9-D16942FAEAB2}" dt="2022-12-10T12:37:11.745" v="72"/>
          <pc:sldLayoutMkLst>
            <pc:docMk/>
            <pc:sldMasterMk cId="0" sldId="2147483693"/>
            <pc:sldLayoutMk cId="0" sldId="2147483687"/>
          </pc:sldLayoutMkLst>
        </pc:sldLayoutChg>
        <pc:sldLayoutChg chg="mod">
          <pc:chgData name="Henning Luetkemeier" userId="S::henning.luetkemeier@hshl.onmicrosoft.com::3d3c2662-f269-47eb-98d6-2a650ef57765" providerId="AD" clId="Web-{93180D2B-91BB-894F-D4B9-D16942FAEAB2}" dt="2022-12-10T12:37:11.745" v="72"/>
          <pc:sldLayoutMkLst>
            <pc:docMk/>
            <pc:sldMasterMk cId="0" sldId="2147483693"/>
            <pc:sldLayoutMk cId="0" sldId="2147483688"/>
          </pc:sldLayoutMkLst>
        </pc:sldLayoutChg>
        <pc:sldLayoutChg chg="mod">
          <pc:chgData name="Henning Luetkemeier" userId="S::henning.luetkemeier@hshl.onmicrosoft.com::3d3c2662-f269-47eb-98d6-2a650ef57765" providerId="AD" clId="Web-{93180D2B-91BB-894F-D4B9-D16942FAEAB2}" dt="2022-12-10T12:37:11.745" v="72"/>
          <pc:sldLayoutMkLst>
            <pc:docMk/>
            <pc:sldMasterMk cId="0" sldId="2147483693"/>
            <pc:sldLayoutMk cId="0" sldId="2147483689"/>
          </pc:sldLayoutMkLst>
        </pc:sldLayoutChg>
        <pc:sldLayoutChg chg="mod">
          <pc:chgData name="Henning Luetkemeier" userId="S::henning.luetkemeier@hshl.onmicrosoft.com::3d3c2662-f269-47eb-98d6-2a650ef57765" providerId="AD" clId="Web-{93180D2B-91BB-894F-D4B9-D16942FAEAB2}" dt="2022-12-10T12:37:11.745" v="72"/>
          <pc:sldLayoutMkLst>
            <pc:docMk/>
            <pc:sldMasterMk cId="0" sldId="2147483693"/>
            <pc:sldLayoutMk cId="0" sldId="2147483690"/>
          </pc:sldLayoutMkLst>
        </pc:sldLayoutChg>
        <pc:sldLayoutChg chg="mod">
          <pc:chgData name="Henning Luetkemeier" userId="S::henning.luetkemeier@hshl.onmicrosoft.com::3d3c2662-f269-47eb-98d6-2a650ef57765" providerId="AD" clId="Web-{93180D2B-91BB-894F-D4B9-D16942FAEAB2}" dt="2022-12-10T12:37:11.745" v="72"/>
          <pc:sldLayoutMkLst>
            <pc:docMk/>
            <pc:sldMasterMk cId="0" sldId="2147483693"/>
            <pc:sldLayoutMk cId="0" sldId="2147483691"/>
          </pc:sldLayoutMkLst>
        </pc:sldLayoutChg>
        <pc:sldLayoutChg chg="mod">
          <pc:chgData name="Henning Luetkemeier" userId="S::henning.luetkemeier@hshl.onmicrosoft.com::3d3c2662-f269-47eb-98d6-2a650ef57765" providerId="AD" clId="Web-{93180D2B-91BB-894F-D4B9-D16942FAEAB2}" dt="2022-12-10T12:37:11.745" v="72"/>
          <pc:sldLayoutMkLst>
            <pc:docMk/>
            <pc:sldMasterMk cId="0" sldId="2147483693"/>
            <pc:sldLayoutMk cId="0" sldId="2147483692"/>
          </pc:sldLayoutMkLst>
        </pc:sldLayoutChg>
      </pc:sldMasterChg>
    </pc:docChg>
  </pc:docChgLst>
  <pc:docChgLst>
    <pc:chgData name="Frederik Markman" userId="S::frederik.markman@hshl.onmicrosoft.com::d53e1e2b-4222-4fd7-9379-bfcad6b54f99" providerId="AD" clId="Web-{21CA765A-26D5-1123-A3E0-60B1E889BE93}"/>
    <pc:docChg chg="modSld">
      <pc:chgData name="Frederik Markman" userId="S::frederik.markman@hshl.onmicrosoft.com::d53e1e2b-4222-4fd7-9379-bfcad6b54f99" providerId="AD" clId="Web-{21CA765A-26D5-1123-A3E0-60B1E889BE93}" dt="2022-12-10T10:22:47.632" v="0" actId="20577"/>
      <pc:docMkLst>
        <pc:docMk/>
      </pc:docMkLst>
      <pc:sldChg chg="modSp">
        <pc:chgData name="Frederik Markman" userId="S::frederik.markman@hshl.onmicrosoft.com::d53e1e2b-4222-4fd7-9379-bfcad6b54f99" providerId="AD" clId="Web-{21CA765A-26D5-1123-A3E0-60B1E889BE93}" dt="2022-12-10T10:22:47.632" v="0" actId="20577"/>
        <pc:sldMkLst>
          <pc:docMk/>
          <pc:sldMk cId="169374339" sldId="258"/>
        </pc:sldMkLst>
        <pc:spChg chg="mod">
          <ac:chgData name="Frederik Markman" userId="S::frederik.markman@hshl.onmicrosoft.com::d53e1e2b-4222-4fd7-9379-bfcad6b54f99" providerId="AD" clId="Web-{21CA765A-26D5-1123-A3E0-60B1E889BE93}" dt="2022-12-10T10:22:47.632" v="0" actId="20577"/>
          <ac:spMkLst>
            <pc:docMk/>
            <pc:sldMk cId="169374339" sldId="258"/>
            <ac:spMk id="10" creationId="{00887C7E-FFA3-48D2-9F89-72763B44028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791651C-9BAF-6FC6-8302-BF06779A48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C94C396-BF3C-BCB2-0AD6-C38B329451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B258C-3EAF-4A7C-BC86-75FA7E0195C3}" type="datetimeFigureOut">
              <a:rPr lang="de-DE" smtClean="0"/>
              <a:t>14.12.2022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30750A-F08A-6DFB-C2FF-AACB6D81D7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4A56FE-115A-3E15-853B-76DC5E5C74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7A23F-7251-46DA-ABCA-A67E7B7798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88468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CDB43-11D6-4B3C-899B-9C1996EEBD99}" type="datetimeFigureOut">
              <a:rPr lang="de-DE" smtClean="0"/>
              <a:t>14.12.2022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735A7-1F1A-4C59-BE88-E410C40DA5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73101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Henning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735A7-1F1A-4C59-BE88-E410C40DA5D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1527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735A7-1F1A-4C59-BE88-E410C40DA5D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3956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735A7-1F1A-4C59-BE88-E410C40DA5D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7514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elfoli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Titel und vertikaler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kaler Titel und 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3EA9A9-CA20-438E-93FA-72C7C7C5F1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17E83AA-D13C-4E40-87AF-44547BADB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6C1C59-419F-4664-B0AD-FFC409B6C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C23C8A0-2B01-465E-B69E-07430594A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229DE1-932E-45DF-BBAA-C1843F5F1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A66F8-32DD-4888-BC61-4EBEABEA0C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6867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6C8D6C-EFEC-4F21-BF14-30DACE5A8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733945-6A78-4C71-A102-BC37F6838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861E9E-1D75-402C-B578-3BEFCE7E2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7FCA55-004D-4C2D-AEC3-45E0FD408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D50ECB-0855-4D7D-83FD-78CBB429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A66F8-32DD-4888-BC61-4EBEABEA0C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419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BCCCCA-1532-443F-8936-6D0AAC6B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360B1F-4D9B-436E-AF01-6EB9065C4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F027C8-4EA7-451F-AEF1-C8DB27E1A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CD2E5B-EB72-40E3-9697-1A5F449BC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7FBCCB-B3C1-474E-B99D-1A42839D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A66F8-32DD-4888-BC61-4EBEABEA0C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6451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1C93D9-E2BC-44BB-976E-08B5F8533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A5D1D6-65C2-4221-AA19-E28619897F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B6A424-A9B6-4C0F-B21F-3EE763571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D4E17F5-8F50-4051-A627-344136756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0A2063B-DEA2-4457-8B3B-9177392E4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E009545-2DC3-4E69-9B5E-B3656DEBD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A66F8-32DD-4888-BC61-4EBEABEA0C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725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03B21D-8E35-40BD-841A-A7FB7D37A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294B475-E9D1-49F7-8463-19DBB718A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B010B08-038C-4C9A-A40A-1D285E282B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D9ACC9D-7A88-4B20-A29C-643FBEF001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7C9A50C-BC93-461E-B1AA-7EB6265A7F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F43EA21-BDEB-4B83-8D2B-93F68AF8E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EFA12D6-ACFD-4F49-A330-C18CF88C9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74D5EAB-76D8-454D-A3B9-C50525981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A66F8-32DD-4888-BC61-4EBEABEA0C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2336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BB639A-5A83-40EB-BFDD-52C77BEA7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1303C95-65C0-438E-BF00-06CC49BC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BCB2ED0-444A-49C4-B351-63B924D59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841D588-AE70-4115-81A5-C23AA07EE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A66F8-32DD-4888-BC61-4EBEABEA0C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0601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DCAA6F4-89D6-4BC9-BDB1-E247A2C92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4AAB19E-2E43-4645-8C1F-2CCA030A2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3844C72-05BC-45DB-B652-6D6AA9078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A66F8-32DD-4888-BC61-4EBEABEA0C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3127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193006-A7BB-4B4F-B7EC-6AD3743B8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6125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0F453E-9321-4AE4-BE2B-3BC3AECA9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4EDC381-EDF2-4CA7-BA3A-DF78C0640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D97CE9D-E98E-43CF-9E93-61CD8B59B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3C8D6F9-8A90-4013-A0A2-C7A0D43C5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0B7DE80-6E24-49A7-B06B-49111B035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A66F8-32DD-4888-BC61-4EBEABEA0C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346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>
  <p:cSld name="Titel und Inhal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143354"/>
            <a:ext cx="11369647" cy="4650696"/>
          </a:xfrm>
          <a:prstGeom prst="rect">
            <a:avLst/>
          </a:prstGeom>
          <a:solidFill>
            <a:srgbClr val="E2E2E2"/>
          </a:solidFill>
          <a:ln w="12700" cap="flat" cmpd="sng">
            <a:solidFill>
              <a:srgbClr val="E2E2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838200" y="346076"/>
            <a:ext cx="8287021" cy="448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838199" y="1247242"/>
            <a:ext cx="10531447" cy="4427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838200" y="6447102"/>
            <a:ext cx="9478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2932072" y="6447102"/>
            <a:ext cx="6655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10733374" y="6508179"/>
            <a:ext cx="371029" cy="271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2"/>
          </p:nvPr>
        </p:nvSpPr>
        <p:spPr>
          <a:xfrm>
            <a:off x="838200" y="694998"/>
            <a:ext cx="10515600" cy="43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10751388" y="6527689"/>
            <a:ext cx="618259" cy="228603"/>
          </a:xfrm>
          <a:prstGeom prst="bracketPair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" name="Google Shape;30;p3"/>
          <p:cNvCxnSpPr/>
          <p:nvPr/>
        </p:nvCxnSpPr>
        <p:spPr>
          <a:xfrm>
            <a:off x="11064928" y="6527689"/>
            <a:ext cx="0" cy="22860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" name="Google Shape;31;p3"/>
          <p:cNvSpPr txBox="1"/>
          <p:nvPr/>
        </p:nvSpPr>
        <p:spPr>
          <a:xfrm>
            <a:off x="11052204" y="6508179"/>
            <a:ext cx="3462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/>
          </a:p>
        </p:txBody>
      </p:sp>
      <p:pic>
        <p:nvPicPr>
          <p:cNvPr id="32" name="Google Shape;32;p3"/>
          <p:cNvPicPr preferRelativeResize="0"/>
          <p:nvPr/>
        </p:nvPicPr>
        <p:blipFill rotWithShape="1">
          <a:blip r:embed="rId2">
            <a:alphaModFix/>
          </a:blip>
          <a:srcRect l="11426" t="32001" r="11098" b="31999"/>
          <a:stretch/>
        </p:blipFill>
        <p:spPr>
          <a:xfrm>
            <a:off x="9125221" y="334386"/>
            <a:ext cx="2228579" cy="35615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"/>
          <p:cNvSpPr txBox="1">
            <a:spLocks noGrp="1"/>
          </p:cNvSpPr>
          <p:nvPr>
            <p:ph type="body" idx="3"/>
          </p:nvPr>
        </p:nvSpPr>
        <p:spPr>
          <a:xfrm>
            <a:off x="1543050" y="5809776"/>
            <a:ext cx="9826597" cy="58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400" lvl="1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/>
          <p:nvPr/>
        </p:nvSpPr>
        <p:spPr>
          <a:xfrm>
            <a:off x="840581" y="5793121"/>
            <a:ext cx="70164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de-DE" sz="1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Quellen: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1770F2-5481-488F-A803-FC1F5032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9004"/>
            <a:ext cx="52562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859C810-27FD-4F03-A855-05648425DA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88182" y="987425"/>
            <a:ext cx="466720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C961A03-7DAD-4EFC-B118-1BC64503C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25621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896768E-45CB-424F-9063-B61019950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3449817-0A6D-44A7-AC97-144741390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3A53460-48FE-414F-BCD8-DC943100E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A66F8-32DD-4888-BC61-4EBEABEA0C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8638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489999-C0E2-4F8D-9DBD-A644040E4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A7BB49F-817E-4E79-B8F4-34BCB40C1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4E237E-4D76-4E25-B9A9-74DEBFF61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0CE337-C8B5-4BD0-A076-3F83BD36B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B338F3-A38F-4E02-9B80-F0FA484FD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A66F8-32DD-4888-BC61-4EBEABEA0C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2330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22FC107-788A-4FF6-91B9-1C6737A87A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67CCAE-C1D0-4F91-8A61-3BDCBF55E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863C77-FEFB-48C4-95B0-B303DE12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177EFE-8D61-45BE-92A1-C3A5C8DDC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F9D34D-035D-4EBE-90C4-ACE42084D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A66F8-32DD-4888-BC61-4EBEABEA0C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915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Abschnitts-&#10;überschrif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Zwei Inhalt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Vergleich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Nur Tite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Le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Inhalt mit Überschrif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Bild mit Überschrif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724221B-CC11-4092-802E-3C3C86782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CF5642-D579-488C-8334-150794835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4424D4-DB2F-4F42-AF2C-A869E924F0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73917"/>
            <a:ext cx="951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2BDB30-AD66-46EC-8674-25CD52331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44043" y="6473917"/>
            <a:ext cx="18649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530BFB-0269-422F-8708-1A6515940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47310" y="6486525"/>
            <a:ext cx="563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1BA66F8-32DD-4888-BC61-4EBEABEA0C8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A54F95FA-DCEE-413E-A41F-6CBF79117ACF}"/>
              </a:ext>
            </a:extLst>
          </p:cNvPr>
          <p:cNvSpPr txBox="1">
            <a:spLocks/>
          </p:cNvSpPr>
          <p:nvPr userDrawn="1"/>
        </p:nvSpPr>
        <p:spPr>
          <a:xfrm>
            <a:off x="3733167" y="6473916"/>
            <a:ext cx="667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/>
              <a:t>MPS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32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C5C06F-3A42-42A5-BA57-EDC8D615F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2" y="0"/>
            <a:ext cx="6100689" cy="2387600"/>
          </a:xfrm>
        </p:spPr>
        <p:txBody>
          <a:bodyPr/>
          <a:lstStyle/>
          <a:p>
            <a:pPr algn="l"/>
            <a:r>
              <a:rPr lang="de-DE"/>
              <a:t>Mechatronisches Produktionssystem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DCD3101-9424-4180-9990-2C86D693BD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666" y="2515339"/>
            <a:ext cx="6372643" cy="66873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/>
            <a:r>
              <a:rPr lang="de-DE"/>
              <a:t>Schritt für Schritt Tutorial „Siemens SPS-Programmierung“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5D8D405-1F2B-4157-8E0E-39E04014F0A0}"/>
              </a:ext>
            </a:extLst>
          </p:cNvPr>
          <p:cNvSpPr txBox="1"/>
          <p:nvPr/>
        </p:nvSpPr>
        <p:spPr>
          <a:xfrm>
            <a:off x="426722" y="3712740"/>
            <a:ext cx="3621024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/>
              <a:t>Produktionstechnik Praktikum GPE</a:t>
            </a:r>
          </a:p>
          <a:p>
            <a:endParaRPr lang="de-DE"/>
          </a:p>
          <a:p>
            <a:r>
              <a:rPr lang="de-DE"/>
              <a:t>Autoren:  Frederik </a:t>
            </a:r>
            <a:r>
              <a:rPr lang="de-DE" err="1"/>
              <a:t>Markman</a:t>
            </a:r>
            <a:endParaRPr lang="de-DE" err="1">
              <a:cs typeface="Calibri"/>
            </a:endParaRPr>
          </a:p>
          <a:p>
            <a:r>
              <a:rPr lang="de-DE"/>
              <a:t>	Henning Lütkemeier</a:t>
            </a:r>
            <a:endParaRPr lang="de-DE">
              <a:cs typeface="Calibri" panose="020F0502020204030204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69ECC74-1DD9-4CEA-9617-52BBA3077C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14" t="27489" r="30781" b="21653"/>
          <a:stretch/>
        </p:blipFill>
        <p:spPr>
          <a:xfrm>
            <a:off x="9762996" y="151635"/>
            <a:ext cx="2238071" cy="1656007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5C7B8311-B56E-412F-87D7-6E3D9618A65D}"/>
              </a:ext>
            </a:extLst>
          </p:cNvPr>
          <p:cNvSpPr/>
          <p:nvPr/>
        </p:nvSpPr>
        <p:spPr>
          <a:xfrm>
            <a:off x="3812345" y="6471138"/>
            <a:ext cx="436098" cy="386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B97AE5A-C03B-4FB1-B3BE-D08AA354D363}"/>
              </a:ext>
            </a:extLst>
          </p:cNvPr>
          <p:cNvSpPr txBox="1"/>
          <p:nvPr/>
        </p:nvSpPr>
        <p:spPr>
          <a:xfrm>
            <a:off x="426722" y="6453860"/>
            <a:ext cx="215235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/>
              <a:t>Datum: 15.12.2022</a:t>
            </a:r>
          </a:p>
        </p:txBody>
      </p:sp>
      <p:pic>
        <p:nvPicPr>
          <p:cNvPr id="10" name="Grafik 11" descr="Ein Bild, das Text, Elektronik, Computer enthält.&#10;&#10;Beschreibung automatisch generiert.">
            <a:extLst>
              <a:ext uri="{FF2B5EF4-FFF2-40B4-BE49-F238E27FC236}">
                <a16:creationId xmlns:a16="http://schemas.microsoft.com/office/drawing/2014/main" id="{91B53B25-C94C-7840-6EA6-B15C87A80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5588" y="3428727"/>
            <a:ext cx="3579376" cy="1848230"/>
          </a:xfrm>
          <a:prstGeom prst="rect">
            <a:avLst/>
          </a:prstGeom>
        </p:spPr>
      </p:pic>
      <p:pic>
        <p:nvPicPr>
          <p:cNvPr id="13" name="Grafik 13">
            <a:extLst>
              <a:ext uri="{FF2B5EF4-FFF2-40B4-BE49-F238E27FC236}">
                <a16:creationId xmlns:a16="http://schemas.microsoft.com/office/drawing/2014/main" id="{681BD689-B4BC-F801-BC3E-95AAAF545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5251" y="3427863"/>
            <a:ext cx="3127571" cy="184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4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1288A2-4092-E2DE-5DA0-0A2C975AC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 b="0"/>
            </a:br>
            <a:r>
              <a:rPr lang="de-DE"/>
              <a:t>Software – Schritt für Schritt zum TIA-Projekt</a:t>
            </a:r>
            <a:endParaRPr lang="de-DE" b="0"/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4517F5-8EF3-08DC-0599-85E01122D7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10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BD7A543-C6BE-69C9-CCD9-8FE2F8450EE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err="1"/>
              <a:t>Forcetabelle</a:t>
            </a:r>
            <a:r>
              <a:rPr lang="de-DE"/>
              <a:t> anlegen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0993D3C-AFF7-EF0E-58F2-3196C385E0FF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7" descr="Ein Bild, das Tisch enthält.&#10;&#10;Beschreibung automatisch generiert.">
            <a:extLst>
              <a:ext uri="{FF2B5EF4-FFF2-40B4-BE49-F238E27FC236}">
                <a16:creationId xmlns:a16="http://schemas.microsoft.com/office/drawing/2014/main" id="{BA790AA2-2ABA-6D97-9377-1B219CE31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524" y="1543315"/>
            <a:ext cx="7274739" cy="377811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5543EBA-CC9D-0182-A1F2-A36A087F90C8}"/>
              </a:ext>
            </a:extLst>
          </p:cNvPr>
          <p:cNvSpPr txBox="1"/>
          <p:nvPr/>
        </p:nvSpPr>
        <p:spPr>
          <a:xfrm>
            <a:off x="452019" y="1491650"/>
            <a:ext cx="3650195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>
                <a:cs typeface="Arial"/>
              </a:rPr>
              <a:t>Mithilfe der </a:t>
            </a:r>
            <a:r>
              <a:rPr lang="de-DE" err="1">
                <a:cs typeface="Arial"/>
              </a:rPr>
              <a:t>Forcetabelle</a:t>
            </a:r>
            <a:r>
              <a:rPr lang="de-DE">
                <a:cs typeface="Arial"/>
              </a:rPr>
              <a:t> ist es möglich, einzelne Aus- und Eingänge manuell auf den Wert 1 oder 0 zu setzen</a:t>
            </a:r>
          </a:p>
          <a:p>
            <a:pPr marL="285750" indent="-285750">
              <a:buFont typeface="Arial"/>
              <a:buChar char="•"/>
            </a:pPr>
            <a:r>
              <a:rPr lang="de-DE">
                <a:cs typeface="Arial"/>
              </a:rPr>
              <a:t>Dies hat den Vorteil das man sein Programm manuell steuern kann, auch ohne das ein zu erwartendes Signal anliegt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85F7724-D25C-CCAE-0CB1-E8914FA2A832}"/>
              </a:ext>
            </a:extLst>
          </p:cNvPr>
          <p:cNvSpPr/>
          <p:nvPr/>
        </p:nvSpPr>
        <p:spPr>
          <a:xfrm>
            <a:off x="10606487" y="6467707"/>
            <a:ext cx="832805" cy="310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CE0605D4-A07B-AF53-BC50-23331B5FFF2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e-DE"/>
              <a:t>10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D6E5980-9819-37C4-4931-F119AB02F3C7}"/>
              </a:ext>
            </a:extLst>
          </p:cNvPr>
          <p:cNvSpPr/>
          <p:nvPr/>
        </p:nvSpPr>
        <p:spPr>
          <a:xfrm>
            <a:off x="794893" y="5813600"/>
            <a:ext cx="832805" cy="310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0676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9B9E19-E087-0291-4A4F-69D9E8262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 b="0"/>
            </a:br>
            <a:r>
              <a:rPr lang="de-DE"/>
              <a:t>Software – Schritt für Schritt zum TIA-Projekt</a:t>
            </a:r>
            <a:endParaRPr lang="de-DE" b="0"/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89FB639-DEB2-7793-B95D-15E5AE6C7C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11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22ED891-A6C2-66ED-429E-9239FD87130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/>
              <a:t>Main Baustein konfigurieren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7AD18B5-1A7F-E17F-A21E-CD44251885F9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7">
            <a:extLst>
              <a:ext uri="{FF2B5EF4-FFF2-40B4-BE49-F238E27FC236}">
                <a16:creationId xmlns:a16="http://schemas.microsoft.com/office/drawing/2014/main" id="{775DE980-3132-037C-FF96-F41562987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019" y="1510839"/>
            <a:ext cx="7524244" cy="382957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D6FC82E-FF23-238B-CF06-FAD93FBE19ED}"/>
              </a:ext>
            </a:extLst>
          </p:cNvPr>
          <p:cNvSpPr txBox="1"/>
          <p:nvPr/>
        </p:nvSpPr>
        <p:spPr>
          <a:xfrm>
            <a:off x="512193" y="1491650"/>
            <a:ext cx="3082146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>
                <a:cs typeface="Arial"/>
              </a:rPr>
              <a:t>Als nächsten Schritt wird der Main Baustein konfiguriert, in dem die Programmierung stattfindet</a:t>
            </a:r>
          </a:p>
          <a:p>
            <a:pPr marL="285750" indent="-285750">
              <a:buFont typeface="Arial"/>
              <a:buChar char="•"/>
            </a:pPr>
            <a:r>
              <a:rPr lang="de-DE">
                <a:cs typeface="Arial"/>
              </a:rPr>
              <a:t>Hierzu wird die Programmiersprache auf FUP gestellt</a:t>
            </a:r>
          </a:p>
          <a:p>
            <a:pPr marL="285750" indent="-285750">
              <a:buFont typeface="Arial"/>
              <a:buChar char="•"/>
            </a:pPr>
            <a:r>
              <a:rPr lang="de-DE">
                <a:cs typeface="Arial"/>
              </a:rPr>
              <a:t>FUP (Funktionsplan), grafische Programmiersprache innerhalb von STEP 7 (TIA)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A11B62F-1E96-B71B-1BE0-FAE58193A99C}"/>
              </a:ext>
            </a:extLst>
          </p:cNvPr>
          <p:cNvSpPr/>
          <p:nvPr/>
        </p:nvSpPr>
        <p:spPr>
          <a:xfrm>
            <a:off x="10606487" y="6467707"/>
            <a:ext cx="832805" cy="310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A807F4B9-E037-103C-51E9-1AD07B6593C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e-DE"/>
              <a:t>11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785F6224-89FD-DCF0-3812-59A8E6577AFD}"/>
              </a:ext>
            </a:extLst>
          </p:cNvPr>
          <p:cNvSpPr/>
          <p:nvPr/>
        </p:nvSpPr>
        <p:spPr>
          <a:xfrm>
            <a:off x="794893" y="5813600"/>
            <a:ext cx="832805" cy="310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5120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2EFFEE-9A5A-0817-1B89-E24DBEFEA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 b="0"/>
            </a:br>
            <a:r>
              <a:rPr lang="de-DE"/>
              <a:t>Software – Schritt für Schritt zum TIA-Projekt</a:t>
            </a:r>
            <a:endParaRPr lang="de-DE" b="0"/>
          </a:p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10624C-348D-B767-7B04-C0F2DBAE7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2559" y="1668877"/>
            <a:ext cx="2511861" cy="4427165"/>
          </a:xfrm>
        </p:spPr>
        <p:txBody>
          <a:bodyPr/>
          <a:lstStyle/>
          <a:p>
            <a:r>
              <a:rPr lang="de-DE"/>
              <a:t>Kein Strukturierter Code</a:t>
            </a:r>
          </a:p>
          <a:p>
            <a:r>
              <a:rPr lang="de-DE"/>
              <a:t>Programmierung anhand Logikbausteinen</a:t>
            </a:r>
          </a:p>
          <a:p>
            <a:r>
              <a:rPr lang="de-DE"/>
              <a:t>Auswahl der Bausteine mithilfe der Bibliothek</a:t>
            </a:r>
          </a:p>
          <a:p>
            <a:pPr marL="114300" indent="0">
              <a:buNone/>
            </a:pPr>
            <a:endParaRPr lang="de-DE"/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DD31C3-078A-F2A1-224E-71C41E5B65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12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D650A42-295F-0853-89BD-E7EDF51A74E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/>
              <a:t>Programm erstellen mit FUP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A05900D-EB02-B5D3-DC03-5C9CE3BB7EC4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7" descr="Ein Bild, das Text enthält.&#10;&#10;Beschreibung automatisch generiert.">
            <a:extLst>
              <a:ext uri="{FF2B5EF4-FFF2-40B4-BE49-F238E27FC236}">
                <a16:creationId xmlns:a16="http://schemas.microsoft.com/office/drawing/2014/main" id="{43DF7DAD-8420-8408-3B68-95BD15CD7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384" y="1667365"/>
            <a:ext cx="8489436" cy="3576771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4E577345-22AA-6CB7-6FF4-B85788D96502}"/>
              </a:ext>
            </a:extLst>
          </p:cNvPr>
          <p:cNvSpPr/>
          <p:nvPr/>
        </p:nvSpPr>
        <p:spPr>
          <a:xfrm>
            <a:off x="10606487" y="6467707"/>
            <a:ext cx="832805" cy="310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25C25DB3-23F9-B103-9B5E-704661266F9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e-DE"/>
              <a:t>12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B3B7F99-F9B0-0FDD-434E-F6C49D20AB81}"/>
              </a:ext>
            </a:extLst>
          </p:cNvPr>
          <p:cNvSpPr/>
          <p:nvPr/>
        </p:nvSpPr>
        <p:spPr>
          <a:xfrm>
            <a:off x="794893" y="5813600"/>
            <a:ext cx="832805" cy="310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5790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AB0B74-D53B-C255-AD52-95433C48E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 b="0"/>
            </a:br>
            <a:r>
              <a:rPr lang="de-DE"/>
              <a:t>Software – Schritt für Schritt zum TIA-Projekt</a:t>
            </a:r>
            <a:endParaRPr lang="de-DE" b="0"/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AE486AD-19C5-D505-BA8B-71C38FDE5D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13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84995D0-0775-1640-53AF-DCDB06447B0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/>
              <a:t>Online mit SPS verbinden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1A3C1F0-FAAF-9CA4-AD90-F70B7C7F0275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66B5312-D88A-A35C-62CE-BA8BA3F0AC58}"/>
              </a:ext>
            </a:extLst>
          </p:cNvPr>
          <p:cNvSpPr/>
          <p:nvPr/>
        </p:nvSpPr>
        <p:spPr>
          <a:xfrm>
            <a:off x="10606487" y="6467707"/>
            <a:ext cx="832805" cy="310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E985C217-425F-0A48-1FB4-9A87D2FEDD2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e-DE"/>
              <a:t>13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21E67D9-A455-9ACF-AA05-A2A799FBB45D}"/>
              </a:ext>
            </a:extLst>
          </p:cNvPr>
          <p:cNvSpPr/>
          <p:nvPr/>
        </p:nvSpPr>
        <p:spPr>
          <a:xfrm>
            <a:off x="794893" y="5813600"/>
            <a:ext cx="832805" cy="310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1FB5AC7-23DF-16AC-49F3-CE3D606EF6C1}"/>
              </a:ext>
            </a:extLst>
          </p:cNvPr>
          <p:cNvSpPr txBox="1"/>
          <p:nvPr/>
        </p:nvSpPr>
        <p:spPr>
          <a:xfrm>
            <a:off x="354026" y="1441393"/>
            <a:ext cx="3877433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>
                <a:cs typeface="Arial"/>
              </a:rPr>
              <a:t>Verbindung zur SPS herstellen</a:t>
            </a:r>
            <a:endParaRPr lang="de-DE"/>
          </a:p>
          <a:p>
            <a:pPr marL="285750" indent="-285750">
              <a:buFont typeface="Arial"/>
              <a:buChar char="•"/>
            </a:pPr>
            <a:r>
              <a:rPr lang="de-DE">
                <a:cs typeface="Arial"/>
              </a:rPr>
              <a:t>Auswahl der korrekten </a:t>
            </a:r>
          </a:p>
          <a:p>
            <a:r>
              <a:rPr lang="de-DE">
                <a:cs typeface="Arial"/>
              </a:rPr>
              <a:t>    SPS- und PC Schnittstelle</a:t>
            </a:r>
          </a:p>
          <a:p>
            <a:pPr marL="285750" indent="-285750">
              <a:buFont typeface="Arial"/>
              <a:buChar char="•"/>
            </a:pPr>
            <a:r>
              <a:rPr lang="de-DE">
                <a:cs typeface="Arial"/>
              </a:rPr>
              <a:t>Nachdem eine Verbindung hergestellt wurde, ist es möglich sein Programm in oder von der CPU zu laden. </a:t>
            </a:r>
          </a:p>
          <a:p>
            <a:pPr marL="285750" indent="-285750">
              <a:buFont typeface="Arial"/>
              <a:buChar char="•"/>
            </a:pPr>
            <a:r>
              <a:rPr lang="de-DE">
                <a:cs typeface="Arial"/>
              </a:rPr>
              <a:t>Das "Brillen" Symbol stellt die Beobachtungsfunktion dar, und dient der Programm- und Fehleranalyse</a:t>
            </a:r>
          </a:p>
        </p:txBody>
      </p:sp>
      <p:pic>
        <p:nvPicPr>
          <p:cNvPr id="15" name="Grafik 15">
            <a:extLst>
              <a:ext uri="{FF2B5EF4-FFF2-40B4-BE49-F238E27FC236}">
                <a16:creationId xmlns:a16="http://schemas.microsoft.com/office/drawing/2014/main" id="{1D6E9359-A954-F4B3-5233-FFC918B19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006" y="1479473"/>
            <a:ext cx="7111560" cy="380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32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BA1216-2840-D6CB-3497-8CE04C833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814D275-D350-A540-CFF2-57299CE023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endParaRPr lang="de-DE" sz="3600"/>
          </a:p>
          <a:p>
            <a:pPr marL="114300" indent="0" algn="ctr">
              <a:buNone/>
            </a:pPr>
            <a:endParaRPr lang="de-DE" sz="3600"/>
          </a:p>
          <a:p>
            <a:pPr marL="114300" indent="0" algn="ctr">
              <a:buNone/>
            </a:pPr>
            <a:r>
              <a:rPr lang="de-DE" sz="6000"/>
              <a:t>Vielen Dank für Ihre </a:t>
            </a:r>
          </a:p>
          <a:p>
            <a:pPr marL="114300" indent="0" algn="ctr">
              <a:buNone/>
            </a:pPr>
            <a:r>
              <a:rPr lang="de-DE" sz="6000"/>
              <a:t>Aufmerksamkeit!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A195A6E-7BF5-D0C6-DD6B-A9CB4CFEB1B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F380EC2-FEA7-2B0D-86E2-BBE3BEA6EABE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559C510-8E47-00C6-5BF5-1E8C341C19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14</a:t>
            </a:fld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FC08666-5E00-2A6A-592D-62D94CA51BCA}"/>
              </a:ext>
            </a:extLst>
          </p:cNvPr>
          <p:cNvSpPr/>
          <p:nvPr/>
        </p:nvSpPr>
        <p:spPr>
          <a:xfrm>
            <a:off x="10606487" y="6467707"/>
            <a:ext cx="832805" cy="310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A4A4F506-E6FB-3E96-8BCE-096E274C59B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e-DE"/>
              <a:t>14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EB94544-9D58-A010-F52C-169E133D6776}"/>
              </a:ext>
            </a:extLst>
          </p:cNvPr>
          <p:cNvSpPr/>
          <p:nvPr/>
        </p:nvSpPr>
        <p:spPr>
          <a:xfrm>
            <a:off x="869070" y="5874290"/>
            <a:ext cx="832805" cy="310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3827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271A1E-E5BF-DD67-D0CB-D0DE17F1F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Literaturverzeichnis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6089FAB-9CF1-1A9A-AC4A-617E93B293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https://www.xplore-dna.net/pluginfile.php/612/mod_page/content/5/S7%20CPU313C-2DP.V2.png</a:t>
            </a:r>
          </a:p>
          <a:p>
            <a:r>
              <a:rPr lang="de-DE"/>
              <a:t>Herbert Bernstein, Elektropneumatische und elektrohydraulische Bauelemente in der Mechatronik, ISBN 978-3-658-34444-3</a:t>
            </a:r>
          </a:p>
          <a:p>
            <a:pPr marL="114300" indent="0">
              <a:buNone/>
            </a:pP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EE68353-D135-3C90-2170-D0AE1EF14F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15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07BE3BE-1CE2-2DA4-A767-81AF40918C5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BF7F765-98AF-CC1A-A693-FFBD39944864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FB608CB-BBCE-99AA-478E-F0C366ED19DE}"/>
              </a:ext>
            </a:extLst>
          </p:cNvPr>
          <p:cNvSpPr/>
          <p:nvPr/>
        </p:nvSpPr>
        <p:spPr>
          <a:xfrm>
            <a:off x="869070" y="5874290"/>
            <a:ext cx="832805" cy="310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3362E28-89F5-6E07-12B1-18C11037AEFA}"/>
              </a:ext>
            </a:extLst>
          </p:cNvPr>
          <p:cNvSpPr/>
          <p:nvPr/>
        </p:nvSpPr>
        <p:spPr>
          <a:xfrm>
            <a:off x="10637505" y="6485239"/>
            <a:ext cx="832805" cy="310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B19580A8-A19A-B3EB-7908-5D202CDD4B7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e-DE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378962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BA1216-2840-D6CB-3497-8CE04C833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Inhaltsübersicht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814D275-D350-A540-CFF2-57299CE023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/>
              <a:t>Einführung SPS </a:t>
            </a:r>
          </a:p>
          <a:p>
            <a:pPr lvl="1"/>
            <a:r>
              <a:rPr lang="de-DE" sz="1200"/>
              <a:t>Begriffsdefinition</a:t>
            </a:r>
          </a:p>
          <a:p>
            <a:pPr lvl="1"/>
            <a:r>
              <a:rPr lang="de-DE" sz="1200"/>
              <a:t>Anwendungsbereiche</a:t>
            </a:r>
          </a:p>
          <a:p>
            <a:r>
              <a:rPr lang="de-DE" sz="1200"/>
              <a:t>Hardware</a:t>
            </a:r>
          </a:p>
          <a:p>
            <a:pPr lvl="1"/>
            <a:r>
              <a:rPr lang="de-DE" sz="1200"/>
              <a:t>Baugruppe</a:t>
            </a:r>
          </a:p>
          <a:p>
            <a:pPr lvl="1"/>
            <a:r>
              <a:rPr lang="de-DE" sz="1200"/>
              <a:t>Schematische Darstellungen </a:t>
            </a:r>
          </a:p>
          <a:p>
            <a:r>
              <a:rPr lang="de-DE" sz="1200"/>
              <a:t>Software - Schritt für Schritt zum TIA-Projekt</a:t>
            </a:r>
          </a:p>
          <a:p>
            <a:pPr lvl="1"/>
            <a:r>
              <a:rPr lang="de-DE" sz="1200"/>
              <a:t>Projekt anlegen</a:t>
            </a:r>
          </a:p>
          <a:p>
            <a:pPr lvl="1"/>
            <a:r>
              <a:rPr lang="de-DE" sz="1200"/>
              <a:t>Baugruppe konfigurieren</a:t>
            </a:r>
          </a:p>
          <a:p>
            <a:pPr lvl="1"/>
            <a:r>
              <a:rPr lang="de-DE" sz="1200"/>
              <a:t>Variablentabelle anlegen</a:t>
            </a:r>
          </a:p>
          <a:p>
            <a:pPr lvl="1"/>
            <a:r>
              <a:rPr lang="de-DE" sz="1200"/>
              <a:t>Main Baustein konfigurieren</a:t>
            </a:r>
          </a:p>
          <a:p>
            <a:pPr lvl="1"/>
            <a:r>
              <a:rPr lang="de-DE" sz="1200"/>
              <a:t>Programm erstellen mit FUP</a:t>
            </a:r>
          </a:p>
          <a:p>
            <a:pPr lvl="1"/>
            <a:r>
              <a:rPr lang="de-DE" sz="1200"/>
              <a:t>Online mit SPS verbinden</a:t>
            </a:r>
          </a:p>
          <a:p>
            <a:r>
              <a:rPr lang="de-DE" sz="1200"/>
              <a:t>Literaturverzeichnis</a:t>
            </a:r>
          </a:p>
          <a:p>
            <a:pPr marL="114300" indent="0">
              <a:buNone/>
            </a:pPr>
            <a:endParaRPr lang="de-DE" sz="1200"/>
          </a:p>
          <a:p>
            <a:pPr lvl="1"/>
            <a:endParaRPr lang="de-DE" sz="120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A195A6E-7BF5-D0C6-DD6B-A9CB4CFEB1B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F380EC2-FEA7-2B0D-86E2-BBE3BEA6EABE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D9F11C6-BF9F-469B-87B4-1836A0545C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2</a:t>
            </a:fld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11656E5-8DB5-F906-CDF3-CE615ECE7917}"/>
              </a:ext>
            </a:extLst>
          </p:cNvPr>
          <p:cNvSpPr/>
          <p:nvPr/>
        </p:nvSpPr>
        <p:spPr>
          <a:xfrm>
            <a:off x="10606487" y="6467707"/>
            <a:ext cx="832805" cy="310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4641024-C7A8-4C4F-AE0D-0499FF22816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e-DE"/>
              <a:t>2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CDA852B-A5D9-889B-6BAD-FAEC0E714915}"/>
              </a:ext>
            </a:extLst>
          </p:cNvPr>
          <p:cNvSpPr/>
          <p:nvPr/>
        </p:nvSpPr>
        <p:spPr>
          <a:xfrm>
            <a:off x="794893" y="5813600"/>
            <a:ext cx="832805" cy="310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1648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BA1216-2840-D6CB-3497-8CE04C833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Einführung SPS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814D275-D350-A540-CFF2-57299CE023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de-DE" b="1" u="sng"/>
          </a:p>
          <a:p>
            <a:pPr lvl="1"/>
            <a:endParaRPr lang="de-DE" sz="120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A195A6E-7BF5-D0C6-DD6B-A9CB4CFEB1B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/>
              <a:t>Begriffsdefinition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F380EC2-FEA7-2B0D-86E2-BBE3BEA6EABE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D9F11C6-BF9F-469B-87B4-1836A0545C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3</a:t>
            </a:fld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11656E5-8DB5-F906-CDF3-CE615ECE7917}"/>
              </a:ext>
            </a:extLst>
          </p:cNvPr>
          <p:cNvSpPr/>
          <p:nvPr/>
        </p:nvSpPr>
        <p:spPr>
          <a:xfrm>
            <a:off x="10606487" y="6467707"/>
            <a:ext cx="832805" cy="310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4641024-C7A8-4C4F-AE0D-0499FF22816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e-DE"/>
              <a:t>3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CDA852B-A5D9-889B-6BAD-FAEC0E714915}"/>
              </a:ext>
            </a:extLst>
          </p:cNvPr>
          <p:cNvSpPr/>
          <p:nvPr/>
        </p:nvSpPr>
        <p:spPr>
          <a:xfrm>
            <a:off x="794893" y="5813600"/>
            <a:ext cx="832805" cy="310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2DC5140-A5CE-C61E-B030-116C28FE1FF2}"/>
              </a:ext>
            </a:extLst>
          </p:cNvPr>
          <p:cNvSpPr txBox="1"/>
          <p:nvPr/>
        </p:nvSpPr>
        <p:spPr>
          <a:xfrm>
            <a:off x="436755" y="1328853"/>
            <a:ext cx="10621536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>
                <a:cs typeface="Arial"/>
              </a:rPr>
              <a:t>Speicherprogrammierbare Steuerung </a:t>
            </a:r>
          </a:p>
          <a:p>
            <a:pPr marL="285750" indent="-285750">
              <a:buFont typeface="Arial"/>
              <a:buChar char="•"/>
            </a:pPr>
            <a:r>
              <a:rPr lang="de-DE">
                <a:cs typeface="Arial"/>
              </a:rPr>
              <a:t>Verarbeitung von Ein- und Ausgängen durch Anwenderprogramm</a:t>
            </a:r>
          </a:p>
          <a:p>
            <a:pPr marL="285750" indent="-285750">
              <a:buFont typeface="Arial"/>
              <a:buChar char="•"/>
            </a:pPr>
            <a:r>
              <a:rPr lang="de-DE">
                <a:cs typeface="Arial"/>
              </a:rPr>
              <a:t>Modulare Bauweise der </a:t>
            </a:r>
            <a:r>
              <a:rPr lang="de-DE">
                <a:ea typeface="+mn-lt"/>
                <a:cs typeface="+mn-lt"/>
              </a:rPr>
              <a:t>Peripherie</a:t>
            </a:r>
          </a:p>
          <a:p>
            <a:pPr marL="285750" indent="-285750">
              <a:buFont typeface="Arial"/>
              <a:buChar char="•"/>
            </a:pPr>
            <a:r>
              <a:rPr lang="de-DE">
                <a:cs typeface="Arial"/>
              </a:rPr>
              <a:t>Siemens einer der größten Hersteller, </a:t>
            </a:r>
          </a:p>
          <a:p>
            <a:r>
              <a:rPr lang="de-DE">
                <a:cs typeface="Arial"/>
              </a:rPr>
              <a:t>     neben Beckhoff und </a:t>
            </a:r>
            <a:r>
              <a:rPr lang="de-DE">
                <a:ea typeface="+mn-lt"/>
                <a:cs typeface="+mn-lt"/>
              </a:rPr>
              <a:t>Phoenix Contact</a:t>
            </a:r>
          </a:p>
          <a:p>
            <a:endParaRPr lang="de-DE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de-DE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de-DE">
              <a:cs typeface="Arial"/>
            </a:endParaRPr>
          </a:p>
        </p:txBody>
      </p:sp>
      <p:pic>
        <p:nvPicPr>
          <p:cNvPr id="7" name="Grafik 11" descr="Ein Bild, das Text, Elektronik, Computer enthält.&#10;&#10;Beschreibung automatisch generiert.">
            <a:extLst>
              <a:ext uri="{FF2B5EF4-FFF2-40B4-BE49-F238E27FC236}">
                <a16:creationId xmlns:a16="http://schemas.microsoft.com/office/drawing/2014/main" id="{899EC4FE-0108-320A-59ED-25503516D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702" y="2154232"/>
            <a:ext cx="5238242" cy="270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85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BA1216-2840-D6CB-3497-8CE04C833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Einführung SPS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A195A6E-7BF5-D0C6-DD6B-A9CB4CFEB1B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/>
              <a:t>Anwendungsbereiche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F380EC2-FEA7-2B0D-86E2-BBE3BEA6EABE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D9F11C6-BF9F-469B-87B4-1836A0545C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4</a:t>
            </a:fld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11656E5-8DB5-F906-CDF3-CE615ECE7917}"/>
              </a:ext>
            </a:extLst>
          </p:cNvPr>
          <p:cNvSpPr/>
          <p:nvPr/>
        </p:nvSpPr>
        <p:spPr>
          <a:xfrm>
            <a:off x="10606487" y="6467707"/>
            <a:ext cx="832805" cy="310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4641024-C7A8-4C4F-AE0D-0499FF22816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e-DE"/>
              <a:t>4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CDA852B-A5D9-889B-6BAD-FAEC0E714915}"/>
              </a:ext>
            </a:extLst>
          </p:cNvPr>
          <p:cNvSpPr/>
          <p:nvPr/>
        </p:nvSpPr>
        <p:spPr>
          <a:xfrm>
            <a:off x="794893" y="5813600"/>
            <a:ext cx="832805" cy="310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E0F257C-6D0C-D606-F0F3-47B83F13E3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>
                <a:latin typeface="Arial"/>
              </a:rPr>
              <a:t>Vielzahl von Anwendungsbereichen in der Industrie</a:t>
            </a:r>
            <a:endParaRPr lang="de-DE"/>
          </a:p>
          <a:p>
            <a:r>
              <a:rPr lang="de-DE">
                <a:latin typeface="Arial"/>
              </a:rPr>
              <a:t>Auch im Heimbereich für kleine Steuerungen --&gt; Smart-Home</a:t>
            </a:r>
          </a:p>
          <a:p>
            <a:r>
              <a:rPr lang="de-DE">
                <a:latin typeface="Arial"/>
              </a:rPr>
              <a:t>Überall wiederzufinden wo komplexe Aufgaben bearbeitet werden müssen</a:t>
            </a:r>
          </a:p>
          <a:p>
            <a:r>
              <a:rPr lang="de-DE">
                <a:latin typeface="Arial"/>
              </a:rPr>
              <a:t>Zunehmend auch bei der Gestaltung von Mensch-Maschine-Schnittstellen wieder zu finden 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614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BA1216-2840-D6CB-3497-8CE04C833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Hardware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814D275-D350-A540-CFF2-57299CE023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de-DE" b="1" u="sng"/>
          </a:p>
          <a:p>
            <a:pPr lvl="1"/>
            <a:endParaRPr lang="de-DE" sz="120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A195A6E-7BF5-D0C6-DD6B-A9CB4CFEB1B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/>
              <a:t>Baugruppe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F380EC2-FEA7-2B0D-86E2-BBE3BEA6EABE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340749" y="5836749"/>
            <a:ext cx="10097976" cy="706854"/>
          </a:xfrm>
        </p:spPr>
        <p:txBody>
          <a:bodyPr/>
          <a:lstStyle/>
          <a:p>
            <a:r>
              <a:rPr lang="de-DE"/>
              <a:t>Abbildung 1: https://www.xplore-dna.net/pluginfile.php/612/mod_page/content/5/S7%20CPU313C-2DP.V2.png</a:t>
            </a:r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D9F11C6-BF9F-469B-87B4-1836A0545C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5</a:t>
            </a:fld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11656E5-8DB5-F906-CDF3-CE615ECE7917}"/>
              </a:ext>
            </a:extLst>
          </p:cNvPr>
          <p:cNvSpPr/>
          <p:nvPr/>
        </p:nvSpPr>
        <p:spPr>
          <a:xfrm>
            <a:off x="10606487" y="6467707"/>
            <a:ext cx="832805" cy="310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4641024-C7A8-4C4F-AE0D-0499FF22816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e-DE"/>
              <a:t>5</a:t>
            </a:r>
          </a:p>
        </p:txBody>
      </p:sp>
      <p:pic>
        <p:nvPicPr>
          <p:cNvPr id="11" name="Grafik 11">
            <a:extLst>
              <a:ext uri="{FF2B5EF4-FFF2-40B4-BE49-F238E27FC236}">
                <a16:creationId xmlns:a16="http://schemas.microsoft.com/office/drawing/2014/main" id="{C9E1CF50-DF95-699F-89BA-DD47C0659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923" y="1744278"/>
            <a:ext cx="4462756" cy="313482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846BE0C1-37C8-AEAE-9B8B-56594F15444D}"/>
              </a:ext>
            </a:extLst>
          </p:cNvPr>
          <p:cNvSpPr txBox="1"/>
          <p:nvPr/>
        </p:nvSpPr>
        <p:spPr>
          <a:xfrm>
            <a:off x="4087756" y="1212642"/>
            <a:ext cx="43494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>
                <a:cs typeface="Arial"/>
              </a:rPr>
              <a:t>Darstellung verschiedener Modelle:</a:t>
            </a:r>
          </a:p>
        </p:txBody>
      </p:sp>
      <p:pic>
        <p:nvPicPr>
          <p:cNvPr id="16" name="Grafik 11" descr="Ein Bild, das Text, Elektronik, Computer enthält.&#10;&#10;Beschreibung automatisch generiert.">
            <a:extLst>
              <a:ext uri="{FF2B5EF4-FFF2-40B4-BE49-F238E27FC236}">
                <a16:creationId xmlns:a16="http://schemas.microsoft.com/office/drawing/2014/main" id="{3EBC32AC-1ECF-4586-862C-8F7FE7A15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003" y="2079182"/>
            <a:ext cx="4671800" cy="240792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03B5515-B118-E35C-4981-EE96AA9798F5}"/>
              </a:ext>
            </a:extLst>
          </p:cNvPr>
          <p:cNvSpPr txBox="1"/>
          <p:nvPr/>
        </p:nvSpPr>
        <p:spPr>
          <a:xfrm>
            <a:off x="6219066" y="4880508"/>
            <a:ext cx="1559402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800">
                <a:cs typeface="Arial"/>
              </a:rPr>
              <a:t>Abbildung 1</a:t>
            </a:r>
            <a:endParaRPr lang="de-DE" sz="800"/>
          </a:p>
        </p:txBody>
      </p:sp>
    </p:spTree>
    <p:extLst>
      <p:ext uri="{BB962C8B-B14F-4D97-AF65-F5344CB8AC3E}">
        <p14:creationId xmlns:p14="http://schemas.microsoft.com/office/powerpoint/2010/main" val="1965530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BA1216-2840-D6CB-3497-8CE04C833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Hardware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814D275-D350-A540-CFF2-57299CE02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45658"/>
            <a:ext cx="10531447" cy="4427165"/>
          </a:xfrm>
        </p:spPr>
        <p:txBody>
          <a:bodyPr/>
          <a:lstStyle/>
          <a:p>
            <a:pPr marL="114300" indent="0">
              <a:buNone/>
            </a:pPr>
            <a:endParaRPr lang="de-DE" b="1" u="sng"/>
          </a:p>
          <a:p>
            <a:pPr lvl="1"/>
            <a:endParaRPr lang="de-DE" sz="120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A195A6E-7BF5-D0C6-DD6B-A9CB4CFEB1B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/>
              <a:t>Schematische Darstellungen 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F380EC2-FEA7-2B0D-86E2-BBE3BEA6EABE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347492" y="5830006"/>
            <a:ext cx="9826597" cy="586050"/>
          </a:xfrm>
        </p:spPr>
        <p:txBody>
          <a:bodyPr/>
          <a:lstStyle/>
          <a:p>
            <a:r>
              <a:rPr lang="de-DE"/>
              <a:t>Abbildung 2 und 3: Herbert Bernstein, Elektropneumatische und elektrohydraulische Bauelemente in der Mechatronik, S. </a:t>
            </a:r>
            <a:r>
              <a:rPr lang="de-DE" dirty="0"/>
              <a:t>344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D9F11C6-BF9F-469B-87B4-1836A0545C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6</a:t>
            </a:fld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11656E5-8DB5-F906-CDF3-CE615ECE7917}"/>
              </a:ext>
            </a:extLst>
          </p:cNvPr>
          <p:cNvSpPr/>
          <p:nvPr/>
        </p:nvSpPr>
        <p:spPr>
          <a:xfrm>
            <a:off x="10606487" y="6467707"/>
            <a:ext cx="832805" cy="310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4641024-C7A8-4C4F-AE0D-0499FF22816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933139" y="6440569"/>
            <a:ext cx="6655301" cy="365125"/>
          </a:xfrm>
        </p:spPr>
        <p:txBody>
          <a:bodyPr/>
          <a:lstStyle/>
          <a:p>
            <a:r>
              <a:rPr lang="de-DE"/>
              <a:t>6</a:t>
            </a:r>
          </a:p>
        </p:txBody>
      </p:sp>
      <p:pic>
        <p:nvPicPr>
          <p:cNvPr id="7" name="Grafik 10">
            <a:extLst>
              <a:ext uri="{FF2B5EF4-FFF2-40B4-BE49-F238E27FC236}">
                <a16:creationId xmlns:a16="http://schemas.microsoft.com/office/drawing/2014/main" id="{5AC583F2-A253-CF95-2A46-BAAAA2411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814" y="1853453"/>
            <a:ext cx="3400096" cy="3197881"/>
          </a:xfrm>
          <a:prstGeom prst="rect">
            <a:avLst/>
          </a:prstGeom>
        </p:spPr>
      </p:pic>
      <p:pic>
        <p:nvPicPr>
          <p:cNvPr id="11" name="Grafik 11">
            <a:extLst>
              <a:ext uri="{FF2B5EF4-FFF2-40B4-BE49-F238E27FC236}">
                <a16:creationId xmlns:a16="http://schemas.microsoft.com/office/drawing/2014/main" id="{7D9792D2-5FE7-922C-2993-1273306075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613" y="1852301"/>
            <a:ext cx="3984733" cy="3200183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86C1B306-D728-DFE4-A767-6E2BE585390D}"/>
              </a:ext>
            </a:extLst>
          </p:cNvPr>
          <p:cNvSpPr txBox="1"/>
          <p:nvPr/>
        </p:nvSpPr>
        <p:spPr>
          <a:xfrm>
            <a:off x="357448" y="1853249"/>
            <a:ext cx="2815682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>
                <a:cs typeface="Arial"/>
              </a:rPr>
              <a:t>Serieller Zyklusdurchlauf mit einer Geschwindigkeit von 20 bis 50 </a:t>
            </a:r>
            <a:r>
              <a:rPr lang="de-DE" err="1">
                <a:cs typeface="Arial"/>
              </a:rPr>
              <a:t>m</a:t>
            </a:r>
            <a:r>
              <a:rPr lang="de-DE" err="1">
                <a:ea typeface="+mn-lt"/>
                <a:cs typeface="+mn-lt"/>
              </a:rPr>
              <a:t>s</a:t>
            </a:r>
          </a:p>
          <a:p>
            <a:pPr marL="285750" indent="-285750">
              <a:buFont typeface="Arial"/>
              <a:buChar char="•"/>
            </a:pPr>
            <a:r>
              <a:rPr lang="de-DE">
                <a:cs typeface="Arial"/>
              </a:rPr>
              <a:t>Pro Anweisung eine Durchlaufzeit von 1 bis 3 µs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45311E4-62D6-BA8A-57D7-C203A1956DCB}"/>
              </a:ext>
            </a:extLst>
          </p:cNvPr>
          <p:cNvSpPr txBox="1"/>
          <p:nvPr/>
        </p:nvSpPr>
        <p:spPr>
          <a:xfrm>
            <a:off x="3491405" y="1246461"/>
            <a:ext cx="297245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>
                <a:cs typeface="Arial"/>
              </a:rPr>
              <a:t>Prinzipieller Aufbau einer SPS:</a:t>
            </a:r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F0C440C-1554-F5F7-DB5A-A6C9212A78AE}"/>
              </a:ext>
            </a:extLst>
          </p:cNvPr>
          <p:cNvSpPr txBox="1"/>
          <p:nvPr/>
        </p:nvSpPr>
        <p:spPr>
          <a:xfrm>
            <a:off x="7229147" y="1292444"/>
            <a:ext cx="29724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>
                <a:cs typeface="Arial"/>
              </a:rPr>
              <a:t>Funktionsablauf einer SPS: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47E2CD6-CEBA-1D2E-787D-23ACD08C99EB}"/>
              </a:ext>
            </a:extLst>
          </p:cNvPr>
          <p:cNvSpPr txBox="1"/>
          <p:nvPr/>
        </p:nvSpPr>
        <p:spPr>
          <a:xfrm>
            <a:off x="7144952" y="1408803"/>
            <a:ext cx="2555487" cy="4739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AC71E69-9AE2-1300-B555-F77C1B09754F}"/>
              </a:ext>
            </a:extLst>
          </p:cNvPr>
          <p:cNvSpPr txBox="1"/>
          <p:nvPr/>
        </p:nvSpPr>
        <p:spPr>
          <a:xfrm>
            <a:off x="3507828" y="5077810"/>
            <a:ext cx="1469806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800">
                <a:cs typeface="Arial"/>
              </a:rPr>
              <a:t>Abbildung 2</a:t>
            </a:r>
            <a:endParaRPr lang="de-DE" sz="80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A79DE3E-B397-2AB0-0DAB-229FE76679C3}"/>
              </a:ext>
            </a:extLst>
          </p:cNvPr>
          <p:cNvSpPr txBox="1"/>
          <p:nvPr/>
        </p:nvSpPr>
        <p:spPr>
          <a:xfrm>
            <a:off x="7186448" y="5051534"/>
            <a:ext cx="1469806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800">
                <a:cs typeface="Arial"/>
              </a:rPr>
              <a:t>Abbildung 3</a:t>
            </a:r>
            <a:endParaRPr lang="de-DE" sz="800"/>
          </a:p>
        </p:txBody>
      </p:sp>
    </p:spTree>
    <p:extLst>
      <p:ext uri="{BB962C8B-B14F-4D97-AF65-F5344CB8AC3E}">
        <p14:creationId xmlns:p14="http://schemas.microsoft.com/office/powerpoint/2010/main" val="3355295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BA1216-2840-D6CB-3497-8CE04C833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Software – Schritt für Schritt zum TIA-Projekt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814D275-D350-A540-CFF2-57299CE023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de-DE" b="1" u="sng"/>
          </a:p>
          <a:p>
            <a:pPr lvl="1"/>
            <a:endParaRPr lang="de-DE" sz="120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A195A6E-7BF5-D0C6-DD6B-A9CB4CFEB1B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/>
              <a:t>Neues Projekt anlegen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F380EC2-FEA7-2B0D-86E2-BBE3BEA6EABE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D9F11C6-BF9F-469B-87B4-1836A0545C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7</a:t>
            </a:fld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11656E5-8DB5-F906-CDF3-CE615ECE7917}"/>
              </a:ext>
            </a:extLst>
          </p:cNvPr>
          <p:cNvSpPr/>
          <p:nvPr/>
        </p:nvSpPr>
        <p:spPr>
          <a:xfrm>
            <a:off x="10606487" y="6467707"/>
            <a:ext cx="832805" cy="310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4641024-C7A8-4C4F-AE0D-0499FF22816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e-DE"/>
              <a:t>7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CDA852B-A5D9-889B-6BAD-FAEC0E714915}"/>
              </a:ext>
            </a:extLst>
          </p:cNvPr>
          <p:cNvSpPr/>
          <p:nvPr/>
        </p:nvSpPr>
        <p:spPr>
          <a:xfrm>
            <a:off x="794893" y="5813600"/>
            <a:ext cx="832805" cy="310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3" descr="Ein Bild, das Text, Screenshot, drinnen, Computer enthält.&#10;&#10;Beschreibung automatisch generiert.">
            <a:extLst>
              <a:ext uri="{FF2B5EF4-FFF2-40B4-BE49-F238E27FC236}">
                <a16:creationId xmlns:a16="http://schemas.microsoft.com/office/drawing/2014/main" id="{15294012-160F-560A-6979-9873D8566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642" y="1460484"/>
            <a:ext cx="8445061" cy="3997898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CBF42E8-2F7C-151A-E0C7-C5C0F981C3A1}"/>
              </a:ext>
            </a:extLst>
          </p:cNvPr>
          <p:cNvSpPr txBox="1"/>
          <p:nvPr/>
        </p:nvSpPr>
        <p:spPr>
          <a:xfrm>
            <a:off x="361293" y="1453383"/>
            <a:ext cx="2379607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>
                <a:cs typeface="Arial"/>
              </a:rPr>
              <a:t>Neues Projekt anlegen</a:t>
            </a:r>
          </a:p>
          <a:p>
            <a:pPr marL="285750" indent="-285750">
              <a:buFont typeface="Arial"/>
              <a:buChar char="•"/>
            </a:pPr>
            <a:r>
              <a:rPr lang="de-DE">
                <a:cs typeface="Arial"/>
              </a:rPr>
              <a:t>In der Übersicht "neues Gerät hinzufügen" Baugruppen auswählen und hinzufügen</a:t>
            </a:r>
          </a:p>
        </p:txBody>
      </p:sp>
    </p:spTree>
    <p:extLst>
      <p:ext uri="{BB962C8B-B14F-4D97-AF65-F5344CB8AC3E}">
        <p14:creationId xmlns:p14="http://schemas.microsoft.com/office/powerpoint/2010/main" val="2424186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6FECF-8864-FD71-633B-1D1295A84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/>
            </a:br>
            <a:r>
              <a:rPr lang="de-DE"/>
              <a:t>Software – Schritt für Schritt zum TIA-Projekt</a:t>
            </a:r>
            <a:endParaRPr lang="de-DE" b="0"/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A961E7A-64EA-0437-DC77-F8627B33EC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8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64A50BA-BC16-C79A-B8D7-44D50D5D390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/>
              <a:t>Baugruppe konfigurieren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103EBB5-2864-DCF1-E84E-B78CC37CE442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7">
            <a:extLst>
              <a:ext uri="{FF2B5EF4-FFF2-40B4-BE49-F238E27FC236}">
                <a16:creationId xmlns:a16="http://schemas.microsoft.com/office/drawing/2014/main" id="{36C962DC-D129-520E-2DEF-12949D30D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693" y="1514626"/>
            <a:ext cx="6001580" cy="383402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3118811-4BDA-D528-CE67-2CC3983986E3}"/>
              </a:ext>
            </a:extLst>
          </p:cNvPr>
          <p:cNvSpPr txBox="1"/>
          <p:nvPr/>
        </p:nvSpPr>
        <p:spPr>
          <a:xfrm>
            <a:off x="741673" y="1515571"/>
            <a:ext cx="4376108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>
                <a:ea typeface="+mn-lt"/>
                <a:cs typeface="+mn-lt"/>
              </a:rPr>
              <a:t>Die ausgewählte SPS wird dann in dem Fenster "Geräte Sicht" dargestellt</a:t>
            </a:r>
          </a:p>
          <a:p>
            <a:pPr marL="285750" indent="-285750">
              <a:buFont typeface="Arial"/>
              <a:buChar char="•"/>
            </a:pPr>
            <a:r>
              <a:rPr lang="de-DE">
                <a:cs typeface="Arial"/>
              </a:rPr>
              <a:t>Unter Eigenschaften der Ein- und Ausgangsmodule können nun die Anfangs- und Endadressen vergeben werden  </a:t>
            </a:r>
          </a:p>
          <a:p>
            <a:pPr marL="285750" indent="-285750">
              <a:buFont typeface="Arial"/>
              <a:buChar char="•"/>
            </a:pPr>
            <a:r>
              <a:rPr lang="de-DE">
                <a:cs typeface="Arial"/>
              </a:rPr>
              <a:t>Unter CPU-Eigenschaften die zuvor bestimmte IP-Adresse vergeben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5CF9379-BECB-D458-EA55-02B822F59EA9}"/>
              </a:ext>
            </a:extLst>
          </p:cNvPr>
          <p:cNvSpPr/>
          <p:nvPr/>
        </p:nvSpPr>
        <p:spPr>
          <a:xfrm>
            <a:off x="10606487" y="6467707"/>
            <a:ext cx="832805" cy="310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AF868CC7-1701-FE04-094B-7B4B41BED20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e-DE"/>
              <a:t>8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A297799-106A-EE37-6A9E-5F892E5A5FD9}"/>
              </a:ext>
            </a:extLst>
          </p:cNvPr>
          <p:cNvSpPr/>
          <p:nvPr/>
        </p:nvSpPr>
        <p:spPr>
          <a:xfrm>
            <a:off x="794893" y="5813600"/>
            <a:ext cx="832805" cy="310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2706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0B3745-1B21-19A4-925A-715234B16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 b="0"/>
            </a:br>
            <a:r>
              <a:rPr lang="de-DE"/>
              <a:t>Software – Schritt für Schritt zum TIA-Projekt</a:t>
            </a:r>
            <a:endParaRPr lang="de-DE" b="0"/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C526762-BE9D-8DF5-CA66-B8FFCDDC4F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9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4F1879D-9528-5164-BE94-ABD4B5CD8CF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/>
              <a:t>Variablentabelle anlegen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E6640E1-956C-03F5-D1C7-C0515A64A5F6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7">
            <a:extLst>
              <a:ext uri="{FF2B5EF4-FFF2-40B4-BE49-F238E27FC236}">
                <a16:creationId xmlns:a16="http://schemas.microsoft.com/office/drawing/2014/main" id="{E61F6F2B-6BF6-FA12-0C8A-CD9DE9770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367" y="1743266"/>
            <a:ext cx="7045871" cy="336493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7FB7691-08BB-087F-387D-0B6A6A6E29EC}"/>
              </a:ext>
            </a:extLst>
          </p:cNvPr>
          <p:cNvSpPr txBox="1"/>
          <p:nvPr/>
        </p:nvSpPr>
        <p:spPr>
          <a:xfrm>
            <a:off x="470734" y="1627554"/>
            <a:ext cx="367521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>
                <a:cs typeface="Arial"/>
              </a:rPr>
              <a:t>Nach Anlegen einer neuen Variablentabelle können nun die zuvor angelegten Adressen vergeben und Benannt werden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BBD3A87-8393-BB8B-FB99-77EB7C2D61CA}"/>
              </a:ext>
            </a:extLst>
          </p:cNvPr>
          <p:cNvSpPr/>
          <p:nvPr/>
        </p:nvSpPr>
        <p:spPr>
          <a:xfrm>
            <a:off x="10606487" y="6467707"/>
            <a:ext cx="832805" cy="310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B3CE44C6-E5AE-4EBE-6022-06EBC705ED3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e-DE"/>
              <a:t>9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766E35E4-32EF-5403-A10E-DAAA4A421DBE}"/>
              </a:ext>
            </a:extLst>
          </p:cNvPr>
          <p:cNvSpPr/>
          <p:nvPr/>
        </p:nvSpPr>
        <p:spPr>
          <a:xfrm>
            <a:off x="794893" y="5813600"/>
            <a:ext cx="832805" cy="310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0090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563</Words>
  <Application>Microsoft Office PowerPoint</Application>
  <PresentationFormat>Breitbild</PresentationFormat>
  <Paragraphs>122</Paragraphs>
  <Slides>15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Office</vt:lpstr>
      <vt:lpstr>Office</vt:lpstr>
      <vt:lpstr>Mechatronisches Produktionssystem</vt:lpstr>
      <vt:lpstr>Inhaltsübersicht</vt:lpstr>
      <vt:lpstr>Einführung SPS</vt:lpstr>
      <vt:lpstr>Einführung SPS</vt:lpstr>
      <vt:lpstr>Hardware</vt:lpstr>
      <vt:lpstr>Hardware</vt:lpstr>
      <vt:lpstr>Software – Schritt für Schritt zum TIA-Projekt</vt:lpstr>
      <vt:lpstr> Software – Schritt für Schritt zum TIA-Projekt </vt:lpstr>
      <vt:lpstr> Software – Schritt für Schritt zum TIA-Projekt </vt:lpstr>
      <vt:lpstr> Software – Schritt für Schritt zum TIA-Projekt </vt:lpstr>
      <vt:lpstr> Software – Schritt für Schritt zum TIA-Projekt </vt:lpstr>
      <vt:lpstr> Software – Schritt für Schritt zum TIA-Projekt </vt:lpstr>
      <vt:lpstr> Software – Schritt für Schritt zum TIA-Projekt </vt:lpstr>
      <vt:lpstr>PowerPoint-Präsentation</vt:lpstr>
      <vt:lpstr>Literaturverzeichnis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/>
  <cp:lastModifiedBy>Henning Luetkemeier</cp:lastModifiedBy>
  <cp:revision>1</cp:revision>
  <dcterms:created xsi:type="dcterms:W3CDTF">2022-12-10T10:09:23Z</dcterms:created>
  <dcterms:modified xsi:type="dcterms:W3CDTF">2022-12-14T21:31:10Z</dcterms:modified>
</cp:coreProperties>
</file>