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306" r:id="rId4"/>
    <p:sldId id="307" r:id="rId5"/>
    <p:sldId id="274" r:id="rId6"/>
    <p:sldId id="305" r:id="rId7"/>
    <p:sldId id="304" r:id="rId8"/>
    <p:sldId id="285" r:id="rId9"/>
  </p:sldIdLst>
  <p:sldSz cx="9144000" cy="5143500" type="screen16x9"/>
  <p:notesSz cx="6858000" cy="9144000"/>
  <p:embeddedFontLst>
    <p:embeddedFont>
      <p:font typeface="Arvo" panose="020B0604020202020204" charset="0"/>
      <p:regular r:id="rId11"/>
      <p:bold r:id="rId12"/>
      <p:italic r:id="rId13"/>
      <p:boldItalic r:id="rId14"/>
    </p:embeddedFon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Montserrat ExtraBold" panose="00000900000000000000" pitchFamily="2" charset="0"/>
      <p:bold r:id="rId19"/>
      <p:boldItalic r:id="rId20"/>
    </p:embeddedFont>
    <p:embeddedFont>
      <p:font typeface="Montserrat Light" panose="000004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1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4DFEFD-D104-4195-9325-8F29EC430278}">
  <a:tblStyle styleId="{A14DFEFD-D104-4195-9325-8F29EC43027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9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de7457949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de7457949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>
          <a:extLst>
            <a:ext uri="{FF2B5EF4-FFF2-40B4-BE49-F238E27FC236}">
              <a16:creationId xmlns:a16="http://schemas.microsoft.com/office/drawing/2014/main" id="{4552702C-8845-8217-2A49-5BB58D5E8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de7457949_0_218:notes">
            <a:extLst>
              <a:ext uri="{FF2B5EF4-FFF2-40B4-BE49-F238E27FC236}">
                <a16:creationId xmlns:a16="http://schemas.microsoft.com/office/drawing/2014/main" id="{332DCB1C-0A4F-9DCB-5BF9-4BF79D7272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de7457949_0_218:notes">
            <a:extLst>
              <a:ext uri="{FF2B5EF4-FFF2-40B4-BE49-F238E27FC236}">
                <a16:creationId xmlns:a16="http://schemas.microsoft.com/office/drawing/2014/main" id="{17E7440E-FA9E-7455-0D86-6BEEA7E414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3929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>
          <a:extLst>
            <a:ext uri="{FF2B5EF4-FFF2-40B4-BE49-F238E27FC236}">
              <a16:creationId xmlns:a16="http://schemas.microsoft.com/office/drawing/2014/main" id="{AD36248B-AE47-1998-D510-D72FE72AF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de7457949_0_218:notes">
            <a:extLst>
              <a:ext uri="{FF2B5EF4-FFF2-40B4-BE49-F238E27FC236}">
                <a16:creationId xmlns:a16="http://schemas.microsoft.com/office/drawing/2014/main" id="{0C8030A7-3E1E-801E-912A-9C37597798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de7457949_0_218:notes">
            <a:extLst>
              <a:ext uri="{FF2B5EF4-FFF2-40B4-BE49-F238E27FC236}">
                <a16:creationId xmlns:a16="http://schemas.microsoft.com/office/drawing/2014/main" id="{650F3D3E-1B46-5E61-1502-10A34BDA83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233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Google Shape;1438;g3de7457949_0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9" name="Google Shape;1439;g3de7457949_0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9922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9">
          <a:extLst>
            <a:ext uri="{FF2B5EF4-FFF2-40B4-BE49-F238E27FC236}">
              <a16:creationId xmlns:a16="http://schemas.microsoft.com/office/drawing/2014/main" id="{C698FD02-B886-0DBB-891B-8F2AE46DE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g4523b52df0_1_380:notes">
            <a:extLst>
              <a:ext uri="{FF2B5EF4-FFF2-40B4-BE49-F238E27FC236}">
                <a16:creationId xmlns:a16="http://schemas.microsoft.com/office/drawing/2014/main" id="{4B239CD9-B12D-7732-1191-5D57765921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1" name="Google Shape;1601;g4523b52df0_1_380:notes">
            <a:extLst>
              <a:ext uri="{FF2B5EF4-FFF2-40B4-BE49-F238E27FC236}">
                <a16:creationId xmlns:a16="http://schemas.microsoft.com/office/drawing/2014/main" id="{24F2B850-A371-F93D-D400-479EEB4CED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0805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5">
          <a:extLst>
            <a:ext uri="{FF2B5EF4-FFF2-40B4-BE49-F238E27FC236}">
              <a16:creationId xmlns:a16="http://schemas.microsoft.com/office/drawing/2014/main" id="{6468D963-26CD-F0FE-EA01-9BEDF468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g4523b52df0_1_437:notes">
            <a:extLst>
              <a:ext uri="{FF2B5EF4-FFF2-40B4-BE49-F238E27FC236}">
                <a16:creationId xmlns:a16="http://schemas.microsoft.com/office/drawing/2014/main" id="{96C8D230-10C3-4D7A-8F8B-ACA0B98B19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7" name="Google Shape;1587;g4523b52df0_1_437:notes">
            <a:extLst>
              <a:ext uri="{FF2B5EF4-FFF2-40B4-BE49-F238E27FC236}">
                <a16:creationId xmlns:a16="http://schemas.microsoft.com/office/drawing/2014/main" id="{E8313C7A-3154-1C10-8C1C-62142CDACB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8325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g3de7457949_0_7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7" name="Google Shape;1717;g3de7457949_0_7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5010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0" y="1856275"/>
            <a:ext cx="9144000" cy="143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 b="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6000"/>
              <a:buFont typeface="Montserrat ExtraBold"/>
              <a:buNone/>
              <a:defRPr sz="6000">
                <a:solidFill>
                  <a:srgbClr val="EFEFE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3967800" y="639438"/>
            <a:ext cx="1208400" cy="1208400"/>
          </a:xfrm>
          <a:prstGeom prst="mathMultiply">
            <a:avLst>
              <a:gd name="adj1" fmla="val 189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3813000" y="4124513"/>
            <a:ext cx="1518000" cy="0"/>
          </a:xfrm>
          <a:prstGeom prst="straightConnector1">
            <a:avLst/>
          </a:prstGeom>
          <a:noFill/>
          <a:ln w="2286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2"/>
          <p:cNvSpPr/>
          <p:nvPr/>
        </p:nvSpPr>
        <p:spPr>
          <a:xfrm>
            <a:off x="-1212000" y="1368300"/>
            <a:ext cx="2406900" cy="2406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6800475" y="-497850"/>
            <a:ext cx="1588800" cy="1588800"/>
          </a:xfrm>
          <a:prstGeom prst="ellipse">
            <a:avLst/>
          </a:prstGeom>
          <a:noFill/>
          <a:ln w="2286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1214700" y="3012900"/>
            <a:ext cx="6714600" cy="80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&amp; subtitle slide" type="secHead">
  <p:cSld name="SECTION_HEADER">
    <p:bg>
      <p:bgPr>
        <a:noFill/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4572000" y="3272"/>
            <a:ext cx="45963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27350" y="1024000"/>
            <a:ext cx="4106100" cy="101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sz="40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911125" y="2774325"/>
            <a:ext cx="2738100" cy="18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‹Nr.›</a:t>
            </a:fld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1675975" y="2033838"/>
            <a:ext cx="1208400" cy="1208400"/>
          </a:xfrm>
          <a:prstGeom prst="mathMultiply">
            <a:avLst>
              <a:gd name="adj1" fmla="val 189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5935738" y="2650325"/>
            <a:ext cx="564600" cy="564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5935738" y="1811887"/>
            <a:ext cx="564600" cy="564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5935738" y="973425"/>
            <a:ext cx="564600" cy="564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5935725" y="3488775"/>
            <a:ext cx="564600" cy="564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1675975" y="1967538"/>
            <a:ext cx="1208400" cy="1208400"/>
          </a:xfrm>
          <a:prstGeom prst="mathMultiply">
            <a:avLst>
              <a:gd name="adj1" fmla="val 1896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2"/>
          </p:nvPr>
        </p:nvSpPr>
        <p:spPr>
          <a:xfrm>
            <a:off x="6187850" y="1024950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3"/>
          </p:nvPr>
        </p:nvSpPr>
        <p:spPr>
          <a:xfrm>
            <a:off x="6187850" y="1312150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4"/>
          </p:nvPr>
        </p:nvSpPr>
        <p:spPr>
          <a:xfrm>
            <a:off x="6187850" y="1837650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ubTitle" idx="5"/>
          </p:nvPr>
        </p:nvSpPr>
        <p:spPr>
          <a:xfrm>
            <a:off x="6187850" y="2124850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ubTitle" idx="6"/>
          </p:nvPr>
        </p:nvSpPr>
        <p:spPr>
          <a:xfrm>
            <a:off x="6187850" y="2650325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ubTitle" idx="7"/>
          </p:nvPr>
        </p:nvSpPr>
        <p:spPr>
          <a:xfrm>
            <a:off x="6187850" y="2937525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1pPr>
            <a:lvl2pPr lvl="1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2pPr>
            <a:lvl3pPr lvl="2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3pPr>
            <a:lvl4pPr lvl="3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4pPr>
            <a:lvl5pPr lvl="4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5pPr>
            <a:lvl6pPr lvl="5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6pPr>
            <a:lvl7pPr lvl="6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7pPr>
            <a:lvl8pPr lvl="7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8pPr>
            <a:lvl9pPr lvl="8" rtl="0">
              <a:spcBef>
                <a:spcPts val="200"/>
              </a:spcBef>
              <a:spcAft>
                <a:spcPts val="200"/>
              </a:spcAft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subTitle" idx="8"/>
          </p:nvPr>
        </p:nvSpPr>
        <p:spPr>
          <a:xfrm>
            <a:off x="6187850" y="3463025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subTitle" idx="9"/>
          </p:nvPr>
        </p:nvSpPr>
        <p:spPr>
          <a:xfrm>
            <a:off x="6187850" y="3750225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1pPr>
            <a:lvl2pPr lvl="1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2pPr>
            <a:lvl3pPr lvl="2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3pPr>
            <a:lvl4pPr lvl="3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4pPr>
            <a:lvl5pPr lvl="4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5pPr>
            <a:lvl6pPr lvl="5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6pPr>
            <a:lvl7pPr lvl="6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7pPr>
            <a:lvl8pPr lvl="7" rtl="0">
              <a:spcBef>
                <a:spcPts val="200"/>
              </a:spcBef>
              <a:spcAft>
                <a:spcPts val="0"/>
              </a:spcAft>
              <a:buNone/>
              <a:defRPr sz="900">
                <a:solidFill>
                  <a:schemeClr val="lt1"/>
                </a:solidFill>
              </a:defRPr>
            </a:lvl8pPr>
            <a:lvl9pPr lvl="8" rtl="0">
              <a:spcBef>
                <a:spcPts val="200"/>
              </a:spcBef>
              <a:spcAft>
                <a:spcPts val="200"/>
              </a:spcAft>
              <a:buNone/>
              <a:defRPr sz="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nk Slide">
  <p:cSld name="CUSTOM_3">
    <p:bg>
      <p:bgPr>
        <a:solidFill>
          <a:schemeClr val="accent4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6"/>
          <p:cNvSpPr/>
          <p:nvPr/>
        </p:nvSpPr>
        <p:spPr>
          <a:xfrm rot="5400000">
            <a:off x="4220450" y="349350"/>
            <a:ext cx="4444800" cy="444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title"/>
          </p:nvPr>
        </p:nvSpPr>
        <p:spPr>
          <a:xfrm>
            <a:off x="2206250" y="2915775"/>
            <a:ext cx="84729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3600"/>
              <a:buFont typeface="Montserrat"/>
              <a:buNone/>
              <a:defRPr b="1"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1"/>
          </p:nvPr>
        </p:nvSpPr>
        <p:spPr>
          <a:xfrm>
            <a:off x="5121650" y="3493725"/>
            <a:ext cx="2642400" cy="171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5838650" y="815463"/>
            <a:ext cx="1208400" cy="1208400"/>
          </a:xfrm>
          <a:prstGeom prst="mathMultiply">
            <a:avLst>
              <a:gd name="adj1" fmla="val 189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 3">
  <p:cSld name="BLANK_3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/>
          <p:nvPr/>
        </p:nvSpPr>
        <p:spPr>
          <a:xfrm>
            <a:off x="7531050" y="4130850"/>
            <a:ext cx="1291800" cy="1291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8"/>
          <p:cNvSpPr txBox="1">
            <a:spLocks noGrp="1"/>
          </p:cNvSpPr>
          <p:nvPr>
            <p:ph type="title"/>
          </p:nvPr>
        </p:nvSpPr>
        <p:spPr>
          <a:xfrm>
            <a:off x="671100" y="590000"/>
            <a:ext cx="7785000" cy="55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vo"/>
              <a:buNone/>
              <a:defRPr sz="36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70230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■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■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■"/>
              <a:defRPr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2" r:id="rId3"/>
    <p:sldLayoutId id="214748366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 txBox="1">
            <a:spLocks noGrp="1"/>
          </p:cNvSpPr>
          <p:nvPr>
            <p:ph type="ctrTitle"/>
          </p:nvPr>
        </p:nvSpPr>
        <p:spPr>
          <a:xfrm>
            <a:off x="0" y="1856275"/>
            <a:ext cx="9144000" cy="1431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66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Serv</a:t>
            </a:r>
            <a:r>
              <a:rPr lang="es" sz="6600" dirty="0">
                <a:solidFill>
                  <a:schemeClr val="lt1"/>
                </a:solidFill>
              </a:rPr>
              <a:t>olabyrinth</a:t>
            </a:r>
            <a:endParaRPr sz="66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01" name="Google Shape;201;p29"/>
          <p:cNvSpPr txBox="1">
            <a:spLocks noGrp="1"/>
          </p:cNvSpPr>
          <p:nvPr>
            <p:ph type="subTitle" idx="1"/>
          </p:nvPr>
        </p:nvSpPr>
        <p:spPr>
          <a:xfrm>
            <a:off x="1214700" y="3012900"/>
            <a:ext cx="6714600" cy="80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dirty="0"/>
              <a:t>Von Linus Sauermann und Torben Moratz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" name="Grafik 2" descr="Ein Bild, das Maschine, Gerät enthält.&#10;&#10;Automatisch generierte Beschreibung">
            <a:extLst>
              <a:ext uri="{FF2B5EF4-FFF2-40B4-BE49-F238E27FC236}">
                <a16:creationId xmlns:a16="http://schemas.microsoft.com/office/drawing/2014/main" id="{CCD65CE1-C3AE-EFA1-F47C-128527826E0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1000"/>
          </a:blip>
          <a:stretch>
            <a:fillRect/>
          </a:stretch>
        </p:blipFill>
        <p:spPr>
          <a:xfrm>
            <a:off x="3414555" y="241611"/>
            <a:ext cx="2314890" cy="224556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1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>
            <a:spLocks noGrp="1"/>
          </p:cNvSpPr>
          <p:nvPr>
            <p:ph type="subTitle" idx="1"/>
          </p:nvPr>
        </p:nvSpPr>
        <p:spPr>
          <a:xfrm>
            <a:off x="911125" y="2774325"/>
            <a:ext cx="2738100" cy="18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2000" dirty="0">
                <a:solidFill>
                  <a:schemeClr val="dk1"/>
                </a:solidFill>
              </a:rPr>
              <a:t>Mechanisch</a:t>
            </a:r>
            <a:endParaRPr sz="2000" dirty="0">
              <a:solidFill>
                <a:schemeClr val="dk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A8DE39-EEFD-6E66-C005-D27E6A7D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25" y="760350"/>
            <a:ext cx="4106100" cy="1016400"/>
          </a:xfrm>
        </p:spPr>
        <p:txBody>
          <a:bodyPr/>
          <a:lstStyle/>
          <a:p>
            <a:r>
              <a:rPr lang="de-DE" dirty="0"/>
              <a:t>Systemaufbau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6AB3D68-907B-2308-04FA-11A570FC5A64}"/>
              </a:ext>
            </a:extLst>
          </p:cNvPr>
          <p:cNvSpPr/>
          <p:nvPr/>
        </p:nvSpPr>
        <p:spPr>
          <a:xfrm>
            <a:off x="5645727" y="831273"/>
            <a:ext cx="1274618" cy="36368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Ein Bild, das Maschine, Gerät enthält.&#10;&#10;Automatisch generierte Beschreibung">
            <a:extLst>
              <a:ext uri="{FF2B5EF4-FFF2-40B4-BE49-F238E27FC236}">
                <a16:creationId xmlns:a16="http://schemas.microsoft.com/office/drawing/2014/main" id="{943CE445-2F26-E219-AC9E-BFF4741FE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097" y="25128"/>
            <a:ext cx="3640496" cy="3531471"/>
          </a:xfrm>
          <a:prstGeom prst="rect">
            <a:avLst/>
          </a:prstGeom>
        </p:spPr>
      </p:pic>
      <p:pic>
        <p:nvPicPr>
          <p:cNvPr id="9" name="Grafik 8" descr="Ein Bild, das Box, Behälter, Im Haus, Fernbedienung enthält.&#10;&#10;Automatisch generierte Beschreibung">
            <a:extLst>
              <a:ext uri="{FF2B5EF4-FFF2-40B4-BE49-F238E27FC236}">
                <a16:creationId xmlns:a16="http://schemas.microsoft.com/office/drawing/2014/main" id="{0489B9E3-60B9-4CA2-285A-B8762139D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269" y="3367607"/>
            <a:ext cx="2583352" cy="1775893"/>
          </a:xfrm>
          <a:prstGeom prst="rect">
            <a:avLst/>
          </a:prstGeom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0B77DD7-C62E-8CCD-1294-DBE695940291}"/>
              </a:ext>
            </a:extLst>
          </p:cNvPr>
          <p:cNvCxnSpPr/>
          <p:nvPr/>
        </p:nvCxnSpPr>
        <p:spPr>
          <a:xfrm>
            <a:off x="4333225" y="547255"/>
            <a:ext cx="938430" cy="2130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F7052BDB-FBE9-6C48-7A39-ABAD211D37C7}"/>
              </a:ext>
            </a:extLst>
          </p:cNvPr>
          <p:cNvCxnSpPr/>
          <p:nvPr/>
        </p:nvCxnSpPr>
        <p:spPr>
          <a:xfrm>
            <a:off x="4426527" y="1953491"/>
            <a:ext cx="121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05C13077-4447-7B3E-1E7A-5D47327E6BF2}"/>
              </a:ext>
            </a:extLst>
          </p:cNvPr>
          <p:cNvCxnSpPr>
            <a:cxnSpLocks/>
          </p:cNvCxnSpPr>
          <p:nvPr/>
        </p:nvCxnSpPr>
        <p:spPr>
          <a:xfrm flipV="1">
            <a:off x="4543370" y="2919846"/>
            <a:ext cx="985513" cy="3117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BDAAE2A-833A-1283-A180-3A8E878C6620}"/>
              </a:ext>
            </a:extLst>
          </p:cNvPr>
          <p:cNvCxnSpPr>
            <a:cxnSpLocks/>
          </p:cNvCxnSpPr>
          <p:nvPr/>
        </p:nvCxnSpPr>
        <p:spPr>
          <a:xfrm>
            <a:off x="5252497" y="4053546"/>
            <a:ext cx="1105160" cy="272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DE9CB2C3-BBCC-FD46-0762-AE99A011505D}"/>
              </a:ext>
            </a:extLst>
          </p:cNvPr>
          <p:cNvSpPr txBox="1"/>
          <p:nvPr/>
        </p:nvSpPr>
        <p:spPr>
          <a:xfrm>
            <a:off x="3220154" y="393366"/>
            <a:ext cx="1683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814F"/>
                </a:solidFill>
                <a:latin typeface="Montserrat" panose="00000500000000000000" pitchFamily="2" charset="0"/>
              </a:rPr>
              <a:t>Labyrinth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D79CDDC-EE5D-312F-020E-28DA88AC1D12}"/>
              </a:ext>
            </a:extLst>
          </p:cNvPr>
          <p:cNvSpPr txBox="1"/>
          <p:nvPr/>
        </p:nvSpPr>
        <p:spPr>
          <a:xfrm>
            <a:off x="3220154" y="1776750"/>
            <a:ext cx="1683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814F"/>
                </a:solidFill>
                <a:latin typeface="Montserrat" panose="00000500000000000000" pitchFamily="2" charset="0"/>
              </a:rPr>
              <a:t>Basisplatte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10C5588-5A7B-66BC-D175-B4F8C355CE0B}"/>
              </a:ext>
            </a:extLst>
          </p:cNvPr>
          <p:cNvSpPr txBox="1"/>
          <p:nvPr/>
        </p:nvSpPr>
        <p:spPr>
          <a:xfrm>
            <a:off x="2646963" y="3077684"/>
            <a:ext cx="2106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814F"/>
                </a:solidFill>
                <a:latin typeface="Montserrat" panose="00000500000000000000" pitchFamily="2" charset="0"/>
              </a:rPr>
              <a:t>Elektronikgehäuse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8951581-B92C-6F0A-FD6E-42BC458F3720}"/>
              </a:ext>
            </a:extLst>
          </p:cNvPr>
          <p:cNvSpPr txBox="1"/>
          <p:nvPr/>
        </p:nvSpPr>
        <p:spPr>
          <a:xfrm>
            <a:off x="4140934" y="3881855"/>
            <a:ext cx="2106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814F"/>
                </a:solidFill>
                <a:latin typeface="Montserrat" panose="00000500000000000000" pitchFamily="2" charset="0"/>
              </a:rPr>
              <a:t>Controller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>
          <a:extLst>
            <a:ext uri="{FF2B5EF4-FFF2-40B4-BE49-F238E27FC236}">
              <a16:creationId xmlns:a16="http://schemas.microsoft.com/office/drawing/2014/main" id="{4C05A117-55F2-E9FA-432B-6E6077474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>
            <a:extLst>
              <a:ext uri="{FF2B5EF4-FFF2-40B4-BE49-F238E27FC236}">
                <a16:creationId xmlns:a16="http://schemas.microsoft.com/office/drawing/2014/main" id="{4976C2CA-FA0A-4E80-EA49-4F46F43BDA6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11125" y="2774325"/>
            <a:ext cx="2738100" cy="18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2000" dirty="0">
                <a:solidFill>
                  <a:schemeClr val="dk1"/>
                </a:solidFill>
              </a:rPr>
              <a:t>Elektrisch</a:t>
            </a:r>
            <a:endParaRPr sz="2000" dirty="0">
              <a:solidFill>
                <a:schemeClr val="dk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36F7D5-7B79-3369-FC55-619367EBF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25" y="760350"/>
            <a:ext cx="4106100" cy="1016400"/>
          </a:xfrm>
        </p:spPr>
        <p:txBody>
          <a:bodyPr/>
          <a:lstStyle/>
          <a:p>
            <a:r>
              <a:rPr lang="de-DE" dirty="0"/>
              <a:t>Systemaufbau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546E8E4-41B4-4AF3-7C65-34D6EEBDA25A}"/>
              </a:ext>
            </a:extLst>
          </p:cNvPr>
          <p:cNvSpPr/>
          <p:nvPr/>
        </p:nvSpPr>
        <p:spPr>
          <a:xfrm>
            <a:off x="5659582" y="685800"/>
            <a:ext cx="1136073" cy="38307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Ein Bild, das Elektronik, Schaltung enthält.&#10;&#10;Automatisch generierte Beschreibung">
            <a:extLst>
              <a:ext uri="{FF2B5EF4-FFF2-40B4-BE49-F238E27FC236}">
                <a16:creationId xmlns:a16="http://schemas.microsoft.com/office/drawing/2014/main" id="{0831BBB4-E106-D2EB-FE32-27AFEEFCA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955" y="93314"/>
            <a:ext cx="2155936" cy="2022579"/>
          </a:xfrm>
          <a:prstGeom prst="rect">
            <a:avLst/>
          </a:prstGeom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E3FF96F7-93AC-A176-8973-A11E88B980A0}"/>
              </a:ext>
            </a:extLst>
          </p:cNvPr>
          <p:cNvCxnSpPr>
            <a:cxnSpLocks/>
          </p:cNvCxnSpPr>
          <p:nvPr/>
        </p:nvCxnSpPr>
        <p:spPr>
          <a:xfrm flipV="1">
            <a:off x="5451851" y="626918"/>
            <a:ext cx="985513" cy="3117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93D8BE9A-CC11-7276-08CA-D24E0DDBDE35}"/>
              </a:ext>
            </a:extLst>
          </p:cNvPr>
          <p:cNvSpPr txBox="1"/>
          <p:nvPr/>
        </p:nvSpPr>
        <p:spPr>
          <a:xfrm>
            <a:off x="3555444" y="784756"/>
            <a:ext cx="2106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814F"/>
                </a:solidFill>
                <a:latin typeface="Montserrat" panose="00000500000000000000" pitchFamily="2" charset="0"/>
              </a:rPr>
              <a:t>Elektronikaufgabe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9DAC8C7E-4908-6F67-78D6-94BDAAEC35C6}"/>
              </a:ext>
            </a:extLst>
          </p:cNvPr>
          <p:cNvCxnSpPr>
            <a:cxnSpLocks/>
          </p:cNvCxnSpPr>
          <p:nvPr/>
        </p:nvCxnSpPr>
        <p:spPr>
          <a:xfrm>
            <a:off x="4435579" y="3761509"/>
            <a:ext cx="775637" cy="5868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F75E5881-0C9C-F08A-0904-2F7BCBCB74B4}"/>
              </a:ext>
            </a:extLst>
          </p:cNvPr>
          <p:cNvSpPr txBox="1"/>
          <p:nvPr/>
        </p:nvSpPr>
        <p:spPr>
          <a:xfrm>
            <a:off x="3311236" y="3568586"/>
            <a:ext cx="2106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814F"/>
                </a:solidFill>
                <a:latin typeface="Montserrat" panose="00000500000000000000" pitchFamily="2" charset="0"/>
              </a:rPr>
              <a:t>Schaltplan</a:t>
            </a:r>
          </a:p>
        </p:txBody>
      </p:sp>
      <p:pic>
        <p:nvPicPr>
          <p:cNvPr id="6" name="Grafik 5" descr="Ein Bild, das Text, Display, Diagramm, Screenshot enthält.&#10;&#10;Automatisch generierte Beschreibung">
            <a:extLst>
              <a:ext uri="{FF2B5EF4-FFF2-40B4-BE49-F238E27FC236}">
                <a16:creationId xmlns:a16="http://schemas.microsoft.com/office/drawing/2014/main" id="{D0F6D267-4E81-3BAD-7001-B2478F456F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050" y="2174775"/>
            <a:ext cx="3944777" cy="296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4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>
          <a:extLst>
            <a:ext uri="{FF2B5EF4-FFF2-40B4-BE49-F238E27FC236}">
              <a16:creationId xmlns:a16="http://schemas.microsoft.com/office/drawing/2014/main" id="{857155EB-BEF3-D6E0-CF00-6703A88B6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>
            <a:extLst>
              <a:ext uri="{FF2B5EF4-FFF2-40B4-BE49-F238E27FC236}">
                <a16:creationId xmlns:a16="http://schemas.microsoft.com/office/drawing/2014/main" id="{D49F00A8-BDF9-25C2-BD61-88DCE7E5D20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11125" y="2774325"/>
            <a:ext cx="2738100" cy="18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2000" dirty="0">
                <a:solidFill>
                  <a:schemeClr val="dk1"/>
                </a:solidFill>
              </a:rPr>
              <a:t>Informatik</a:t>
            </a:r>
            <a:endParaRPr sz="2000" dirty="0">
              <a:solidFill>
                <a:schemeClr val="dk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C0CF627-F4DF-BF81-BC4A-111ECACD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25" y="760350"/>
            <a:ext cx="4106100" cy="1016400"/>
          </a:xfrm>
        </p:spPr>
        <p:txBody>
          <a:bodyPr/>
          <a:lstStyle/>
          <a:p>
            <a:r>
              <a:rPr lang="de-DE" dirty="0"/>
              <a:t>Systemaufbau</a:t>
            </a:r>
          </a:p>
        </p:txBody>
      </p:sp>
      <p:pic>
        <p:nvPicPr>
          <p:cNvPr id="4" name="Grafik 3" descr="Ein Bild, das Text, Diagramm, Screenshot, Plan enthält.&#10;&#10;Automatisch generierte Beschreibung">
            <a:extLst>
              <a:ext uri="{FF2B5EF4-FFF2-40B4-BE49-F238E27FC236}">
                <a16:creationId xmlns:a16="http://schemas.microsoft.com/office/drawing/2014/main" id="{EBAD89B5-FF97-DDE6-3A85-659FC96E6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340" y="876300"/>
            <a:ext cx="4548660" cy="319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186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Google Shape;1441;p47"/>
          <p:cNvSpPr txBox="1">
            <a:spLocks noGrp="1"/>
          </p:cNvSpPr>
          <p:nvPr>
            <p:ph type="body" idx="4294967295"/>
          </p:nvPr>
        </p:nvSpPr>
        <p:spPr>
          <a:xfrm>
            <a:off x="1199425" y="4020006"/>
            <a:ext cx="854100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dirty="0">
                <a:solidFill>
                  <a:schemeClr val="dk1"/>
                </a:solidFill>
              </a:rPr>
              <a:t>Projektplan erstellt</a:t>
            </a:r>
            <a:endParaRPr sz="900" dirty="0">
              <a:solidFill>
                <a:schemeClr val="dk1"/>
              </a:solidFill>
            </a:endParaRPr>
          </a:p>
        </p:txBody>
      </p:sp>
      <p:sp>
        <p:nvSpPr>
          <p:cNvPr id="1442" name="Google Shape;1442;p47"/>
          <p:cNvSpPr txBox="1">
            <a:spLocks noGrp="1"/>
          </p:cNvSpPr>
          <p:nvPr>
            <p:ph type="body" idx="4294967295"/>
          </p:nvPr>
        </p:nvSpPr>
        <p:spPr>
          <a:xfrm>
            <a:off x="1066800" y="2079381"/>
            <a:ext cx="1120140" cy="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dirty="0">
                <a:latin typeface="Montserrat"/>
                <a:ea typeface="Montserrat"/>
                <a:cs typeface="Montserrat"/>
                <a:sym typeface="Montserrat"/>
              </a:rPr>
              <a:t>Schritt </a:t>
            </a:r>
            <a:r>
              <a:rPr lang="es" sz="1400" b="1" dirty="0"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Montserrat"/>
              </a:rPr>
              <a:t>I</a:t>
            </a:r>
            <a:endParaRPr sz="1400" b="1" dirty="0">
              <a:latin typeface="Times New Roman" panose="02020603050405020304" pitchFamily="18" charset="0"/>
              <a:ea typeface="Microsoft Sans Serif" panose="020B0604020202020204" pitchFamily="34" charset="0"/>
              <a:cs typeface="Times New Roman" panose="02020603050405020304" pitchFamily="18" charset="0"/>
              <a:sym typeface="Montserrat"/>
            </a:endParaRPr>
          </a:p>
        </p:txBody>
      </p:sp>
      <p:sp>
        <p:nvSpPr>
          <p:cNvPr id="1443" name="Google Shape;1443;p47"/>
          <p:cNvSpPr txBox="1">
            <a:spLocks noGrp="1"/>
          </p:cNvSpPr>
          <p:nvPr>
            <p:ph type="body" idx="4294967295"/>
          </p:nvPr>
        </p:nvSpPr>
        <p:spPr>
          <a:xfrm>
            <a:off x="3460498" y="4020006"/>
            <a:ext cx="854100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 dirty="0" err="1">
                <a:solidFill>
                  <a:schemeClr val="dk1"/>
                </a:solidFill>
              </a:rPr>
              <a:t>Kompo-nententest</a:t>
            </a:r>
            <a:endParaRPr sz="900" dirty="0">
              <a:solidFill>
                <a:schemeClr val="dk1"/>
              </a:solidFill>
            </a:endParaRPr>
          </a:p>
        </p:txBody>
      </p:sp>
      <p:sp>
        <p:nvSpPr>
          <p:cNvPr id="1444" name="Google Shape;1444;p47"/>
          <p:cNvSpPr txBox="1">
            <a:spLocks noGrp="1"/>
          </p:cNvSpPr>
          <p:nvPr>
            <p:ph type="body" idx="4294967295"/>
          </p:nvPr>
        </p:nvSpPr>
        <p:spPr>
          <a:xfrm>
            <a:off x="2154722" y="1374100"/>
            <a:ext cx="1204901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dirty="0">
                <a:solidFill>
                  <a:schemeClr val="dk1"/>
                </a:solidFill>
              </a:rPr>
              <a:t>Komponenten-auswahl &amp; Bestellung</a:t>
            </a:r>
            <a:endParaRPr sz="900" dirty="0">
              <a:solidFill>
                <a:schemeClr val="dk1"/>
              </a:solidFill>
            </a:endParaRPr>
          </a:p>
        </p:txBody>
      </p:sp>
      <p:sp>
        <p:nvSpPr>
          <p:cNvPr id="1445" name="Google Shape;1445;p47"/>
          <p:cNvSpPr txBox="1">
            <a:spLocks noGrp="1"/>
          </p:cNvSpPr>
          <p:nvPr>
            <p:ph type="body" idx="4294967295"/>
          </p:nvPr>
        </p:nvSpPr>
        <p:spPr>
          <a:xfrm>
            <a:off x="4585375" y="1372850"/>
            <a:ext cx="876300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 dirty="0"/>
              <a:t>3d-Druck &amp; </a:t>
            </a:r>
            <a:r>
              <a:rPr lang="de-DE" sz="900" dirty="0">
                <a:solidFill>
                  <a:schemeClr val="dk1"/>
                </a:solidFill>
              </a:rPr>
              <a:t>Hardware-aufbau</a:t>
            </a:r>
            <a:endParaRPr sz="900" dirty="0">
              <a:solidFill>
                <a:schemeClr val="dk1"/>
              </a:solidFill>
            </a:endParaRPr>
          </a:p>
        </p:txBody>
      </p:sp>
      <p:sp>
        <p:nvSpPr>
          <p:cNvPr id="1446" name="Google Shape;1446;p47"/>
          <p:cNvSpPr txBox="1">
            <a:spLocks noGrp="1"/>
          </p:cNvSpPr>
          <p:nvPr>
            <p:ph type="body" idx="4294967295"/>
          </p:nvPr>
        </p:nvSpPr>
        <p:spPr>
          <a:xfrm>
            <a:off x="5650050" y="4020006"/>
            <a:ext cx="1011600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 dirty="0">
                <a:solidFill>
                  <a:schemeClr val="dk1"/>
                </a:solidFill>
              </a:rPr>
              <a:t>Programm-</a:t>
            </a:r>
            <a:r>
              <a:rPr lang="de-DE" sz="900" dirty="0" err="1">
                <a:solidFill>
                  <a:schemeClr val="dk1"/>
                </a:solidFill>
              </a:rPr>
              <a:t>ierung</a:t>
            </a:r>
            <a:r>
              <a:rPr lang="de-DE" sz="900" dirty="0">
                <a:solidFill>
                  <a:schemeClr val="dk1"/>
                </a:solidFill>
              </a:rPr>
              <a:t> und Simulation</a:t>
            </a:r>
            <a:endParaRPr sz="9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dirty="0">
              <a:solidFill>
                <a:schemeClr val="dk1"/>
              </a:solidFill>
            </a:endParaRPr>
          </a:p>
        </p:txBody>
      </p:sp>
      <p:sp>
        <p:nvSpPr>
          <p:cNvPr id="1447" name="Google Shape;1447;p47"/>
          <p:cNvSpPr txBox="1">
            <a:spLocks noGrp="1"/>
          </p:cNvSpPr>
          <p:nvPr>
            <p:ph type="body" idx="4294967295"/>
          </p:nvPr>
        </p:nvSpPr>
        <p:spPr>
          <a:xfrm>
            <a:off x="6847000" y="1372856"/>
            <a:ext cx="854100" cy="6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dirty="0">
                <a:solidFill>
                  <a:schemeClr val="dk1"/>
                </a:solidFill>
              </a:rPr>
              <a:t>Systemtest</a:t>
            </a:r>
            <a:endParaRPr sz="900" dirty="0">
              <a:solidFill>
                <a:schemeClr val="dk1"/>
              </a:solidFill>
            </a:endParaRPr>
          </a:p>
        </p:txBody>
      </p:sp>
      <p:grpSp>
        <p:nvGrpSpPr>
          <p:cNvPr id="1448" name="Google Shape;1448;p47"/>
          <p:cNvGrpSpPr/>
          <p:nvPr/>
        </p:nvGrpSpPr>
        <p:grpSpPr>
          <a:xfrm rot="5400000">
            <a:off x="3720657" y="-489168"/>
            <a:ext cx="1702686" cy="7131486"/>
            <a:chOff x="3200035" y="1938750"/>
            <a:chExt cx="159427" cy="667667"/>
          </a:xfrm>
        </p:grpSpPr>
        <p:sp>
          <p:nvSpPr>
            <p:cNvPr id="1449" name="Google Shape;1449;p47"/>
            <p:cNvSpPr/>
            <p:nvPr/>
          </p:nvSpPr>
          <p:spPr>
            <a:xfrm>
              <a:off x="3200035" y="1938750"/>
              <a:ext cx="159427" cy="667667"/>
            </a:xfrm>
            <a:custGeom>
              <a:avLst/>
              <a:gdLst/>
              <a:ahLst/>
              <a:cxnLst/>
              <a:rect l="l" t="t" r="r" b="b"/>
              <a:pathLst>
                <a:path w="21750" h="91118" extrusionOk="0">
                  <a:moveTo>
                    <a:pt x="13027" y="0"/>
                  </a:moveTo>
                  <a:lnTo>
                    <a:pt x="13027" y="884"/>
                  </a:lnTo>
                  <a:cubicBezTo>
                    <a:pt x="13027" y="2077"/>
                    <a:pt x="12063" y="3042"/>
                    <a:pt x="10869" y="3042"/>
                  </a:cubicBezTo>
                  <a:lnTo>
                    <a:pt x="8000" y="3042"/>
                  </a:lnTo>
                  <a:cubicBezTo>
                    <a:pt x="3570" y="3042"/>
                    <a:pt x="0" y="6680"/>
                    <a:pt x="81" y="11110"/>
                  </a:cubicBezTo>
                  <a:cubicBezTo>
                    <a:pt x="150" y="15414"/>
                    <a:pt x="3753" y="18915"/>
                    <a:pt x="8126" y="18915"/>
                  </a:cubicBezTo>
                  <a:lnTo>
                    <a:pt x="13750" y="18915"/>
                  </a:lnTo>
                  <a:cubicBezTo>
                    <a:pt x="17377" y="18915"/>
                    <a:pt x="20315" y="21887"/>
                    <a:pt x="20246" y="25525"/>
                  </a:cubicBezTo>
                  <a:cubicBezTo>
                    <a:pt x="20189" y="29049"/>
                    <a:pt x="17216" y="31918"/>
                    <a:pt x="13635" y="31918"/>
                  </a:cubicBezTo>
                  <a:lnTo>
                    <a:pt x="8000" y="31918"/>
                  </a:lnTo>
                  <a:cubicBezTo>
                    <a:pt x="3570" y="31918"/>
                    <a:pt x="0" y="35557"/>
                    <a:pt x="81" y="39987"/>
                  </a:cubicBezTo>
                  <a:cubicBezTo>
                    <a:pt x="150" y="44291"/>
                    <a:pt x="3753" y="47791"/>
                    <a:pt x="8126" y="47791"/>
                  </a:cubicBezTo>
                  <a:lnTo>
                    <a:pt x="13750" y="47791"/>
                  </a:lnTo>
                  <a:cubicBezTo>
                    <a:pt x="17377" y="47791"/>
                    <a:pt x="20315" y="50775"/>
                    <a:pt x="20246" y="54402"/>
                  </a:cubicBezTo>
                  <a:cubicBezTo>
                    <a:pt x="20189" y="57926"/>
                    <a:pt x="17216" y="60795"/>
                    <a:pt x="13635" y="60795"/>
                  </a:cubicBezTo>
                  <a:lnTo>
                    <a:pt x="8000" y="60795"/>
                  </a:lnTo>
                  <a:cubicBezTo>
                    <a:pt x="3570" y="60795"/>
                    <a:pt x="0" y="64433"/>
                    <a:pt x="81" y="68875"/>
                  </a:cubicBezTo>
                  <a:cubicBezTo>
                    <a:pt x="150" y="73179"/>
                    <a:pt x="3753" y="76668"/>
                    <a:pt x="8126" y="76668"/>
                  </a:cubicBezTo>
                  <a:lnTo>
                    <a:pt x="13750" y="76668"/>
                  </a:lnTo>
                  <a:cubicBezTo>
                    <a:pt x="17377" y="76668"/>
                    <a:pt x="20315" y="79652"/>
                    <a:pt x="20246" y="83290"/>
                  </a:cubicBezTo>
                  <a:cubicBezTo>
                    <a:pt x="20189" y="86814"/>
                    <a:pt x="17216" y="89683"/>
                    <a:pt x="13635" y="89683"/>
                  </a:cubicBezTo>
                  <a:lnTo>
                    <a:pt x="8574" y="89683"/>
                  </a:lnTo>
                  <a:lnTo>
                    <a:pt x="8574" y="91118"/>
                  </a:lnTo>
                  <a:lnTo>
                    <a:pt x="13624" y="91118"/>
                  </a:lnTo>
                  <a:cubicBezTo>
                    <a:pt x="17997" y="91118"/>
                    <a:pt x="21601" y="87606"/>
                    <a:pt x="21681" y="83313"/>
                  </a:cubicBezTo>
                  <a:cubicBezTo>
                    <a:pt x="21750" y="78872"/>
                    <a:pt x="18180" y="75233"/>
                    <a:pt x="13739" y="75233"/>
                  </a:cubicBezTo>
                  <a:lnTo>
                    <a:pt x="8126" y="75233"/>
                  </a:lnTo>
                  <a:cubicBezTo>
                    <a:pt x="4534" y="75233"/>
                    <a:pt x="1561" y="72364"/>
                    <a:pt x="1504" y="68852"/>
                  </a:cubicBezTo>
                  <a:cubicBezTo>
                    <a:pt x="1435" y="65214"/>
                    <a:pt x="4373" y="62230"/>
                    <a:pt x="8000" y="62230"/>
                  </a:cubicBezTo>
                  <a:lnTo>
                    <a:pt x="13624" y="62230"/>
                  </a:lnTo>
                  <a:cubicBezTo>
                    <a:pt x="17997" y="62230"/>
                    <a:pt x="21601" y="58729"/>
                    <a:pt x="21681" y="54425"/>
                  </a:cubicBezTo>
                  <a:cubicBezTo>
                    <a:pt x="21750" y="49995"/>
                    <a:pt x="18180" y="46357"/>
                    <a:pt x="13739" y="46357"/>
                  </a:cubicBezTo>
                  <a:lnTo>
                    <a:pt x="8126" y="46357"/>
                  </a:lnTo>
                  <a:cubicBezTo>
                    <a:pt x="4534" y="46357"/>
                    <a:pt x="1561" y="43487"/>
                    <a:pt x="1504" y="39964"/>
                  </a:cubicBezTo>
                  <a:cubicBezTo>
                    <a:pt x="1435" y="36337"/>
                    <a:pt x="4373" y="33353"/>
                    <a:pt x="8000" y="33353"/>
                  </a:cubicBezTo>
                  <a:lnTo>
                    <a:pt x="13624" y="33353"/>
                  </a:lnTo>
                  <a:cubicBezTo>
                    <a:pt x="17997" y="33353"/>
                    <a:pt x="21601" y="29852"/>
                    <a:pt x="21681" y="25548"/>
                  </a:cubicBezTo>
                  <a:cubicBezTo>
                    <a:pt x="21750" y="21118"/>
                    <a:pt x="18180" y="17480"/>
                    <a:pt x="13739" y="17480"/>
                  </a:cubicBezTo>
                  <a:lnTo>
                    <a:pt x="8126" y="17480"/>
                  </a:lnTo>
                  <a:cubicBezTo>
                    <a:pt x="4534" y="17480"/>
                    <a:pt x="1561" y="14611"/>
                    <a:pt x="1504" y="11087"/>
                  </a:cubicBezTo>
                  <a:cubicBezTo>
                    <a:pt x="1435" y="7449"/>
                    <a:pt x="4373" y="4476"/>
                    <a:pt x="8000" y="4476"/>
                  </a:cubicBezTo>
                  <a:lnTo>
                    <a:pt x="10869" y="4476"/>
                  </a:lnTo>
                  <a:cubicBezTo>
                    <a:pt x="12855" y="4476"/>
                    <a:pt x="14462" y="2869"/>
                    <a:pt x="14462" y="884"/>
                  </a:cubicBezTo>
                  <a:lnTo>
                    <a:pt x="144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7"/>
            <p:cNvSpPr/>
            <p:nvPr/>
          </p:nvSpPr>
          <p:spPr>
            <a:xfrm>
              <a:off x="3216795" y="2193083"/>
              <a:ext cx="90423" cy="76001"/>
            </a:xfrm>
            <a:custGeom>
              <a:avLst/>
              <a:gdLst/>
              <a:ahLst/>
              <a:cxnLst/>
              <a:rect l="l" t="t" r="r" b="b"/>
              <a:pathLst>
                <a:path w="12336" h="10372" extrusionOk="0">
                  <a:moveTo>
                    <a:pt x="6164" y="0"/>
                  </a:moveTo>
                  <a:cubicBezTo>
                    <a:pt x="4125" y="0"/>
                    <a:pt x="2125" y="1195"/>
                    <a:pt x="1306" y="3338"/>
                  </a:cubicBezTo>
                  <a:cubicBezTo>
                    <a:pt x="1" y="6752"/>
                    <a:pt x="2545" y="10371"/>
                    <a:pt x="6134" y="10371"/>
                  </a:cubicBezTo>
                  <a:cubicBezTo>
                    <a:pt x="6238" y="10371"/>
                    <a:pt x="6342" y="10368"/>
                    <a:pt x="6448" y="10362"/>
                  </a:cubicBezTo>
                  <a:lnTo>
                    <a:pt x="3716" y="7631"/>
                  </a:lnTo>
                  <a:lnTo>
                    <a:pt x="3693" y="7608"/>
                  </a:lnTo>
                  <a:cubicBezTo>
                    <a:pt x="2396" y="6242"/>
                    <a:pt x="2419" y="4096"/>
                    <a:pt x="3762" y="2764"/>
                  </a:cubicBezTo>
                  <a:cubicBezTo>
                    <a:pt x="4430" y="2101"/>
                    <a:pt x="5307" y="1769"/>
                    <a:pt x="6185" y="1769"/>
                  </a:cubicBezTo>
                  <a:cubicBezTo>
                    <a:pt x="7055" y="1769"/>
                    <a:pt x="7925" y="2096"/>
                    <a:pt x="8594" y="2753"/>
                  </a:cubicBezTo>
                  <a:lnTo>
                    <a:pt x="11325" y="5484"/>
                  </a:lnTo>
                  <a:lnTo>
                    <a:pt x="11325" y="5542"/>
                  </a:lnTo>
                  <a:lnTo>
                    <a:pt x="12335" y="5542"/>
                  </a:lnTo>
                  <a:lnTo>
                    <a:pt x="12335" y="4830"/>
                  </a:lnTo>
                  <a:lnTo>
                    <a:pt x="11325" y="4830"/>
                  </a:lnTo>
                  <a:cubicBezTo>
                    <a:pt x="11245" y="3579"/>
                    <a:pt x="10706" y="2408"/>
                    <a:pt x="9822" y="1525"/>
                  </a:cubicBezTo>
                  <a:cubicBezTo>
                    <a:pt x="8784" y="487"/>
                    <a:pt x="7466" y="0"/>
                    <a:pt x="61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7"/>
            <p:cNvSpPr/>
            <p:nvPr/>
          </p:nvSpPr>
          <p:spPr>
            <a:xfrm>
              <a:off x="3244021" y="2213249"/>
              <a:ext cx="55869" cy="55770"/>
            </a:xfrm>
            <a:custGeom>
              <a:avLst/>
              <a:gdLst/>
              <a:ahLst/>
              <a:cxnLst/>
              <a:rect l="l" t="t" r="r" b="b"/>
              <a:pathLst>
                <a:path w="7622" h="7611" extrusionOk="0">
                  <a:moveTo>
                    <a:pt x="4879" y="1"/>
                  </a:moveTo>
                  <a:lnTo>
                    <a:pt x="5093" y="214"/>
                  </a:lnTo>
                  <a:lnTo>
                    <a:pt x="5093" y="214"/>
                  </a:lnTo>
                  <a:cubicBezTo>
                    <a:pt x="5025" y="140"/>
                    <a:pt x="4954" y="69"/>
                    <a:pt x="4879" y="1"/>
                  </a:cubicBezTo>
                  <a:close/>
                  <a:moveTo>
                    <a:pt x="1" y="4879"/>
                  </a:moveTo>
                  <a:lnTo>
                    <a:pt x="1" y="4879"/>
                  </a:lnTo>
                  <a:cubicBezTo>
                    <a:pt x="64" y="4947"/>
                    <a:pt x="130" y="5012"/>
                    <a:pt x="197" y="5074"/>
                  </a:cubicBezTo>
                  <a:lnTo>
                    <a:pt x="197" y="5074"/>
                  </a:lnTo>
                  <a:lnTo>
                    <a:pt x="1" y="4879"/>
                  </a:lnTo>
                  <a:close/>
                  <a:moveTo>
                    <a:pt x="5093" y="214"/>
                  </a:moveTo>
                  <a:lnTo>
                    <a:pt x="5093" y="214"/>
                  </a:lnTo>
                  <a:cubicBezTo>
                    <a:pt x="6325" y="1553"/>
                    <a:pt x="6288" y="3654"/>
                    <a:pt x="4982" y="4970"/>
                  </a:cubicBezTo>
                  <a:cubicBezTo>
                    <a:pt x="4305" y="5648"/>
                    <a:pt x="3420" y="5984"/>
                    <a:pt x="2536" y="5984"/>
                  </a:cubicBezTo>
                  <a:cubicBezTo>
                    <a:pt x="1695" y="5984"/>
                    <a:pt x="855" y="5679"/>
                    <a:pt x="197" y="5074"/>
                  </a:cubicBezTo>
                  <a:lnTo>
                    <a:pt x="197" y="5074"/>
                  </a:lnTo>
                  <a:lnTo>
                    <a:pt x="2744" y="7610"/>
                  </a:lnTo>
                  <a:cubicBezTo>
                    <a:pt x="5349" y="7461"/>
                    <a:pt x="7438" y="5395"/>
                    <a:pt x="7622" y="2790"/>
                  </a:cubicBezTo>
                  <a:lnTo>
                    <a:pt x="7622" y="2732"/>
                  </a:lnTo>
                  <a:lnTo>
                    <a:pt x="5093" y="21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7"/>
            <p:cNvSpPr/>
            <p:nvPr/>
          </p:nvSpPr>
          <p:spPr>
            <a:xfrm>
              <a:off x="3234354" y="2206046"/>
              <a:ext cx="55276" cy="50369"/>
            </a:xfrm>
            <a:custGeom>
              <a:avLst/>
              <a:gdLst/>
              <a:ahLst/>
              <a:cxnLst/>
              <a:rect l="l" t="t" r="r" b="b"/>
              <a:pathLst>
                <a:path w="7541" h="6874" extrusionOk="0">
                  <a:moveTo>
                    <a:pt x="3795" y="1"/>
                  </a:moveTo>
                  <a:cubicBezTo>
                    <a:pt x="2915" y="1"/>
                    <a:pt x="2036" y="337"/>
                    <a:pt x="1366" y="1007"/>
                  </a:cubicBezTo>
                  <a:cubicBezTo>
                    <a:pt x="23" y="2327"/>
                    <a:pt x="0" y="4473"/>
                    <a:pt x="1297" y="5839"/>
                  </a:cubicBezTo>
                  <a:lnTo>
                    <a:pt x="1320" y="5862"/>
                  </a:lnTo>
                  <a:cubicBezTo>
                    <a:pt x="1990" y="6537"/>
                    <a:pt x="2871" y="6873"/>
                    <a:pt x="3753" y="6873"/>
                  </a:cubicBezTo>
                  <a:cubicBezTo>
                    <a:pt x="4639" y="6873"/>
                    <a:pt x="5525" y="6534"/>
                    <a:pt x="6198" y="5862"/>
                  </a:cubicBezTo>
                  <a:cubicBezTo>
                    <a:pt x="7541" y="4507"/>
                    <a:pt x="7541" y="2327"/>
                    <a:pt x="6198" y="984"/>
                  </a:cubicBezTo>
                  <a:cubicBezTo>
                    <a:pt x="5531" y="328"/>
                    <a:pt x="4663" y="1"/>
                    <a:pt x="379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7"/>
            <p:cNvSpPr/>
            <p:nvPr/>
          </p:nvSpPr>
          <p:spPr>
            <a:xfrm>
              <a:off x="3216795" y="1980642"/>
              <a:ext cx="90423" cy="76001"/>
            </a:xfrm>
            <a:custGeom>
              <a:avLst/>
              <a:gdLst/>
              <a:ahLst/>
              <a:cxnLst/>
              <a:rect l="l" t="t" r="r" b="b"/>
              <a:pathLst>
                <a:path w="12336" h="10372" extrusionOk="0">
                  <a:moveTo>
                    <a:pt x="6164" y="1"/>
                  </a:moveTo>
                  <a:cubicBezTo>
                    <a:pt x="4125" y="1"/>
                    <a:pt x="2125" y="1195"/>
                    <a:pt x="1306" y="3339"/>
                  </a:cubicBezTo>
                  <a:cubicBezTo>
                    <a:pt x="1" y="6752"/>
                    <a:pt x="2545" y="10372"/>
                    <a:pt x="6134" y="10372"/>
                  </a:cubicBezTo>
                  <a:cubicBezTo>
                    <a:pt x="6238" y="10372"/>
                    <a:pt x="6342" y="10369"/>
                    <a:pt x="6448" y="10363"/>
                  </a:cubicBezTo>
                  <a:lnTo>
                    <a:pt x="3716" y="7631"/>
                  </a:lnTo>
                  <a:cubicBezTo>
                    <a:pt x="3716" y="7620"/>
                    <a:pt x="3693" y="7608"/>
                    <a:pt x="3693" y="7608"/>
                  </a:cubicBezTo>
                  <a:cubicBezTo>
                    <a:pt x="2362" y="6242"/>
                    <a:pt x="2385" y="4073"/>
                    <a:pt x="3727" y="2730"/>
                  </a:cubicBezTo>
                  <a:cubicBezTo>
                    <a:pt x="4403" y="2066"/>
                    <a:pt x="5282" y="1733"/>
                    <a:pt x="6159" y="1733"/>
                  </a:cubicBezTo>
                  <a:cubicBezTo>
                    <a:pt x="7041" y="1733"/>
                    <a:pt x="7921" y="2069"/>
                    <a:pt x="8594" y="2742"/>
                  </a:cubicBezTo>
                  <a:lnTo>
                    <a:pt x="11325" y="5485"/>
                  </a:lnTo>
                  <a:lnTo>
                    <a:pt x="11325" y="5542"/>
                  </a:lnTo>
                  <a:lnTo>
                    <a:pt x="12335" y="5542"/>
                  </a:lnTo>
                  <a:lnTo>
                    <a:pt x="12335" y="4831"/>
                  </a:lnTo>
                  <a:lnTo>
                    <a:pt x="11325" y="4831"/>
                  </a:lnTo>
                  <a:cubicBezTo>
                    <a:pt x="11245" y="3580"/>
                    <a:pt x="10706" y="2397"/>
                    <a:pt x="9822" y="1525"/>
                  </a:cubicBezTo>
                  <a:cubicBezTo>
                    <a:pt x="8784" y="488"/>
                    <a:pt x="7466" y="1"/>
                    <a:pt x="616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7"/>
            <p:cNvSpPr/>
            <p:nvPr/>
          </p:nvSpPr>
          <p:spPr>
            <a:xfrm>
              <a:off x="3244021" y="2000727"/>
              <a:ext cx="55869" cy="55850"/>
            </a:xfrm>
            <a:custGeom>
              <a:avLst/>
              <a:gdLst/>
              <a:ahLst/>
              <a:cxnLst/>
              <a:rect l="l" t="t" r="r" b="b"/>
              <a:pathLst>
                <a:path w="7622" h="7622" extrusionOk="0">
                  <a:moveTo>
                    <a:pt x="4879" y="1"/>
                  </a:moveTo>
                  <a:cubicBezTo>
                    <a:pt x="6141" y="1367"/>
                    <a:pt x="6095" y="3478"/>
                    <a:pt x="4787" y="4787"/>
                  </a:cubicBezTo>
                  <a:cubicBezTo>
                    <a:pt x="4115" y="5459"/>
                    <a:pt x="3232" y="5798"/>
                    <a:pt x="2346" y="5798"/>
                  </a:cubicBezTo>
                  <a:cubicBezTo>
                    <a:pt x="1507" y="5798"/>
                    <a:pt x="666" y="5493"/>
                    <a:pt x="1" y="4879"/>
                  </a:cubicBezTo>
                  <a:lnTo>
                    <a:pt x="1" y="4879"/>
                  </a:lnTo>
                  <a:lnTo>
                    <a:pt x="2744" y="7622"/>
                  </a:lnTo>
                  <a:cubicBezTo>
                    <a:pt x="5349" y="7472"/>
                    <a:pt x="7438" y="5407"/>
                    <a:pt x="7622" y="2801"/>
                  </a:cubicBezTo>
                  <a:lnTo>
                    <a:pt x="7622" y="2732"/>
                  </a:lnTo>
                  <a:lnTo>
                    <a:pt x="487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7"/>
            <p:cNvSpPr/>
            <p:nvPr/>
          </p:nvSpPr>
          <p:spPr>
            <a:xfrm>
              <a:off x="3234098" y="1993392"/>
              <a:ext cx="55532" cy="50552"/>
            </a:xfrm>
            <a:custGeom>
              <a:avLst/>
              <a:gdLst/>
              <a:ahLst/>
              <a:cxnLst/>
              <a:rect l="l" t="t" r="r" b="b"/>
              <a:pathLst>
                <a:path w="7576" h="6899" extrusionOk="0">
                  <a:moveTo>
                    <a:pt x="3793" y="0"/>
                  </a:moveTo>
                  <a:cubicBezTo>
                    <a:pt x="2917" y="0"/>
                    <a:pt x="2041" y="333"/>
                    <a:pt x="1366" y="1002"/>
                  </a:cubicBezTo>
                  <a:cubicBezTo>
                    <a:pt x="24" y="2333"/>
                    <a:pt x="1" y="4514"/>
                    <a:pt x="1332" y="5868"/>
                  </a:cubicBezTo>
                  <a:cubicBezTo>
                    <a:pt x="1343" y="5880"/>
                    <a:pt x="1343" y="5880"/>
                    <a:pt x="1355" y="5891"/>
                  </a:cubicBezTo>
                  <a:cubicBezTo>
                    <a:pt x="2026" y="6563"/>
                    <a:pt x="2910" y="6898"/>
                    <a:pt x="3794" y="6898"/>
                  </a:cubicBezTo>
                  <a:cubicBezTo>
                    <a:pt x="4678" y="6898"/>
                    <a:pt x="5561" y="6563"/>
                    <a:pt x="6233" y="5891"/>
                  </a:cubicBezTo>
                  <a:cubicBezTo>
                    <a:pt x="7576" y="4537"/>
                    <a:pt x="7576" y="2356"/>
                    <a:pt x="6233" y="1013"/>
                  </a:cubicBezTo>
                  <a:cubicBezTo>
                    <a:pt x="5558" y="339"/>
                    <a:pt x="4676" y="0"/>
                    <a:pt x="3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7"/>
            <p:cNvSpPr/>
            <p:nvPr/>
          </p:nvSpPr>
          <p:spPr>
            <a:xfrm>
              <a:off x="3234603" y="2086687"/>
              <a:ext cx="101301" cy="76257"/>
            </a:xfrm>
            <a:custGeom>
              <a:avLst/>
              <a:gdLst/>
              <a:ahLst/>
              <a:cxnLst/>
              <a:rect l="l" t="t" r="r" b="b"/>
              <a:pathLst>
                <a:path w="13820" h="10407" extrusionOk="0">
                  <a:moveTo>
                    <a:pt x="8445" y="0"/>
                  </a:moveTo>
                  <a:cubicBezTo>
                    <a:pt x="5733" y="0"/>
                    <a:pt x="3459" y="2121"/>
                    <a:pt x="3283" y="4866"/>
                  </a:cubicBezTo>
                  <a:lnTo>
                    <a:pt x="0" y="4866"/>
                  </a:lnTo>
                  <a:lnTo>
                    <a:pt x="0" y="5577"/>
                  </a:lnTo>
                  <a:lnTo>
                    <a:pt x="3283" y="5577"/>
                  </a:lnTo>
                  <a:cubicBezTo>
                    <a:pt x="3471" y="8312"/>
                    <a:pt x="5753" y="10406"/>
                    <a:pt x="8459" y="10406"/>
                  </a:cubicBezTo>
                  <a:cubicBezTo>
                    <a:pt x="8558" y="10406"/>
                    <a:pt x="8658" y="10404"/>
                    <a:pt x="8758" y="10398"/>
                  </a:cubicBezTo>
                  <a:lnTo>
                    <a:pt x="6015" y="7666"/>
                  </a:lnTo>
                  <a:lnTo>
                    <a:pt x="5992" y="7643"/>
                  </a:lnTo>
                  <a:cubicBezTo>
                    <a:pt x="4672" y="6278"/>
                    <a:pt x="4683" y="4108"/>
                    <a:pt x="6038" y="2766"/>
                  </a:cubicBezTo>
                  <a:cubicBezTo>
                    <a:pt x="6708" y="2101"/>
                    <a:pt x="7586" y="1768"/>
                    <a:pt x="8465" y="1768"/>
                  </a:cubicBezTo>
                  <a:cubicBezTo>
                    <a:pt x="9348" y="1768"/>
                    <a:pt x="10231" y="2104"/>
                    <a:pt x="10904" y="2777"/>
                  </a:cubicBezTo>
                  <a:lnTo>
                    <a:pt x="13635" y="5520"/>
                  </a:lnTo>
                  <a:cubicBezTo>
                    <a:pt x="13819" y="2651"/>
                    <a:pt x="11638" y="195"/>
                    <a:pt x="8781" y="11"/>
                  </a:cubicBezTo>
                  <a:cubicBezTo>
                    <a:pt x="8668" y="4"/>
                    <a:pt x="8556" y="0"/>
                    <a:pt x="84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7"/>
            <p:cNvSpPr/>
            <p:nvPr/>
          </p:nvSpPr>
          <p:spPr>
            <a:xfrm>
              <a:off x="3278765" y="2107116"/>
              <a:ext cx="55781" cy="55762"/>
            </a:xfrm>
            <a:custGeom>
              <a:avLst/>
              <a:gdLst/>
              <a:ahLst/>
              <a:cxnLst/>
              <a:rect l="l" t="t" r="r" b="b"/>
              <a:pathLst>
                <a:path w="7610" h="7610" extrusionOk="0">
                  <a:moveTo>
                    <a:pt x="4878" y="1"/>
                  </a:moveTo>
                  <a:cubicBezTo>
                    <a:pt x="6221" y="1344"/>
                    <a:pt x="6221" y="3524"/>
                    <a:pt x="4878" y="4878"/>
                  </a:cubicBezTo>
                  <a:cubicBezTo>
                    <a:pt x="4201" y="5550"/>
                    <a:pt x="3317" y="5885"/>
                    <a:pt x="2435" y="5885"/>
                  </a:cubicBezTo>
                  <a:cubicBezTo>
                    <a:pt x="1552" y="5885"/>
                    <a:pt x="672" y="5550"/>
                    <a:pt x="0" y="4878"/>
                  </a:cubicBezTo>
                  <a:lnTo>
                    <a:pt x="0" y="4878"/>
                  </a:lnTo>
                  <a:lnTo>
                    <a:pt x="2732" y="7610"/>
                  </a:lnTo>
                  <a:cubicBezTo>
                    <a:pt x="5360" y="7461"/>
                    <a:pt x="7460" y="5360"/>
                    <a:pt x="7609" y="2732"/>
                  </a:cubicBezTo>
                  <a:lnTo>
                    <a:pt x="48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7"/>
            <p:cNvSpPr/>
            <p:nvPr/>
          </p:nvSpPr>
          <p:spPr>
            <a:xfrm>
              <a:off x="3268754" y="2099693"/>
              <a:ext cx="54938" cy="49864"/>
            </a:xfrm>
            <a:custGeom>
              <a:avLst/>
              <a:gdLst/>
              <a:ahLst/>
              <a:cxnLst/>
              <a:rect l="l" t="t" r="r" b="b"/>
              <a:pathLst>
                <a:path w="7495" h="6805" extrusionOk="0">
                  <a:moveTo>
                    <a:pt x="3792" y="1"/>
                  </a:moveTo>
                  <a:cubicBezTo>
                    <a:pt x="2917" y="1"/>
                    <a:pt x="2040" y="333"/>
                    <a:pt x="1366" y="1002"/>
                  </a:cubicBezTo>
                  <a:cubicBezTo>
                    <a:pt x="23" y="2333"/>
                    <a:pt x="0" y="4514"/>
                    <a:pt x="1332" y="5868"/>
                  </a:cubicBezTo>
                  <a:lnTo>
                    <a:pt x="1332" y="5857"/>
                  </a:lnTo>
                  <a:lnTo>
                    <a:pt x="1355" y="5891"/>
                  </a:lnTo>
                  <a:cubicBezTo>
                    <a:pt x="2019" y="6500"/>
                    <a:pt x="2860" y="6804"/>
                    <a:pt x="3700" y="6804"/>
                  </a:cubicBezTo>
                  <a:cubicBezTo>
                    <a:pt x="4585" y="6804"/>
                    <a:pt x="5469" y="6466"/>
                    <a:pt x="6141" y="5788"/>
                  </a:cubicBezTo>
                  <a:cubicBezTo>
                    <a:pt x="7449" y="4480"/>
                    <a:pt x="7495" y="2368"/>
                    <a:pt x="6232" y="1014"/>
                  </a:cubicBezTo>
                  <a:cubicBezTo>
                    <a:pt x="5558" y="339"/>
                    <a:pt x="4675" y="1"/>
                    <a:pt x="3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7"/>
            <p:cNvSpPr/>
            <p:nvPr/>
          </p:nvSpPr>
          <p:spPr>
            <a:xfrm>
              <a:off x="3234603" y="2298535"/>
              <a:ext cx="101301" cy="76257"/>
            </a:xfrm>
            <a:custGeom>
              <a:avLst/>
              <a:gdLst/>
              <a:ahLst/>
              <a:cxnLst/>
              <a:rect l="l" t="t" r="r" b="b"/>
              <a:pathLst>
                <a:path w="13820" h="10407" extrusionOk="0">
                  <a:moveTo>
                    <a:pt x="8445" y="0"/>
                  </a:moveTo>
                  <a:cubicBezTo>
                    <a:pt x="5733" y="0"/>
                    <a:pt x="3459" y="2121"/>
                    <a:pt x="3283" y="4866"/>
                  </a:cubicBezTo>
                  <a:lnTo>
                    <a:pt x="0" y="4866"/>
                  </a:lnTo>
                  <a:lnTo>
                    <a:pt x="0" y="5578"/>
                  </a:lnTo>
                  <a:lnTo>
                    <a:pt x="3283" y="5578"/>
                  </a:lnTo>
                  <a:cubicBezTo>
                    <a:pt x="3471" y="8313"/>
                    <a:pt x="5753" y="10407"/>
                    <a:pt x="8459" y="10407"/>
                  </a:cubicBezTo>
                  <a:cubicBezTo>
                    <a:pt x="8558" y="10407"/>
                    <a:pt x="8658" y="10404"/>
                    <a:pt x="8758" y="10398"/>
                  </a:cubicBezTo>
                  <a:lnTo>
                    <a:pt x="6015" y="7666"/>
                  </a:lnTo>
                  <a:lnTo>
                    <a:pt x="5992" y="7632"/>
                  </a:lnTo>
                  <a:cubicBezTo>
                    <a:pt x="4695" y="6278"/>
                    <a:pt x="4729" y="4120"/>
                    <a:pt x="6060" y="2800"/>
                  </a:cubicBezTo>
                  <a:cubicBezTo>
                    <a:pt x="6736" y="2136"/>
                    <a:pt x="7616" y="1803"/>
                    <a:pt x="8495" y="1803"/>
                  </a:cubicBezTo>
                  <a:cubicBezTo>
                    <a:pt x="9363" y="1803"/>
                    <a:pt x="10231" y="2127"/>
                    <a:pt x="10904" y="2777"/>
                  </a:cubicBezTo>
                  <a:lnTo>
                    <a:pt x="13635" y="5509"/>
                  </a:lnTo>
                  <a:cubicBezTo>
                    <a:pt x="13819" y="2651"/>
                    <a:pt x="11638" y="195"/>
                    <a:pt x="8781" y="11"/>
                  </a:cubicBezTo>
                  <a:cubicBezTo>
                    <a:pt x="8668" y="4"/>
                    <a:pt x="8556" y="0"/>
                    <a:pt x="84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7"/>
            <p:cNvSpPr/>
            <p:nvPr/>
          </p:nvSpPr>
          <p:spPr>
            <a:xfrm>
              <a:off x="3278765" y="2318964"/>
              <a:ext cx="55781" cy="55770"/>
            </a:xfrm>
            <a:custGeom>
              <a:avLst/>
              <a:gdLst/>
              <a:ahLst/>
              <a:cxnLst/>
              <a:rect l="l" t="t" r="r" b="b"/>
              <a:pathLst>
                <a:path w="7610" h="7611" extrusionOk="0">
                  <a:moveTo>
                    <a:pt x="4878" y="1"/>
                  </a:moveTo>
                  <a:lnTo>
                    <a:pt x="4878" y="1"/>
                  </a:lnTo>
                  <a:cubicBezTo>
                    <a:pt x="6221" y="1344"/>
                    <a:pt x="6221" y="3524"/>
                    <a:pt x="4878" y="4878"/>
                  </a:cubicBezTo>
                  <a:cubicBezTo>
                    <a:pt x="4201" y="5550"/>
                    <a:pt x="3317" y="5886"/>
                    <a:pt x="2435" y="5886"/>
                  </a:cubicBezTo>
                  <a:cubicBezTo>
                    <a:pt x="1552" y="5886"/>
                    <a:pt x="672" y="5550"/>
                    <a:pt x="0" y="4879"/>
                  </a:cubicBezTo>
                  <a:lnTo>
                    <a:pt x="0" y="4879"/>
                  </a:lnTo>
                  <a:lnTo>
                    <a:pt x="2732" y="7610"/>
                  </a:lnTo>
                  <a:cubicBezTo>
                    <a:pt x="5360" y="7461"/>
                    <a:pt x="7460" y="5361"/>
                    <a:pt x="7609" y="2732"/>
                  </a:cubicBezTo>
                  <a:lnTo>
                    <a:pt x="48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7"/>
            <p:cNvSpPr/>
            <p:nvPr/>
          </p:nvSpPr>
          <p:spPr>
            <a:xfrm>
              <a:off x="3269004" y="2311754"/>
              <a:ext cx="56287" cy="51058"/>
            </a:xfrm>
            <a:custGeom>
              <a:avLst/>
              <a:gdLst/>
              <a:ahLst/>
              <a:cxnLst/>
              <a:rect l="l" t="t" r="r" b="b"/>
              <a:pathLst>
                <a:path w="7679" h="6968" extrusionOk="0">
                  <a:moveTo>
                    <a:pt x="3790" y="0"/>
                  </a:moveTo>
                  <a:cubicBezTo>
                    <a:pt x="2912" y="0"/>
                    <a:pt x="2035" y="333"/>
                    <a:pt x="1366" y="996"/>
                  </a:cubicBezTo>
                  <a:cubicBezTo>
                    <a:pt x="24" y="2327"/>
                    <a:pt x="1" y="4474"/>
                    <a:pt x="1298" y="5840"/>
                  </a:cubicBezTo>
                  <a:lnTo>
                    <a:pt x="1298" y="5828"/>
                  </a:lnTo>
                  <a:lnTo>
                    <a:pt x="1321" y="5862"/>
                  </a:lnTo>
                  <a:cubicBezTo>
                    <a:pt x="2002" y="6597"/>
                    <a:pt x="2928" y="6968"/>
                    <a:pt x="3856" y="6968"/>
                  </a:cubicBezTo>
                  <a:cubicBezTo>
                    <a:pt x="4739" y="6968"/>
                    <a:pt x="5624" y="6632"/>
                    <a:pt x="6302" y="5954"/>
                  </a:cubicBezTo>
                  <a:cubicBezTo>
                    <a:pt x="7679" y="4566"/>
                    <a:pt x="7645" y="2316"/>
                    <a:pt x="6198" y="985"/>
                  </a:cubicBezTo>
                  <a:cubicBezTo>
                    <a:pt x="5530" y="328"/>
                    <a:pt x="4659" y="0"/>
                    <a:pt x="37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7"/>
            <p:cNvSpPr/>
            <p:nvPr/>
          </p:nvSpPr>
          <p:spPr>
            <a:xfrm>
              <a:off x="3216780" y="2404433"/>
              <a:ext cx="90438" cy="76074"/>
            </a:xfrm>
            <a:custGeom>
              <a:avLst/>
              <a:gdLst/>
              <a:ahLst/>
              <a:cxnLst/>
              <a:rect l="l" t="t" r="r" b="b"/>
              <a:pathLst>
                <a:path w="12338" h="10382" extrusionOk="0">
                  <a:moveTo>
                    <a:pt x="6169" y="0"/>
                  </a:moveTo>
                  <a:cubicBezTo>
                    <a:pt x="4129" y="0"/>
                    <a:pt x="2128" y="1197"/>
                    <a:pt x="1308" y="3349"/>
                  </a:cubicBezTo>
                  <a:cubicBezTo>
                    <a:pt x="1" y="6767"/>
                    <a:pt x="2554" y="10381"/>
                    <a:pt x="6151" y="10381"/>
                  </a:cubicBezTo>
                  <a:cubicBezTo>
                    <a:pt x="6250" y="10381"/>
                    <a:pt x="6349" y="10378"/>
                    <a:pt x="6450" y="10373"/>
                  </a:cubicBezTo>
                  <a:lnTo>
                    <a:pt x="3718" y="7630"/>
                  </a:lnTo>
                  <a:cubicBezTo>
                    <a:pt x="3638" y="7550"/>
                    <a:pt x="3557" y="7458"/>
                    <a:pt x="3477" y="7377"/>
                  </a:cubicBezTo>
                  <a:cubicBezTo>
                    <a:pt x="2318" y="5943"/>
                    <a:pt x="2478" y="3854"/>
                    <a:pt x="3844" y="2626"/>
                  </a:cubicBezTo>
                  <a:cubicBezTo>
                    <a:pt x="4504" y="2033"/>
                    <a:pt x="5332" y="1737"/>
                    <a:pt x="6159" y="1737"/>
                  </a:cubicBezTo>
                  <a:cubicBezTo>
                    <a:pt x="7043" y="1737"/>
                    <a:pt x="7925" y="2076"/>
                    <a:pt x="8596" y="2752"/>
                  </a:cubicBezTo>
                  <a:lnTo>
                    <a:pt x="11327" y="5484"/>
                  </a:lnTo>
                  <a:lnTo>
                    <a:pt x="11327" y="5552"/>
                  </a:lnTo>
                  <a:lnTo>
                    <a:pt x="12337" y="5552"/>
                  </a:lnTo>
                  <a:lnTo>
                    <a:pt x="12337" y="4841"/>
                  </a:lnTo>
                  <a:lnTo>
                    <a:pt x="11327" y="4841"/>
                  </a:lnTo>
                  <a:cubicBezTo>
                    <a:pt x="11247" y="3590"/>
                    <a:pt x="10708" y="2408"/>
                    <a:pt x="9824" y="1524"/>
                  </a:cubicBezTo>
                  <a:cubicBezTo>
                    <a:pt x="8787" y="487"/>
                    <a:pt x="7470" y="0"/>
                    <a:pt x="61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7"/>
            <p:cNvSpPr/>
            <p:nvPr/>
          </p:nvSpPr>
          <p:spPr>
            <a:xfrm>
              <a:off x="3244021" y="2424598"/>
              <a:ext cx="55869" cy="55762"/>
            </a:xfrm>
            <a:custGeom>
              <a:avLst/>
              <a:gdLst/>
              <a:ahLst/>
              <a:cxnLst/>
              <a:rect l="l" t="t" r="r" b="b"/>
              <a:pathLst>
                <a:path w="7622" h="7610" extrusionOk="0">
                  <a:moveTo>
                    <a:pt x="4879" y="0"/>
                  </a:moveTo>
                  <a:lnTo>
                    <a:pt x="5074" y="194"/>
                  </a:lnTo>
                  <a:lnTo>
                    <a:pt x="5074" y="194"/>
                  </a:lnTo>
                  <a:cubicBezTo>
                    <a:pt x="5012" y="128"/>
                    <a:pt x="4947" y="63"/>
                    <a:pt x="4879" y="0"/>
                  </a:cubicBezTo>
                  <a:close/>
                  <a:moveTo>
                    <a:pt x="1" y="4878"/>
                  </a:moveTo>
                  <a:lnTo>
                    <a:pt x="1" y="4878"/>
                  </a:lnTo>
                  <a:cubicBezTo>
                    <a:pt x="64" y="4946"/>
                    <a:pt x="130" y="5011"/>
                    <a:pt x="197" y="5073"/>
                  </a:cubicBezTo>
                  <a:lnTo>
                    <a:pt x="197" y="5073"/>
                  </a:lnTo>
                  <a:lnTo>
                    <a:pt x="1" y="4878"/>
                  </a:lnTo>
                  <a:close/>
                  <a:moveTo>
                    <a:pt x="5074" y="194"/>
                  </a:moveTo>
                  <a:lnTo>
                    <a:pt x="5074" y="194"/>
                  </a:lnTo>
                  <a:cubicBezTo>
                    <a:pt x="6325" y="1543"/>
                    <a:pt x="6294" y="3657"/>
                    <a:pt x="4982" y="4970"/>
                  </a:cubicBezTo>
                  <a:cubicBezTo>
                    <a:pt x="4305" y="5647"/>
                    <a:pt x="3420" y="5983"/>
                    <a:pt x="2536" y="5983"/>
                  </a:cubicBezTo>
                  <a:cubicBezTo>
                    <a:pt x="1695" y="5983"/>
                    <a:pt x="855" y="5678"/>
                    <a:pt x="197" y="5073"/>
                  </a:cubicBezTo>
                  <a:lnTo>
                    <a:pt x="197" y="5073"/>
                  </a:lnTo>
                  <a:lnTo>
                    <a:pt x="2744" y="7609"/>
                  </a:lnTo>
                  <a:cubicBezTo>
                    <a:pt x="5349" y="7472"/>
                    <a:pt x="7438" y="5406"/>
                    <a:pt x="7622" y="2800"/>
                  </a:cubicBezTo>
                  <a:lnTo>
                    <a:pt x="7622" y="2732"/>
                  </a:lnTo>
                  <a:lnTo>
                    <a:pt x="5074" y="19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7"/>
            <p:cNvSpPr/>
            <p:nvPr/>
          </p:nvSpPr>
          <p:spPr>
            <a:xfrm>
              <a:off x="3233761" y="2417183"/>
              <a:ext cx="55869" cy="50618"/>
            </a:xfrm>
            <a:custGeom>
              <a:avLst/>
              <a:gdLst/>
              <a:ahLst/>
              <a:cxnLst/>
              <a:rect l="l" t="t" r="r" b="b"/>
              <a:pathLst>
                <a:path w="7622" h="6908" extrusionOk="0">
                  <a:moveTo>
                    <a:pt x="3836" y="1"/>
                  </a:moveTo>
                  <a:cubicBezTo>
                    <a:pt x="3011" y="1"/>
                    <a:pt x="2185" y="294"/>
                    <a:pt x="1527" y="886"/>
                  </a:cubicBezTo>
                  <a:cubicBezTo>
                    <a:pt x="161" y="2125"/>
                    <a:pt x="1" y="4214"/>
                    <a:pt x="1160" y="5637"/>
                  </a:cubicBezTo>
                  <a:cubicBezTo>
                    <a:pt x="1240" y="5729"/>
                    <a:pt x="1321" y="5810"/>
                    <a:pt x="1401" y="5901"/>
                  </a:cubicBezTo>
                  <a:cubicBezTo>
                    <a:pt x="2071" y="6571"/>
                    <a:pt x="2952" y="6907"/>
                    <a:pt x="3834" y="6907"/>
                  </a:cubicBezTo>
                  <a:cubicBezTo>
                    <a:pt x="4720" y="6907"/>
                    <a:pt x="5606" y="6568"/>
                    <a:pt x="6279" y="5890"/>
                  </a:cubicBezTo>
                  <a:cubicBezTo>
                    <a:pt x="7622" y="4547"/>
                    <a:pt x="7622" y="2366"/>
                    <a:pt x="6279" y="1012"/>
                  </a:cubicBezTo>
                  <a:cubicBezTo>
                    <a:pt x="5607" y="340"/>
                    <a:pt x="4722" y="1"/>
                    <a:pt x="38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7"/>
            <p:cNvSpPr/>
            <p:nvPr/>
          </p:nvSpPr>
          <p:spPr>
            <a:xfrm>
              <a:off x="3234603" y="2510888"/>
              <a:ext cx="101301" cy="76184"/>
            </a:xfrm>
            <a:custGeom>
              <a:avLst/>
              <a:gdLst/>
              <a:ahLst/>
              <a:cxnLst/>
              <a:rect l="l" t="t" r="r" b="b"/>
              <a:pathLst>
                <a:path w="13820" h="10397" extrusionOk="0">
                  <a:moveTo>
                    <a:pt x="8443" y="0"/>
                  </a:moveTo>
                  <a:cubicBezTo>
                    <a:pt x="5732" y="0"/>
                    <a:pt x="3459" y="2110"/>
                    <a:pt x="3283" y="4855"/>
                  </a:cubicBezTo>
                  <a:lnTo>
                    <a:pt x="0" y="4855"/>
                  </a:lnTo>
                  <a:lnTo>
                    <a:pt x="0" y="5578"/>
                  </a:lnTo>
                  <a:lnTo>
                    <a:pt x="3283" y="5578"/>
                  </a:lnTo>
                  <a:cubicBezTo>
                    <a:pt x="3471" y="8295"/>
                    <a:pt x="5743" y="10396"/>
                    <a:pt x="8441" y="10396"/>
                  </a:cubicBezTo>
                  <a:cubicBezTo>
                    <a:pt x="8546" y="10396"/>
                    <a:pt x="8651" y="10393"/>
                    <a:pt x="8758" y="10387"/>
                  </a:cubicBezTo>
                  <a:lnTo>
                    <a:pt x="6015" y="7655"/>
                  </a:lnTo>
                  <a:lnTo>
                    <a:pt x="5992" y="7632"/>
                  </a:lnTo>
                  <a:cubicBezTo>
                    <a:pt x="4672" y="6278"/>
                    <a:pt x="4683" y="4097"/>
                    <a:pt x="6038" y="2766"/>
                  </a:cubicBezTo>
                  <a:cubicBezTo>
                    <a:pt x="6708" y="2101"/>
                    <a:pt x="7586" y="1769"/>
                    <a:pt x="8465" y="1769"/>
                  </a:cubicBezTo>
                  <a:cubicBezTo>
                    <a:pt x="9348" y="1769"/>
                    <a:pt x="10231" y="2104"/>
                    <a:pt x="10904" y="2777"/>
                  </a:cubicBezTo>
                  <a:lnTo>
                    <a:pt x="13635" y="5509"/>
                  </a:lnTo>
                  <a:cubicBezTo>
                    <a:pt x="13819" y="2651"/>
                    <a:pt x="11638" y="183"/>
                    <a:pt x="8781" y="11"/>
                  </a:cubicBezTo>
                  <a:cubicBezTo>
                    <a:pt x="8667" y="4"/>
                    <a:pt x="8555" y="0"/>
                    <a:pt x="8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7"/>
            <p:cNvSpPr/>
            <p:nvPr/>
          </p:nvSpPr>
          <p:spPr>
            <a:xfrm>
              <a:off x="3278765" y="2531237"/>
              <a:ext cx="55781" cy="55762"/>
            </a:xfrm>
            <a:custGeom>
              <a:avLst/>
              <a:gdLst/>
              <a:ahLst/>
              <a:cxnLst/>
              <a:rect l="l" t="t" r="r" b="b"/>
              <a:pathLst>
                <a:path w="7610" h="7610" extrusionOk="0">
                  <a:moveTo>
                    <a:pt x="4878" y="0"/>
                  </a:moveTo>
                  <a:cubicBezTo>
                    <a:pt x="6221" y="1343"/>
                    <a:pt x="6221" y="3535"/>
                    <a:pt x="4878" y="4878"/>
                  </a:cubicBezTo>
                  <a:cubicBezTo>
                    <a:pt x="4201" y="5549"/>
                    <a:pt x="3317" y="5885"/>
                    <a:pt x="2435" y="5885"/>
                  </a:cubicBezTo>
                  <a:cubicBezTo>
                    <a:pt x="1552" y="5885"/>
                    <a:pt x="672" y="5549"/>
                    <a:pt x="0" y="4878"/>
                  </a:cubicBezTo>
                  <a:lnTo>
                    <a:pt x="0" y="4878"/>
                  </a:lnTo>
                  <a:lnTo>
                    <a:pt x="2732" y="7610"/>
                  </a:lnTo>
                  <a:cubicBezTo>
                    <a:pt x="5360" y="7460"/>
                    <a:pt x="7460" y="5360"/>
                    <a:pt x="7609" y="2732"/>
                  </a:cubicBezTo>
                  <a:lnTo>
                    <a:pt x="487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7"/>
            <p:cNvSpPr/>
            <p:nvPr/>
          </p:nvSpPr>
          <p:spPr>
            <a:xfrm>
              <a:off x="3268754" y="2523843"/>
              <a:ext cx="54938" cy="49871"/>
            </a:xfrm>
            <a:custGeom>
              <a:avLst/>
              <a:gdLst/>
              <a:ahLst/>
              <a:cxnLst/>
              <a:rect l="l" t="t" r="r" b="b"/>
              <a:pathLst>
                <a:path w="7495" h="6806" extrusionOk="0">
                  <a:moveTo>
                    <a:pt x="3798" y="1"/>
                  </a:moveTo>
                  <a:cubicBezTo>
                    <a:pt x="2920" y="1"/>
                    <a:pt x="2042" y="333"/>
                    <a:pt x="1366" y="998"/>
                  </a:cubicBezTo>
                  <a:cubicBezTo>
                    <a:pt x="23" y="2341"/>
                    <a:pt x="0" y="4510"/>
                    <a:pt x="1332" y="5864"/>
                  </a:cubicBezTo>
                  <a:lnTo>
                    <a:pt x="1355" y="5887"/>
                  </a:lnTo>
                  <a:cubicBezTo>
                    <a:pt x="2019" y="6501"/>
                    <a:pt x="2860" y="6806"/>
                    <a:pt x="3700" y="6806"/>
                  </a:cubicBezTo>
                  <a:cubicBezTo>
                    <a:pt x="4585" y="6806"/>
                    <a:pt x="5469" y="6467"/>
                    <a:pt x="6141" y="5795"/>
                  </a:cubicBezTo>
                  <a:cubicBezTo>
                    <a:pt x="7449" y="4487"/>
                    <a:pt x="7495" y="2375"/>
                    <a:pt x="6232" y="1009"/>
                  </a:cubicBezTo>
                  <a:cubicBezTo>
                    <a:pt x="5560" y="336"/>
                    <a:pt x="4679" y="1"/>
                    <a:pt x="37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68" name="Google Shape;1468;p47"/>
          <p:cNvSpPr txBox="1">
            <a:spLocks noGrp="1"/>
          </p:cNvSpPr>
          <p:nvPr>
            <p:ph type="title"/>
          </p:nvPr>
        </p:nvSpPr>
        <p:spPr>
          <a:xfrm>
            <a:off x="671100" y="590000"/>
            <a:ext cx="7785000" cy="55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600" dirty="0">
                <a:latin typeface="Montserrat Light"/>
                <a:ea typeface="Montserrat Light"/>
                <a:cs typeface="Montserrat Light"/>
                <a:sym typeface="Montserrat Light"/>
              </a:rPr>
              <a:t>Vorgehen</a:t>
            </a:r>
            <a:endParaRPr sz="3600" dirty="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469" name="Google Shape;1469;p47"/>
          <p:cNvSpPr txBox="1">
            <a:spLocks noGrp="1"/>
          </p:cNvSpPr>
          <p:nvPr>
            <p:ph type="body" idx="4294967295"/>
          </p:nvPr>
        </p:nvSpPr>
        <p:spPr>
          <a:xfrm>
            <a:off x="2240393" y="3520881"/>
            <a:ext cx="1046951" cy="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dirty="0"/>
              <a:t>Schritt </a:t>
            </a:r>
            <a:r>
              <a:rPr lang="e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Ⅱ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  <a:sym typeface="Montserrat"/>
            </a:endParaRPr>
          </a:p>
        </p:txBody>
      </p:sp>
      <p:sp>
        <p:nvSpPr>
          <p:cNvPr id="1470" name="Google Shape;1470;p47"/>
          <p:cNvSpPr txBox="1">
            <a:spLocks noGrp="1"/>
          </p:cNvSpPr>
          <p:nvPr>
            <p:ph type="body" idx="4294967295"/>
          </p:nvPr>
        </p:nvSpPr>
        <p:spPr>
          <a:xfrm>
            <a:off x="3327876" y="2079381"/>
            <a:ext cx="1099344" cy="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dirty="0"/>
              <a:t>Schritt </a:t>
            </a:r>
            <a:r>
              <a:rPr lang="e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Ⅲ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  <a:sym typeface="Montserrat"/>
            </a:endParaRPr>
          </a:p>
        </p:txBody>
      </p:sp>
      <p:sp>
        <p:nvSpPr>
          <p:cNvPr id="1471" name="Google Shape;1471;p47"/>
          <p:cNvSpPr txBox="1">
            <a:spLocks noGrp="1"/>
          </p:cNvSpPr>
          <p:nvPr>
            <p:ph type="body" idx="4294967295"/>
          </p:nvPr>
        </p:nvSpPr>
        <p:spPr>
          <a:xfrm>
            <a:off x="4437090" y="3528113"/>
            <a:ext cx="1212959" cy="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dirty="0">
                <a:latin typeface="Montserrat"/>
                <a:ea typeface="Montserrat"/>
                <a:cs typeface="Montserrat"/>
                <a:sym typeface="Montserrat"/>
              </a:rPr>
              <a:t>Schritt </a:t>
            </a:r>
            <a:r>
              <a:rPr lang="es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Montserrat"/>
              </a:rPr>
              <a:t>Ⅳ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  <a:sym typeface="Montserrat"/>
            </a:endParaRPr>
          </a:p>
        </p:txBody>
      </p:sp>
      <p:sp>
        <p:nvSpPr>
          <p:cNvPr id="1472" name="Google Shape;1472;p47"/>
          <p:cNvSpPr txBox="1">
            <a:spLocks noGrp="1"/>
          </p:cNvSpPr>
          <p:nvPr>
            <p:ph type="body" idx="4294967295"/>
          </p:nvPr>
        </p:nvSpPr>
        <p:spPr>
          <a:xfrm>
            <a:off x="5603319" y="2079381"/>
            <a:ext cx="1058331" cy="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dirty="0">
                <a:latin typeface="Montserrat"/>
                <a:ea typeface="Montserrat"/>
                <a:cs typeface="Montserrat"/>
                <a:sym typeface="Montserrat"/>
              </a:rPr>
              <a:t>Schritt </a:t>
            </a:r>
            <a:r>
              <a:rPr lang="es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Montserrat"/>
              </a:rPr>
              <a:t>Ⅴ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  <a:sym typeface="Montserrat"/>
            </a:endParaRPr>
          </a:p>
        </p:txBody>
      </p:sp>
      <p:sp>
        <p:nvSpPr>
          <p:cNvPr id="1473" name="Google Shape;1473;p47"/>
          <p:cNvSpPr txBox="1">
            <a:spLocks noGrp="1"/>
          </p:cNvSpPr>
          <p:nvPr>
            <p:ph type="body" idx="4294967295"/>
          </p:nvPr>
        </p:nvSpPr>
        <p:spPr>
          <a:xfrm>
            <a:off x="6661651" y="3520875"/>
            <a:ext cx="1268684" cy="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b="1" dirty="0">
                <a:latin typeface="Montserrat"/>
                <a:ea typeface="Montserrat"/>
                <a:cs typeface="Montserrat"/>
                <a:sym typeface="Montserrat"/>
              </a:rPr>
              <a:t>Schritt </a:t>
            </a:r>
            <a:r>
              <a:rPr lang="es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Montserrat"/>
              </a:rPr>
              <a:t>Ⅵ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283954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2">
          <a:extLst>
            <a:ext uri="{FF2B5EF4-FFF2-40B4-BE49-F238E27FC236}">
              <a16:creationId xmlns:a16="http://schemas.microsoft.com/office/drawing/2014/main" id="{945408BE-B506-EF44-3B4B-89551AFE0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p54">
            <a:extLst>
              <a:ext uri="{FF2B5EF4-FFF2-40B4-BE49-F238E27FC236}">
                <a16:creationId xmlns:a16="http://schemas.microsoft.com/office/drawing/2014/main" id="{4F0B0E1A-4D2F-759C-A556-56F2A9146B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03618" y="2800315"/>
            <a:ext cx="3663813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dirty="0">
                <a:latin typeface="Montserrat"/>
                <a:ea typeface="Montserrat"/>
                <a:cs typeface="Montserrat"/>
                <a:sym typeface="Montserrat"/>
              </a:rPr>
              <a:t>Heraus-forderungen</a:t>
            </a:r>
            <a:endParaRPr b="1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05" name="Google Shape;1605;p54">
            <a:extLst>
              <a:ext uri="{FF2B5EF4-FFF2-40B4-BE49-F238E27FC236}">
                <a16:creationId xmlns:a16="http://schemas.microsoft.com/office/drawing/2014/main" id="{CA9FE85F-00B0-2656-CFB4-5C5A6FFD7B71}"/>
              </a:ext>
            </a:extLst>
          </p:cNvPr>
          <p:cNvSpPr/>
          <p:nvPr/>
        </p:nvSpPr>
        <p:spPr>
          <a:xfrm>
            <a:off x="776569" y="2644994"/>
            <a:ext cx="816600" cy="816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6" name="Google Shape;1606;p54">
            <a:extLst>
              <a:ext uri="{FF2B5EF4-FFF2-40B4-BE49-F238E27FC236}">
                <a16:creationId xmlns:a16="http://schemas.microsoft.com/office/drawing/2014/main" id="{AED4F720-A15D-6B7B-A38C-53D522857563}"/>
              </a:ext>
            </a:extLst>
          </p:cNvPr>
          <p:cNvSpPr/>
          <p:nvPr/>
        </p:nvSpPr>
        <p:spPr>
          <a:xfrm>
            <a:off x="2670019" y="2644994"/>
            <a:ext cx="816600" cy="816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7" name="Google Shape;1607;p54">
            <a:extLst>
              <a:ext uri="{FF2B5EF4-FFF2-40B4-BE49-F238E27FC236}">
                <a16:creationId xmlns:a16="http://schemas.microsoft.com/office/drawing/2014/main" id="{92E2006D-BEF1-A558-FEE1-F115B2123D3B}"/>
              </a:ext>
            </a:extLst>
          </p:cNvPr>
          <p:cNvSpPr/>
          <p:nvPr/>
        </p:nvSpPr>
        <p:spPr>
          <a:xfrm>
            <a:off x="2670019" y="152903"/>
            <a:ext cx="816600" cy="816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08" name="Google Shape;1608;p54">
            <a:extLst>
              <a:ext uri="{FF2B5EF4-FFF2-40B4-BE49-F238E27FC236}">
                <a16:creationId xmlns:a16="http://schemas.microsoft.com/office/drawing/2014/main" id="{5071FB9E-3117-9FB6-309D-9A886B8DBC15}"/>
              </a:ext>
            </a:extLst>
          </p:cNvPr>
          <p:cNvSpPr/>
          <p:nvPr/>
        </p:nvSpPr>
        <p:spPr>
          <a:xfrm>
            <a:off x="776534" y="129836"/>
            <a:ext cx="816600" cy="816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1" name="Google Shape;1611;p54">
            <a:extLst>
              <a:ext uri="{FF2B5EF4-FFF2-40B4-BE49-F238E27FC236}">
                <a16:creationId xmlns:a16="http://schemas.microsoft.com/office/drawing/2014/main" id="{D3B11EF1-3D1F-33CF-E4F4-4A6A159F7D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201880" y="1045193"/>
            <a:ext cx="2019599" cy="109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>
                <a:solidFill>
                  <a:schemeClr val="lt1"/>
                </a:solidFill>
              </a:rPr>
              <a:t>Kraftübertragung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de-DE" sz="1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dirty="0">
                <a:solidFill>
                  <a:schemeClr val="lt1"/>
                </a:solidFill>
              </a:rPr>
              <a:t>Eine rotatorische Kraft in eine lineare umzuwandeln, stellte sich als Herausforderung da  -&gt;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dirty="0">
                <a:solidFill>
                  <a:schemeClr val="lt1"/>
                </a:solidFill>
              </a:rPr>
              <a:t>Lösung: Gelenke</a:t>
            </a:r>
            <a:endParaRPr sz="1000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3" name="Google Shape;1613;p54">
            <a:extLst>
              <a:ext uri="{FF2B5EF4-FFF2-40B4-BE49-F238E27FC236}">
                <a16:creationId xmlns:a16="http://schemas.microsoft.com/office/drawing/2014/main" id="{5D72C4D6-1DC2-A8ED-17DF-10189AF1C4F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04344" y="3527538"/>
            <a:ext cx="1751100" cy="109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Servos</a:t>
            </a:r>
            <a:endParaRPr sz="10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s" dirty="0">
                <a:solidFill>
                  <a:schemeClr val="lt1"/>
                </a:solidFill>
              </a:rPr>
            </a:br>
            <a:r>
              <a:rPr lang="es" sz="1000" dirty="0">
                <a:solidFill>
                  <a:schemeClr val="lt1"/>
                </a:solidFill>
              </a:rPr>
              <a:t>Die Servomotoren waren zu stark überlastet -&gt;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Lösung: stärkere Servomotoren mit Metallzahnrädern</a:t>
            </a:r>
            <a:endParaRPr sz="1000" dirty="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15" name="Google Shape;1615;p54">
            <a:extLst>
              <a:ext uri="{FF2B5EF4-FFF2-40B4-BE49-F238E27FC236}">
                <a16:creationId xmlns:a16="http://schemas.microsoft.com/office/drawing/2014/main" id="{CE7DFBF2-45C8-4A0D-E4A6-BFF44057D67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201880" y="3522599"/>
            <a:ext cx="1751100" cy="109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Informatik</a:t>
            </a:r>
            <a:endParaRPr sz="1000" b="1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s" dirty="0">
                <a:solidFill>
                  <a:schemeClr val="lt1"/>
                </a:solidFill>
              </a:rPr>
            </a:br>
            <a:r>
              <a:rPr lang="es" sz="900" dirty="0">
                <a:solidFill>
                  <a:schemeClr val="lt1"/>
                </a:solidFill>
              </a:rPr>
              <a:t>Der IO-Devicebuilder funktioniert trottz Rücksprache aus unerklärlichen Gründen nicht -&gt;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Lösung: Auf IDE zurückgegriffen</a:t>
            </a:r>
            <a:endParaRPr sz="900" dirty="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" name="Google Shape;1611;p54">
            <a:extLst>
              <a:ext uri="{FF2B5EF4-FFF2-40B4-BE49-F238E27FC236}">
                <a16:creationId xmlns:a16="http://schemas.microsoft.com/office/drawing/2014/main" id="{3B2CA2BA-81AB-17A7-AF74-500664DF7E0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91754" y="1050738"/>
            <a:ext cx="1751012" cy="10906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b="1" dirty="0">
                <a:solidFill>
                  <a:schemeClr val="lt1"/>
                </a:solidFill>
              </a:rPr>
              <a:t>Spannungsversorgung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s" dirty="0">
                <a:solidFill>
                  <a:schemeClr val="lt1"/>
                </a:solidFill>
              </a:rPr>
            </a:br>
            <a:r>
              <a:rPr lang="es" sz="1000" dirty="0">
                <a:solidFill>
                  <a:schemeClr val="lt1"/>
                </a:solidFill>
              </a:rPr>
              <a:t>Eine Spannungsversorgung mit Batterien war nicht möglich, da sie zu schnelle ntladen waren -&gt; Lösung: Netzteil</a:t>
            </a:r>
            <a:endParaRPr sz="1000" dirty="0">
              <a:solidFill>
                <a:schemeClr val="lt1"/>
              </a:solidFill>
            </a:endParaRPr>
          </a:p>
        </p:txBody>
      </p:sp>
      <p:grpSp>
        <p:nvGrpSpPr>
          <p:cNvPr id="4" name="Google Shape;5592;p66">
            <a:extLst>
              <a:ext uri="{FF2B5EF4-FFF2-40B4-BE49-F238E27FC236}">
                <a16:creationId xmlns:a16="http://schemas.microsoft.com/office/drawing/2014/main" id="{0ADD3CBC-7A2D-9422-CA67-C4187B65F643}"/>
              </a:ext>
            </a:extLst>
          </p:cNvPr>
          <p:cNvGrpSpPr/>
          <p:nvPr/>
        </p:nvGrpSpPr>
        <p:grpSpPr>
          <a:xfrm>
            <a:off x="1004316" y="2877702"/>
            <a:ext cx="351155" cy="351183"/>
            <a:chOff x="-63252250" y="1930850"/>
            <a:chExt cx="319000" cy="319025"/>
          </a:xfrm>
          <a:solidFill>
            <a:schemeClr val="bg2">
              <a:lumMod val="75000"/>
            </a:schemeClr>
          </a:solidFill>
        </p:grpSpPr>
        <p:sp>
          <p:nvSpPr>
            <p:cNvPr id="5" name="Google Shape;5593;p66">
              <a:extLst>
                <a:ext uri="{FF2B5EF4-FFF2-40B4-BE49-F238E27FC236}">
                  <a16:creationId xmlns:a16="http://schemas.microsoft.com/office/drawing/2014/main" id="{E32E799D-2BFC-EC13-0319-D95734BF16E8}"/>
                </a:ext>
              </a:extLst>
            </p:cNvPr>
            <p:cNvSpPr/>
            <p:nvPr/>
          </p:nvSpPr>
          <p:spPr>
            <a:xfrm>
              <a:off x="-63252250" y="1930850"/>
              <a:ext cx="319000" cy="319025"/>
            </a:xfrm>
            <a:custGeom>
              <a:avLst/>
              <a:gdLst/>
              <a:ahLst/>
              <a:cxnLst/>
              <a:rect l="l" t="t" r="r" b="b"/>
              <a:pathLst>
                <a:path w="12760" h="12761" extrusionOk="0">
                  <a:moveTo>
                    <a:pt x="7026" y="914"/>
                  </a:moveTo>
                  <a:lnTo>
                    <a:pt x="7026" y="1954"/>
                  </a:lnTo>
                  <a:cubicBezTo>
                    <a:pt x="7026" y="2174"/>
                    <a:pt x="7120" y="2332"/>
                    <a:pt x="7341" y="2363"/>
                  </a:cubicBezTo>
                  <a:cubicBezTo>
                    <a:pt x="7813" y="2489"/>
                    <a:pt x="8286" y="2647"/>
                    <a:pt x="8664" y="2899"/>
                  </a:cubicBezTo>
                  <a:cubicBezTo>
                    <a:pt x="8733" y="2954"/>
                    <a:pt x="8820" y="2979"/>
                    <a:pt x="8905" y="2979"/>
                  </a:cubicBezTo>
                  <a:cubicBezTo>
                    <a:pt x="9012" y="2979"/>
                    <a:pt x="9115" y="2938"/>
                    <a:pt x="9168" y="2868"/>
                  </a:cubicBezTo>
                  <a:lnTo>
                    <a:pt x="9924" y="2111"/>
                  </a:lnTo>
                  <a:lnTo>
                    <a:pt x="10712" y="2899"/>
                  </a:lnTo>
                  <a:lnTo>
                    <a:pt x="9956" y="3655"/>
                  </a:lnTo>
                  <a:cubicBezTo>
                    <a:pt x="9861" y="3781"/>
                    <a:pt x="9798" y="4002"/>
                    <a:pt x="9924" y="4159"/>
                  </a:cubicBezTo>
                  <a:cubicBezTo>
                    <a:pt x="10208" y="4600"/>
                    <a:pt x="10397" y="5041"/>
                    <a:pt x="10460" y="5514"/>
                  </a:cubicBezTo>
                  <a:cubicBezTo>
                    <a:pt x="10523" y="5703"/>
                    <a:pt x="10680" y="5829"/>
                    <a:pt x="10869" y="5829"/>
                  </a:cubicBezTo>
                  <a:lnTo>
                    <a:pt x="11941" y="5829"/>
                  </a:lnTo>
                  <a:lnTo>
                    <a:pt x="11941" y="6932"/>
                  </a:lnTo>
                  <a:lnTo>
                    <a:pt x="10869" y="6932"/>
                  </a:lnTo>
                  <a:cubicBezTo>
                    <a:pt x="10680" y="6932"/>
                    <a:pt x="10523" y="7058"/>
                    <a:pt x="10460" y="7247"/>
                  </a:cubicBezTo>
                  <a:cubicBezTo>
                    <a:pt x="10365" y="7719"/>
                    <a:pt x="10208" y="8192"/>
                    <a:pt x="9924" y="8570"/>
                  </a:cubicBezTo>
                  <a:cubicBezTo>
                    <a:pt x="9798" y="8727"/>
                    <a:pt x="9861" y="8979"/>
                    <a:pt x="9956" y="9105"/>
                  </a:cubicBezTo>
                  <a:lnTo>
                    <a:pt x="10712" y="9830"/>
                  </a:lnTo>
                  <a:lnTo>
                    <a:pt x="9924" y="10618"/>
                  </a:lnTo>
                  <a:lnTo>
                    <a:pt x="9168" y="9893"/>
                  </a:lnTo>
                  <a:cubicBezTo>
                    <a:pt x="9111" y="9817"/>
                    <a:pt x="8996" y="9775"/>
                    <a:pt x="8879" y="9775"/>
                  </a:cubicBezTo>
                  <a:cubicBezTo>
                    <a:pt x="8803" y="9775"/>
                    <a:pt x="8726" y="9793"/>
                    <a:pt x="8664" y="9830"/>
                  </a:cubicBezTo>
                  <a:cubicBezTo>
                    <a:pt x="8223" y="10114"/>
                    <a:pt x="7813" y="10303"/>
                    <a:pt x="7341" y="10397"/>
                  </a:cubicBezTo>
                  <a:cubicBezTo>
                    <a:pt x="7120" y="10429"/>
                    <a:pt x="7026" y="10586"/>
                    <a:pt x="7026" y="10775"/>
                  </a:cubicBezTo>
                  <a:lnTo>
                    <a:pt x="7026" y="11846"/>
                  </a:lnTo>
                  <a:lnTo>
                    <a:pt x="5923" y="11846"/>
                  </a:lnTo>
                  <a:lnTo>
                    <a:pt x="5923" y="10775"/>
                  </a:lnTo>
                  <a:cubicBezTo>
                    <a:pt x="5923" y="10586"/>
                    <a:pt x="5797" y="10429"/>
                    <a:pt x="5577" y="10397"/>
                  </a:cubicBezTo>
                  <a:cubicBezTo>
                    <a:pt x="5135" y="10271"/>
                    <a:pt x="4663" y="10114"/>
                    <a:pt x="4253" y="9830"/>
                  </a:cubicBezTo>
                  <a:cubicBezTo>
                    <a:pt x="4191" y="9793"/>
                    <a:pt x="4119" y="9775"/>
                    <a:pt x="4047" y="9775"/>
                  </a:cubicBezTo>
                  <a:cubicBezTo>
                    <a:pt x="3937" y="9775"/>
                    <a:pt x="3826" y="9817"/>
                    <a:pt x="3749" y="9893"/>
                  </a:cubicBezTo>
                  <a:lnTo>
                    <a:pt x="2993" y="10618"/>
                  </a:lnTo>
                  <a:lnTo>
                    <a:pt x="2206" y="9830"/>
                  </a:lnTo>
                  <a:lnTo>
                    <a:pt x="2962" y="9105"/>
                  </a:lnTo>
                  <a:cubicBezTo>
                    <a:pt x="3088" y="8979"/>
                    <a:pt x="3119" y="8727"/>
                    <a:pt x="2993" y="8570"/>
                  </a:cubicBezTo>
                  <a:cubicBezTo>
                    <a:pt x="2710" y="8160"/>
                    <a:pt x="2521" y="7719"/>
                    <a:pt x="2458" y="7247"/>
                  </a:cubicBezTo>
                  <a:cubicBezTo>
                    <a:pt x="2395" y="7058"/>
                    <a:pt x="2237" y="6932"/>
                    <a:pt x="2048" y="6932"/>
                  </a:cubicBezTo>
                  <a:lnTo>
                    <a:pt x="977" y="6932"/>
                  </a:lnTo>
                  <a:lnTo>
                    <a:pt x="977" y="5829"/>
                  </a:lnTo>
                  <a:lnTo>
                    <a:pt x="2048" y="5829"/>
                  </a:lnTo>
                  <a:cubicBezTo>
                    <a:pt x="2237" y="5829"/>
                    <a:pt x="2395" y="5703"/>
                    <a:pt x="2458" y="5514"/>
                  </a:cubicBezTo>
                  <a:cubicBezTo>
                    <a:pt x="2552" y="5041"/>
                    <a:pt x="2710" y="4569"/>
                    <a:pt x="2993" y="4159"/>
                  </a:cubicBezTo>
                  <a:cubicBezTo>
                    <a:pt x="3119" y="4002"/>
                    <a:pt x="3088" y="3781"/>
                    <a:pt x="2962" y="3655"/>
                  </a:cubicBezTo>
                  <a:lnTo>
                    <a:pt x="2206" y="2899"/>
                  </a:lnTo>
                  <a:lnTo>
                    <a:pt x="2993" y="2111"/>
                  </a:lnTo>
                  <a:lnTo>
                    <a:pt x="3749" y="2868"/>
                  </a:lnTo>
                  <a:cubicBezTo>
                    <a:pt x="3820" y="2938"/>
                    <a:pt x="3921" y="2979"/>
                    <a:pt x="4023" y="2979"/>
                  </a:cubicBezTo>
                  <a:cubicBezTo>
                    <a:pt x="4103" y="2979"/>
                    <a:pt x="4184" y="2954"/>
                    <a:pt x="4253" y="2899"/>
                  </a:cubicBezTo>
                  <a:cubicBezTo>
                    <a:pt x="4694" y="2647"/>
                    <a:pt x="5135" y="2426"/>
                    <a:pt x="5577" y="2363"/>
                  </a:cubicBezTo>
                  <a:cubicBezTo>
                    <a:pt x="5797" y="2332"/>
                    <a:pt x="5923" y="2174"/>
                    <a:pt x="5923" y="1954"/>
                  </a:cubicBezTo>
                  <a:lnTo>
                    <a:pt x="5923" y="914"/>
                  </a:lnTo>
                  <a:close/>
                  <a:moveTo>
                    <a:pt x="5829" y="1"/>
                  </a:moveTo>
                  <a:cubicBezTo>
                    <a:pt x="5356" y="1"/>
                    <a:pt x="5009" y="347"/>
                    <a:pt x="5009" y="820"/>
                  </a:cubicBezTo>
                  <a:lnTo>
                    <a:pt x="5009" y="1576"/>
                  </a:lnTo>
                  <a:cubicBezTo>
                    <a:pt x="4631" y="1702"/>
                    <a:pt x="4285" y="1796"/>
                    <a:pt x="3970" y="2017"/>
                  </a:cubicBezTo>
                  <a:lnTo>
                    <a:pt x="3466" y="1481"/>
                  </a:lnTo>
                  <a:cubicBezTo>
                    <a:pt x="3308" y="1324"/>
                    <a:pt x="3103" y="1245"/>
                    <a:pt x="2891" y="1245"/>
                  </a:cubicBezTo>
                  <a:cubicBezTo>
                    <a:pt x="2678" y="1245"/>
                    <a:pt x="2458" y="1324"/>
                    <a:pt x="2269" y="1481"/>
                  </a:cubicBezTo>
                  <a:lnTo>
                    <a:pt x="1481" y="2269"/>
                  </a:lnTo>
                  <a:cubicBezTo>
                    <a:pt x="1166" y="2584"/>
                    <a:pt x="1166" y="3120"/>
                    <a:pt x="1481" y="3466"/>
                  </a:cubicBezTo>
                  <a:lnTo>
                    <a:pt x="2017" y="3970"/>
                  </a:lnTo>
                  <a:cubicBezTo>
                    <a:pt x="1796" y="4285"/>
                    <a:pt x="1701" y="4632"/>
                    <a:pt x="1575" y="5010"/>
                  </a:cubicBezTo>
                  <a:lnTo>
                    <a:pt x="819" y="5010"/>
                  </a:lnTo>
                  <a:cubicBezTo>
                    <a:pt x="347" y="5010"/>
                    <a:pt x="0" y="5356"/>
                    <a:pt x="0" y="5829"/>
                  </a:cubicBezTo>
                  <a:lnTo>
                    <a:pt x="0" y="6932"/>
                  </a:lnTo>
                  <a:cubicBezTo>
                    <a:pt x="0" y="7404"/>
                    <a:pt x="347" y="7751"/>
                    <a:pt x="819" y="7751"/>
                  </a:cubicBezTo>
                  <a:lnTo>
                    <a:pt x="1575" y="7751"/>
                  </a:lnTo>
                  <a:cubicBezTo>
                    <a:pt x="1701" y="8097"/>
                    <a:pt x="1796" y="8475"/>
                    <a:pt x="2017" y="8759"/>
                  </a:cubicBezTo>
                  <a:lnTo>
                    <a:pt x="1481" y="9295"/>
                  </a:lnTo>
                  <a:cubicBezTo>
                    <a:pt x="1166" y="9610"/>
                    <a:pt x="1166" y="10114"/>
                    <a:pt x="1481" y="10460"/>
                  </a:cubicBezTo>
                  <a:lnTo>
                    <a:pt x="2269" y="11248"/>
                  </a:lnTo>
                  <a:cubicBezTo>
                    <a:pt x="2426" y="11405"/>
                    <a:pt x="2639" y="11484"/>
                    <a:pt x="2855" y="11484"/>
                  </a:cubicBezTo>
                  <a:cubicBezTo>
                    <a:pt x="3072" y="11484"/>
                    <a:pt x="3292" y="11405"/>
                    <a:pt x="3466" y="11248"/>
                  </a:cubicBezTo>
                  <a:lnTo>
                    <a:pt x="3970" y="10744"/>
                  </a:lnTo>
                  <a:cubicBezTo>
                    <a:pt x="4285" y="10933"/>
                    <a:pt x="4631" y="11059"/>
                    <a:pt x="5009" y="11185"/>
                  </a:cubicBezTo>
                  <a:lnTo>
                    <a:pt x="5009" y="11909"/>
                  </a:lnTo>
                  <a:cubicBezTo>
                    <a:pt x="5009" y="12382"/>
                    <a:pt x="5356" y="12760"/>
                    <a:pt x="5829" y="12760"/>
                  </a:cubicBezTo>
                  <a:lnTo>
                    <a:pt x="6931" y="12760"/>
                  </a:lnTo>
                  <a:cubicBezTo>
                    <a:pt x="7404" y="12760"/>
                    <a:pt x="7750" y="12382"/>
                    <a:pt x="7750" y="11909"/>
                  </a:cubicBezTo>
                  <a:lnTo>
                    <a:pt x="7750" y="11185"/>
                  </a:lnTo>
                  <a:cubicBezTo>
                    <a:pt x="8097" y="11059"/>
                    <a:pt x="8475" y="10933"/>
                    <a:pt x="8790" y="10744"/>
                  </a:cubicBezTo>
                  <a:lnTo>
                    <a:pt x="9294" y="11248"/>
                  </a:lnTo>
                  <a:cubicBezTo>
                    <a:pt x="9452" y="11405"/>
                    <a:pt x="9656" y="11484"/>
                    <a:pt x="9865" y="11484"/>
                  </a:cubicBezTo>
                  <a:cubicBezTo>
                    <a:pt x="10074" y="11484"/>
                    <a:pt x="10287" y="11405"/>
                    <a:pt x="10460" y="11248"/>
                  </a:cubicBezTo>
                  <a:lnTo>
                    <a:pt x="11247" y="10460"/>
                  </a:lnTo>
                  <a:cubicBezTo>
                    <a:pt x="11563" y="10145"/>
                    <a:pt x="11563" y="9641"/>
                    <a:pt x="11247" y="9295"/>
                  </a:cubicBezTo>
                  <a:lnTo>
                    <a:pt x="10743" y="8759"/>
                  </a:lnTo>
                  <a:cubicBezTo>
                    <a:pt x="10932" y="8444"/>
                    <a:pt x="11058" y="8097"/>
                    <a:pt x="11184" y="7751"/>
                  </a:cubicBezTo>
                  <a:lnTo>
                    <a:pt x="11941" y="7751"/>
                  </a:lnTo>
                  <a:cubicBezTo>
                    <a:pt x="12413" y="7751"/>
                    <a:pt x="12760" y="7404"/>
                    <a:pt x="12760" y="6932"/>
                  </a:cubicBezTo>
                  <a:lnTo>
                    <a:pt x="12760" y="5829"/>
                  </a:lnTo>
                  <a:cubicBezTo>
                    <a:pt x="12760" y="5356"/>
                    <a:pt x="12350" y="5010"/>
                    <a:pt x="11941" y="5010"/>
                  </a:cubicBezTo>
                  <a:lnTo>
                    <a:pt x="11184" y="5010"/>
                  </a:lnTo>
                  <a:cubicBezTo>
                    <a:pt x="11058" y="4632"/>
                    <a:pt x="10932" y="4285"/>
                    <a:pt x="10743" y="3970"/>
                  </a:cubicBezTo>
                  <a:lnTo>
                    <a:pt x="11247" y="3466"/>
                  </a:lnTo>
                  <a:cubicBezTo>
                    <a:pt x="11563" y="3151"/>
                    <a:pt x="11563" y="2647"/>
                    <a:pt x="11247" y="2269"/>
                  </a:cubicBezTo>
                  <a:lnTo>
                    <a:pt x="10460" y="1481"/>
                  </a:lnTo>
                  <a:cubicBezTo>
                    <a:pt x="10302" y="1324"/>
                    <a:pt x="10098" y="1245"/>
                    <a:pt x="9889" y="1245"/>
                  </a:cubicBezTo>
                  <a:cubicBezTo>
                    <a:pt x="9680" y="1245"/>
                    <a:pt x="9467" y="1324"/>
                    <a:pt x="9294" y="1481"/>
                  </a:cubicBezTo>
                  <a:lnTo>
                    <a:pt x="8790" y="2017"/>
                  </a:lnTo>
                  <a:cubicBezTo>
                    <a:pt x="8475" y="1796"/>
                    <a:pt x="8097" y="1702"/>
                    <a:pt x="7750" y="1576"/>
                  </a:cubicBezTo>
                  <a:lnTo>
                    <a:pt x="7750" y="820"/>
                  </a:lnTo>
                  <a:cubicBezTo>
                    <a:pt x="7750" y="347"/>
                    <a:pt x="7404" y="1"/>
                    <a:pt x="6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594;p66">
              <a:extLst>
                <a:ext uri="{FF2B5EF4-FFF2-40B4-BE49-F238E27FC236}">
                  <a16:creationId xmlns:a16="http://schemas.microsoft.com/office/drawing/2014/main" id="{E436E58C-210D-C4FE-5649-050FE5CF94B2}"/>
                </a:ext>
              </a:extLst>
            </p:cNvPr>
            <p:cNvSpPr/>
            <p:nvPr/>
          </p:nvSpPr>
          <p:spPr>
            <a:xfrm>
              <a:off x="-63160900" y="2021425"/>
              <a:ext cx="137850" cy="137850"/>
            </a:xfrm>
            <a:custGeom>
              <a:avLst/>
              <a:gdLst/>
              <a:ahLst/>
              <a:cxnLst/>
              <a:rect l="l" t="t" r="r" b="b"/>
              <a:pathLst>
                <a:path w="5514" h="5514" extrusionOk="0">
                  <a:moveTo>
                    <a:pt x="2773" y="820"/>
                  </a:moveTo>
                  <a:cubicBezTo>
                    <a:pt x="3813" y="820"/>
                    <a:pt x="4695" y="1702"/>
                    <a:pt x="4695" y="2742"/>
                  </a:cubicBezTo>
                  <a:cubicBezTo>
                    <a:pt x="4695" y="3813"/>
                    <a:pt x="3813" y="4695"/>
                    <a:pt x="2773" y="4695"/>
                  </a:cubicBezTo>
                  <a:cubicBezTo>
                    <a:pt x="1702" y="4695"/>
                    <a:pt x="820" y="3813"/>
                    <a:pt x="820" y="2742"/>
                  </a:cubicBezTo>
                  <a:cubicBezTo>
                    <a:pt x="820" y="1702"/>
                    <a:pt x="1702" y="820"/>
                    <a:pt x="2773" y="820"/>
                  </a:cubicBezTo>
                  <a:close/>
                  <a:moveTo>
                    <a:pt x="2773" y="1"/>
                  </a:moveTo>
                  <a:cubicBezTo>
                    <a:pt x="1229" y="1"/>
                    <a:pt x="1" y="1198"/>
                    <a:pt x="1" y="2742"/>
                  </a:cubicBezTo>
                  <a:cubicBezTo>
                    <a:pt x="1" y="4285"/>
                    <a:pt x="1229" y="5514"/>
                    <a:pt x="2773" y="5514"/>
                  </a:cubicBezTo>
                  <a:cubicBezTo>
                    <a:pt x="4285" y="5514"/>
                    <a:pt x="5514" y="4285"/>
                    <a:pt x="5514" y="2742"/>
                  </a:cubicBezTo>
                  <a:cubicBezTo>
                    <a:pt x="5514" y="1229"/>
                    <a:pt x="4254" y="1"/>
                    <a:pt x="27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7992;p71">
            <a:extLst>
              <a:ext uri="{FF2B5EF4-FFF2-40B4-BE49-F238E27FC236}">
                <a16:creationId xmlns:a16="http://schemas.microsoft.com/office/drawing/2014/main" id="{F3D62465-6E54-A546-17B8-FDCDFB304514}"/>
              </a:ext>
            </a:extLst>
          </p:cNvPr>
          <p:cNvGrpSpPr/>
          <p:nvPr/>
        </p:nvGrpSpPr>
        <p:grpSpPr>
          <a:xfrm>
            <a:off x="2909534" y="2893970"/>
            <a:ext cx="335791" cy="334915"/>
            <a:chOff x="-23229925" y="1970225"/>
            <a:chExt cx="296950" cy="296175"/>
          </a:xfrm>
          <a:solidFill>
            <a:schemeClr val="bg2">
              <a:lumMod val="75000"/>
            </a:schemeClr>
          </a:solidFill>
        </p:grpSpPr>
        <p:sp>
          <p:nvSpPr>
            <p:cNvPr id="8" name="Google Shape;7993;p71">
              <a:extLst>
                <a:ext uri="{FF2B5EF4-FFF2-40B4-BE49-F238E27FC236}">
                  <a16:creationId xmlns:a16="http://schemas.microsoft.com/office/drawing/2014/main" id="{0B852CC1-AF22-7AFE-4463-837AFB29D434}"/>
                </a:ext>
              </a:extLst>
            </p:cNvPr>
            <p:cNvSpPr/>
            <p:nvPr/>
          </p:nvSpPr>
          <p:spPr>
            <a:xfrm>
              <a:off x="-23229925" y="1970225"/>
              <a:ext cx="296950" cy="296175"/>
            </a:xfrm>
            <a:custGeom>
              <a:avLst/>
              <a:gdLst/>
              <a:ahLst/>
              <a:cxnLst/>
              <a:rect l="l" t="t" r="r" b="b"/>
              <a:pathLst>
                <a:path w="11878" h="11847" extrusionOk="0">
                  <a:moveTo>
                    <a:pt x="10145" y="694"/>
                  </a:moveTo>
                  <a:cubicBezTo>
                    <a:pt x="10743" y="694"/>
                    <a:pt x="11184" y="1167"/>
                    <a:pt x="11184" y="1734"/>
                  </a:cubicBezTo>
                  <a:lnTo>
                    <a:pt x="11184" y="10114"/>
                  </a:lnTo>
                  <a:cubicBezTo>
                    <a:pt x="11184" y="10712"/>
                    <a:pt x="10712" y="11122"/>
                    <a:pt x="10145" y="11122"/>
                  </a:cubicBezTo>
                  <a:lnTo>
                    <a:pt x="1764" y="11122"/>
                  </a:lnTo>
                  <a:cubicBezTo>
                    <a:pt x="1166" y="11122"/>
                    <a:pt x="725" y="10681"/>
                    <a:pt x="725" y="10114"/>
                  </a:cubicBezTo>
                  <a:lnTo>
                    <a:pt x="725" y="1734"/>
                  </a:lnTo>
                  <a:cubicBezTo>
                    <a:pt x="725" y="1135"/>
                    <a:pt x="1197" y="694"/>
                    <a:pt x="1764" y="694"/>
                  </a:cubicBezTo>
                  <a:close/>
                  <a:moveTo>
                    <a:pt x="1733" y="1"/>
                  </a:moveTo>
                  <a:cubicBezTo>
                    <a:pt x="788" y="1"/>
                    <a:pt x="0" y="788"/>
                    <a:pt x="0" y="1734"/>
                  </a:cubicBezTo>
                  <a:lnTo>
                    <a:pt x="0" y="10114"/>
                  </a:lnTo>
                  <a:cubicBezTo>
                    <a:pt x="0" y="11059"/>
                    <a:pt x="788" y="11847"/>
                    <a:pt x="1733" y="11847"/>
                  </a:cubicBezTo>
                  <a:lnTo>
                    <a:pt x="10113" y="11847"/>
                  </a:lnTo>
                  <a:cubicBezTo>
                    <a:pt x="11058" y="11847"/>
                    <a:pt x="11846" y="11059"/>
                    <a:pt x="11846" y="10114"/>
                  </a:cubicBezTo>
                  <a:lnTo>
                    <a:pt x="11846" y="1734"/>
                  </a:lnTo>
                  <a:cubicBezTo>
                    <a:pt x="11878" y="788"/>
                    <a:pt x="11090" y="1"/>
                    <a:pt x="101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994;p71">
              <a:extLst>
                <a:ext uri="{FF2B5EF4-FFF2-40B4-BE49-F238E27FC236}">
                  <a16:creationId xmlns:a16="http://schemas.microsoft.com/office/drawing/2014/main" id="{CD67C3E0-13FD-FC1A-7822-E46267F30054}"/>
                </a:ext>
              </a:extLst>
            </p:cNvPr>
            <p:cNvSpPr/>
            <p:nvPr/>
          </p:nvSpPr>
          <p:spPr>
            <a:xfrm>
              <a:off x="-23196075" y="2005675"/>
              <a:ext cx="227650" cy="192200"/>
            </a:xfrm>
            <a:custGeom>
              <a:avLst/>
              <a:gdLst/>
              <a:ahLst/>
              <a:cxnLst/>
              <a:rect l="l" t="t" r="r" b="b"/>
              <a:pathLst>
                <a:path w="9106" h="7688" extrusionOk="0">
                  <a:moveTo>
                    <a:pt x="8444" y="662"/>
                  </a:moveTo>
                  <a:lnTo>
                    <a:pt x="8444" y="3435"/>
                  </a:lnTo>
                  <a:lnTo>
                    <a:pt x="6144" y="3435"/>
                  </a:lnTo>
                  <a:cubicBezTo>
                    <a:pt x="5987" y="3435"/>
                    <a:pt x="5892" y="3498"/>
                    <a:pt x="5829" y="3624"/>
                  </a:cubicBezTo>
                  <a:lnTo>
                    <a:pt x="5357" y="4852"/>
                  </a:lnTo>
                  <a:lnTo>
                    <a:pt x="4317" y="1576"/>
                  </a:lnTo>
                  <a:cubicBezTo>
                    <a:pt x="4254" y="1450"/>
                    <a:pt x="4160" y="1324"/>
                    <a:pt x="4002" y="1324"/>
                  </a:cubicBezTo>
                  <a:cubicBezTo>
                    <a:pt x="3845" y="1324"/>
                    <a:pt x="3718" y="1418"/>
                    <a:pt x="3624" y="1544"/>
                  </a:cubicBezTo>
                  <a:lnTo>
                    <a:pt x="2805" y="3435"/>
                  </a:lnTo>
                  <a:lnTo>
                    <a:pt x="757" y="3435"/>
                  </a:lnTo>
                  <a:lnTo>
                    <a:pt x="757" y="662"/>
                  </a:lnTo>
                  <a:close/>
                  <a:moveTo>
                    <a:pt x="3876" y="2678"/>
                  </a:moveTo>
                  <a:lnTo>
                    <a:pt x="4947" y="5986"/>
                  </a:lnTo>
                  <a:cubicBezTo>
                    <a:pt x="4979" y="6144"/>
                    <a:pt x="5105" y="6207"/>
                    <a:pt x="5262" y="6207"/>
                  </a:cubicBezTo>
                  <a:cubicBezTo>
                    <a:pt x="5420" y="6207"/>
                    <a:pt x="5514" y="6144"/>
                    <a:pt x="5577" y="6018"/>
                  </a:cubicBezTo>
                  <a:lnTo>
                    <a:pt x="6333" y="4159"/>
                  </a:lnTo>
                  <a:lnTo>
                    <a:pt x="8413" y="4159"/>
                  </a:lnTo>
                  <a:lnTo>
                    <a:pt x="8413" y="6995"/>
                  </a:lnTo>
                  <a:lnTo>
                    <a:pt x="757" y="6995"/>
                  </a:lnTo>
                  <a:lnTo>
                    <a:pt x="757" y="6963"/>
                  </a:lnTo>
                  <a:lnTo>
                    <a:pt x="757" y="4128"/>
                  </a:lnTo>
                  <a:lnTo>
                    <a:pt x="2994" y="4128"/>
                  </a:lnTo>
                  <a:cubicBezTo>
                    <a:pt x="3120" y="4128"/>
                    <a:pt x="3277" y="4065"/>
                    <a:pt x="3309" y="3939"/>
                  </a:cubicBezTo>
                  <a:lnTo>
                    <a:pt x="3876" y="2678"/>
                  </a:lnTo>
                  <a:close/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7310"/>
                  </a:lnTo>
                  <a:cubicBezTo>
                    <a:pt x="1" y="7530"/>
                    <a:pt x="158" y="7688"/>
                    <a:pt x="379" y="7688"/>
                  </a:cubicBezTo>
                  <a:lnTo>
                    <a:pt x="8759" y="7688"/>
                  </a:lnTo>
                  <a:cubicBezTo>
                    <a:pt x="8948" y="7688"/>
                    <a:pt x="9106" y="7530"/>
                    <a:pt x="9106" y="7310"/>
                  </a:cubicBezTo>
                  <a:lnTo>
                    <a:pt x="9106" y="347"/>
                  </a:lnTo>
                  <a:cubicBezTo>
                    <a:pt x="9106" y="158"/>
                    <a:pt x="8948" y="1"/>
                    <a:pt x="87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995;p71">
              <a:extLst>
                <a:ext uri="{FF2B5EF4-FFF2-40B4-BE49-F238E27FC236}">
                  <a16:creationId xmlns:a16="http://schemas.microsoft.com/office/drawing/2014/main" id="{DA2C54C7-7DEE-B983-814E-C0398CCE2DEA}"/>
                </a:ext>
              </a:extLst>
            </p:cNvPr>
            <p:cNvSpPr/>
            <p:nvPr/>
          </p:nvSpPr>
          <p:spPr>
            <a:xfrm>
              <a:off x="-23142500" y="22144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36" y="693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7996;p71">
              <a:extLst>
                <a:ext uri="{FF2B5EF4-FFF2-40B4-BE49-F238E27FC236}">
                  <a16:creationId xmlns:a16="http://schemas.microsoft.com/office/drawing/2014/main" id="{B8CE3F63-2F68-5F85-480A-F0FF2C8A60DC}"/>
                </a:ext>
              </a:extLst>
            </p:cNvPr>
            <p:cNvSpPr/>
            <p:nvPr/>
          </p:nvSpPr>
          <p:spPr>
            <a:xfrm>
              <a:off x="-23177150" y="221440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662" y="158"/>
                    <a:pt x="504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7449;p70">
            <a:extLst>
              <a:ext uri="{FF2B5EF4-FFF2-40B4-BE49-F238E27FC236}">
                <a16:creationId xmlns:a16="http://schemas.microsoft.com/office/drawing/2014/main" id="{0032B455-99A9-171B-E9DB-CBED71C88050}"/>
              </a:ext>
            </a:extLst>
          </p:cNvPr>
          <p:cNvGrpSpPr/>
          <p:nvPr/>
        </p:nvGrpSpPr>
        <p:grpSpPr>
          <a:xfrm>
            <a:off x="2903191" y="394575"/>
            <a:ext cx="346667" cy="333257"/>
            <a:chOff x="-31889075" y="2658950"/>
            <a:chExt cx="302475" cy="290775"/>
          </a:xfrm>
          <a:solidFill>
            <a:schemeClr val="bg2">
              <a:lumMod val="75000"/>
            </a:schemeClr>
          </a:solidFill>
        </p:grpSpPr>
        <p:sp>
          <p:nvSpPr>
            <p:cNvPr id="13" name="Google Shape;7450;p70">
              <a:extLst>
                <a:ext uri="{FF2B5EF4-FFF2-40B4-BE49-F238E27FC236}">
                  <a16:creationId xmlns:a16="http://schemas.microsoft.com/office/drawing/2014/main" id="{282E45C9-D76E-1849-4EBE-FA758403810B}"/>
                </a:ext>
              </a:extLst>
            </p:cNvPr>
            <p:cNvSpPr/>
            <p:nvPr/>
          </p:nvSpPr>
          <p:spPr>
            <a:xfrm>
              <a:off x="-31889075" y="2658950"/>
              <a:ext cx="302475" cy="290775"/>
            </a:xfrm>
            <a:custGeom>
              <a:avLst/>
              <a:gdLst/>
              <a:ahLst/>
              <a:cxnLst/>
              <a:rect l="l" t="t" r="r" b="b"/>
              <a:pathLst>
                <a:path w="12099" h="11631" extrusionOk="0">
                  <a:moveTo>
                    <a:pt x="10555" y="712"/>
                  </a:moveTo>
                  <a:lnTo>
                    <a:pt x="11153" y="1310"/>
                  </a:lnTo>
                  <a:lnTo>
                    <a:pt x="10051" y="3138"/>
                  </a:lnTo>
                  <a:lnTo>
                    <a:pt x="8728" y="1814"/>
                  </a:lnTo>
                  <a:lnTo>
                    <a:pt x="10555" y="712"/>
                  </a:lnTo>
                  <a:close/>
                  <a:moveTo>
                    <a:pt x="8665" y="2696"/>
                  </a:moveTo>
                  <a:lnTo>
                    <a:pt x="9137" y="3169"/>
                  </a:lnTo>
                  <a:lnTo>
                    <a:pt x="7278" y="4996"/>
                  </a:lnTo>
                  <a:lnTo>
                    <a:pt x="6806" y="4524"/>
                  </a:lnTo>
                  <a:lnTo>
                    <a:pt x="8665" y="2696"/>
                  </a:lnTo>
                  <a:close/>
                  <a:moveTo>
                    <a:pt x="3022" y="640"/>
                  </a:moveTo>
                  <a:cubicBezTo>
                    <a:pt x="3549" y="640"/>
                    <a:pt x="4066" y="847"/>
                    <a:pt x="4443" y="1247"/>
                  </a:cubicBezTo>
                  <a:cubicBezTo>
                    <a:pt x="5010" y="1783"/>
                    <a:pt x="5199" y="2602"/>
                    <a:pt x="4915" y="3358"/>
                  </a:cubicBezTo>
                  <a:cubicBezTo>
                    <a:pt x="4884" y="3484"/>
                    <a:pt x="4915" y="3642"/>
                    <a:pt x="5010" y="3705"/>
                  </a:cubicBezTo>
                  <a:lnTo>
                    <a:pt x="8160" y="6855"/>
                  </a:lnTo>
                  <a:cubicBezTo>
                    <a:pt x="8208" y="6926"/>
                    <a:pt x="8308" y="6961"/>
                    <a:pt x="8409" y="6961"/>
                  </a:cubicBezTo>
                  <a:cubicBezTo>
                    <a:pt x="8442" y="6961"/>
                    <a:pt x="8476" y="6957"/>
                    <a:pt x="8507" y="6950"/>
                  </a:cubicBezTo>
                  <a:cubicBezTo>
                    <a:pt x="8741" y="6862"/>
                    <a:pt x="8981" y="6819"/>
                    <a:pt x="9217" y="6819"/>
                  </a:cubicBezTo>
                  <a:cubicBezTo>
                    <a:pt x="9743" y="6819"/>
                    <a:pt x="10248" y="7031"/>
                    <a:pt x="10618" y="7422"/>
                  </a:cubicBezTo>
                  <a:cubicBezTo>
                    <a:pt x="11153" y="7926"/>
                    <a:pt x="11342" y="8682"/>
                    <a:pt x="11153" y="9375"/>
                  </a:cubicBezTo>
                  <a:lnTo>
                    <a:pt x="10240" y="8493"/>
                  </a:lnTo>
                  <a:cubicBezTo>
                    <a:pt x="10035" y="8289"/>
                    <a:pt x="9767" y="8186"/>
                    <a:pt x="9503" y="8186"/>
                  </a:cubicBezTo>
                  <a:cubicBezTo>
                    <a:pt x="9240" y="8186"/>
                    <a:pt x="8980" y="8289"/>
                    <a:pt x="8791" y="8493"/>
                  </a:cubicBezTo>
                  <a:cubicBezTo>
                    <a:pt x="8381" y="8871"/>
                    <a:pt x="8381" y="9533"/>
                    <a:pt x="8791" y="9943"/>
                  </a:cubicBezTo>
                  <a:lnTo>
                    <a:pt x="9673" y="10856"/>
                  </a:lnTo>
                  <a:cubicBezTo>
                    <a:pt x="9498" y="10904"/>
                    <a:pt x="9318" y="10928"/>
                    <a:pt x="9140" y="10928"/>
                  </a:cubicBezTo>
                  <a:cubicBezTo>
                    <a:pt x="8614" y="10928"/>
                    <a:pt x="8096" y="10721"/>
                    <a:pt x="7719" y="10321"/>
                  </a:cubicBezTo>
                  <a:cubicBezTo>
                    <a:pt x="7152" y="9785"/>
                    <a:pt x="6963" y="8966"/>
                    <a:pt x="7247" y="8210"/>
                  </a:cubicBezTo>
                  <a:cubicBezTo>
                    <a:pt x="7278" y="8084"/>
                    <a:pt x="7247" y="7926"/>
                    <a:pt x="7152" y="7863"/>
                  </a:cubicBezTo>
                  <a:lnTo>
                    <a:pt x="4002" y="4713"/>
                  </a:lnTo>
                  <a:cubicBezTo>
                    <a:pt x="3960" y="4629"/>
                    <a:pt x="3876" y="4587"/>
                    <a:pt x="3787" y="4587"/>
                  </a:cubicBezTo>
                  <a:cubicBezTo>
                    <a:pt x="3743" y="4587"/>
                    <a:pt x="3697" y="4597"/>
                    <a:pt x="3655" y="4618"/>
                  </a:cubicBezTo>
                  <a:cubicBezTo>
                    <a:pt x="3421" y="4706"/>
                    <a:pt x="3181" y="4749"/>
                    <a:pt x="2945" y="4749"/>
                  </a:cubicBezTo>
                  <a:cubicBezTo>
                    <a:pt x="2419" y="4749"/>
                    <a:pt x="1914" y="4537"/>
                    <a:pt x="1544" y="4146"/>
                  </a:cubicBezTo>
                  <a:cubicBezTo>
                    <a:pt x="1009" y="3642"/>
                    <a:pt x="820" y="2885"/>
                    <a:pt x="1009" y="2192"/>
                  </a:cubicBezTo>
                  <a:lnTo>
                    <a:pt x="1009" y="2192"/>
                  </a:lnTo>
                  <a:lnTo>
                    <a:pt x="1922" y="3075"/>
                  </a:lnTo>
                  <a:cubicBezTo>
                    <a:pt x="2127" y="3279"/>
                    <a:pt x="2395" y="3382"/>
                    <a:pt x="2659" y="3382"/>
                  </a:cubicBezTo>
                  <a:cubicBezTo>
                    <a:pt x="2923" y="3382"/>
                    <a:pt x="3183" y="3279"/>
                    <a:pt x="3372" y="3075"/>
                  </a:cubicBezTo>
                  <a:cubicBezTo>
                    <a:pt x="3781" y="2696"/>
                    <a:pt x="3781" y="2035"/>
                    <a:pt x="3372" y="1625"/>
                  </a:cubicBezTo>
                  <a:lnTo>
                    <a:pt x="2490" y="712"/>
                  </a:lnTo>
                  <a:cubicBezTo>
                    <a:pt x="2665" y="664"/>
                    <a:pt x="2844" y="640"/>
                    <a:pt x="3022" y="640"/>
                  </a:cubicBezTo>
                  <a:close/>
                  <a:moveTo>
                    <a:pt x="4380" y="6036"/>
                  </a:moveTo>
                  <a:lnTo>
                    <a:pt x="5829" y="7485"/>
                  </a:lnTo>
                  <a:lnTo>
                    <a:pt x="2679" y="10636"/>
                  </a:lnTo>
                  <a:cubicBezTo>
                    <a:pt x="2474" y="10840"/>
                    <a:pt x="2206" y="10943"/>
                    <a:pt x="1942" y="10943"/>
                  </a:cubicBezTo>
                  <a:cubicBezTo>
                    <a:pt x="1678" y="10943"/>
                    <a:pt x="1418" y="10840"/>
                    <a:pt x="1229" y="10636"/>
                  </a:cubicBezTo>
                  <a:cubicBezTo>
                    <a:pt x="820" y="10226"/>
                    <a:pt x="820" y="9596"/>
                    <a:pt x="1229" y="9186"/>
                  </a:cubicBezTo>
                  <a:lnTo>
                    <a:pt x="4380" y="6036"/>
                  </a:lnTo>
                  <a:close/>
                  <a:moveTo>
                    <a:pt x="2915" y="1"/>
                  </a:moveTo>
                  <a:cubicBezTo>
                    <a:pt x="2465" y="1"/>
                    <a:pt x="2014" y="112"/>
                    <a:pt x="1607" y="334"/>
                  </a:cubicBezTo>
                  <a:cubicBezTo>
                    <a:pt x="1544" y="365"/>
                    <a:pt x="1450" y="491"/>
                    <a:pt x="1450" y="554"/>
                  </a:cubicBezTo>
                  <a:cubicBezTo>
                    <a:pt x="1450" y="680"/>
                    <a:pt x="1481" y="775"/>
                    <a:pt x="1544" y="838"/>
                  </a:cubicBezTo>
                  <a:lnTo>
                    <a:pt x="2836" y="2129"/>
                  </a:lnTo>
                  <a:cubicBezTo>
                    <a:pt x="2962" y="2255"/>
                    <a:pt x="2962" y="2507"/>
                    <a:pt x="2836" y="2602"/>
                  </a:cubicBezTo>
                  <a:cubicBezTo>
                    <a:pt x="2773" y="2665"/>
                    <a:pt x="2686" y="2696"/>
                    <a:pt x="2600" y="2696"/>
                  </a:cubicBezTo>
                  <a:cubicBezTo>
                    <a:pt x="2513" y="2696"/>
                    <a:pt x="2427" y="2665"/>
                    <a:pt x="2364" y="2602"/>
                  </a:cubicBezTo>
                  <a:lnTo>
                    <a:pt x="1072" y="1310"/>
                  </a:lnTo>
                  <a:cubicBezTo>
                    <a:pt x="1001" y="1239"/>
                    <a:pt x="912" y="1204"/>
                    <a:pt x="846" y="1204"/>
                  </a:cubicBezTo>
                  <a:cubicBezTo>
                    <a:pt x="824" y="1204"/>
                    <a:pt x="804" y="1208"/>
                    <a:pt x="788" y="1216"/>
                  </a:cubicBezTo>
                  <a:cubicBezTo>
                    <a:pt x="662" y="1216"/>
                    <a:pt x="599" y="1310"/>
                    <a:pt x="536" y="1373"/>
                  </a:cubicBezTo>
                  <a:cubicBezTo>
                    <a:pt x="1" y="2413"/>
                    <a:pt x="127" y="3736"/>
                    <a:pt x="1009" y="4618"/>
                  </a:cubicBezTo>
                  <a:cubicBezTo>
                    <a:pt x="1549" y="5135"/>
                    <a:pt x="2230" y="5407"/>
                    <a:pt x="2934" y="5407"/>
                  </a:cubicBezTo>
                  <a:cubicBezTo>
                    <a:pt x="3173" y="5407"/>
                    <a:pt x="3415" y="5375"/>
                    <a:pt x="3655" y="5311"/>
                  </a:cubicBezTo>
                  <a:lnTo>
                    <a:pt x="3907" y="5563"/>
                  </a:lnTo>
                  <a:lnTo>
                    <a:pt x="757" y="8714"/>
                  </a:lnTo>
                  <a:cubicBezTo>
                    <a:pt x="64" y="9344"/>
                    <a:pt x="64" y="10447"/>
                    <a:pt x="757" y="11108"/>
                  </a:cubicBezTo>
                  <a:cubicBezTo>
                    <a:pt x="1088" y="11455"/>
                    <a:pt x="1521" y="11628"/>
                    <a:pt x="1954" y="11628"/>
                  </a:cubicBezTo>
                  <a:cubicBezTo>
                    <a:pt x="2387" y="11628"/>
                    <a:pt x="2820" y="11455"/>
                    <a:pt x="3151" y="11108"/>
                  </a:cubicBezTo>
                  <a:lnTo>
                    <a:pt x="6302" y="7958"/>
                  </a:lnTo>
                  <a:lnTo>
                    <a:pt x="6522" y="8210"/>
                  </a:lnTo>
                  <a:cubicBezTo>
                    <a:pt x="6302" y="9155"/>
                    <a:pt x="6522" y="10132"/>
                    <a:pt x="7247" y="10825"/>
                  </a:cubicBezTo>
                  <a:cubicBezTo>
                    <a:pt x="7765" y="11362"/>
                    <a:pt x="8469" y="11630"/>
                    <a:pt x="9169" y="11630"/>
                  </a:cubicBezTo>
                  <a:cubicBezTo>
                    <a:pt x="9618" y="11630"/>
                    <a:pt x="10066" y="11519"/>
                    <a:pt x="10460" y="11297"/>
                  </a:cubicBezTo>
                  <a:cubicBezTo>
                    <a:pt x="10555" y="11266"/>
                    <a:pt x="10618" y="11140"/>
                    <a:pt x="10618" y="11077"/>
                  </a:cubicBezTo>
                  <a:cubicBezTo>
                    <a:pt x="10618" y="11014"/>
                    <a:pt x="10586" y="10888"/>
                    <a:pt x="10555" y="10793"/>
                  </a:cubicBezTo>
                  <a:lnTo>
                    <a:pt x="9263" y="9501"/>
                  </a:lnTo>
                  <a:cubicBezTo>
                    <a:pt x="9137" y="9375"/>
                    <a:pt x="9137" y="9155"/>
                    <a:pt x="9263" y="9029"/>
                  </a:cubicBezTo>
                  <a:cubicBezTo>
                    <a:pt x="9310" y="8966"/>
                    <a:pt x="9397" y="8934"/>
                    <a:pt x="9488" y="8934"/>
                  </a:cubicBezTo>
                  <a:cubicBezTo>
                    <a:pt x="9578" y="8934"/>
                    <a:pt x="9673" y="8966"/>
                    <a:pt x="9736" y="9029"/>
                  </a:cubicBezTo>
                  <a:lnTo>
                    <a:pt x="11027" y="10321"/>
                  </a:lnTo>
                  <a:cubicBezTo>
                    <a:pt x="11075" y="10392"/>
                    <a:pt x="11157" y="10427"/>
                    <a:pt x="11236" y="10427"/>
                  </a:cubicBezTo>
                  <a:cubicBezTo>
                    <a:pt x="11262" y="10427"/>
                    <a:pt x="11287" y="10423"/>
                    <a:pt x="11311" y="10415"/>
                  </a:cubicBezTo>
                  <a:cubicBezTo>
                    <a:pt x="11405" y="10415"/>
                    <a:pt x="11500" y="10321"/>
                    <a:pt x="11532" y="10258"/>
                  </a:cubicBezTo>
                  <a:cubicBezTo>
                    <a:pt x="12099" y="9218"/>
                    <a:pt x="11973" y="7895"/>
                    <a:pt x="11059" y="7013"/>
                  </a:cubicBezTo>
                  <a:cubicBezTo>
                    <a:pt x="10542" y="6496"/>
                    <a:pt x="9850" y="6224"/>
                    <a:pt x="9139" y="6224"/>
                  </a:cubicBezTo>
                  <a:cubicBezTo>
                    <a:pt x="8897" y="6224"/>
                    <a:pt x="8653" y="6255"/>
                    <a:pt x="8413" y="6320"/>
                  </a:cubicBezTo>
                  <a:lnTo>
                    <a:pt x="7719" y="5595"/>
                  </a:lnTo>
                  <a:lnTo>
                    <a:pt x="9578" y="3736"/>
                  </a:lnTo>
                  <a:lnTo>
                    <a:pt x="9799" y="3988"/>
                  </a:lnTo>
                  <a:cubicBezTo>
                    <a:pt x="9867" y="4056"/>
                    <a:pt x="9958" y="4089"/>
                    <a:pt x="10051" y="4089"/>
                  </a:cubicBezTo>
                  <a:cubicBezTo>
                    <a:pt x="10172" y="4089"/>
                    <a:pt x="10294" y="4032"/>
                    <a:pt x="10366" y="3925"/>
                  </a:cubicBezTo>
                  <a:lnTo>
                    <a:pt x="11815" y="1499"/>
                  </a:lnTo>
                  <a:cubicBezTo>
                    <a:pt x="11878" y="1373"/>
                    <a:pt x="11878" y="1184"/>
                    <a:pt x="11784" y="1090"/>
                  </a:cubicBezTo>
                  <a:lnTo>
                    <a:pt x="10775" y="82"/>
                  </a:lnTo>
                  <a:cubicBezTo>
                    <a:pt x="10723" y="30"/>
                    <a:pt x="10652" y="6"/>
                    <a:pt x="10573" y="6"/>
                  </a:cubicBezTo>
                  <a:cubicBezTo>
                    <a:pt x="10507" y="6"/>
                    <a:pt x="10437" y="22"/>
                    <a:pt x="10366" y="50"/>
                  </a:cubicBezTo>
                  <a:lnTo>
                    <a:pt x="7940" y="1499"/>
                  </a:lnTo>
                  <a:cubicBezTo>
                    <a:pt x="7751" y="1625"/>
                    <a:pt x="7719" y="1909"/>
                    <a:pt x="7877" y="2066"/>
                  </a:cubicBezTo>
                  <a:lnTo>
                    <a:pt x="8097" y="2287"/>
                  </a:lnTo>
                  <a:lnTo>
                    <a:pt x="6270" y="4146"/>
                  </a:lnTo>
                  <a:lnTo>
                    <a:pt x="5546" y="3421"/>
                  </a:lnTo>
                  <a:cubicBezTo>
                    <a:pt x="5798" y="2476"/>
                    <a:pt x="5546" y="1499"/>
                    <a:pt x="4852" y="806"/>
                  </a:cubicBezTo>
                  <a:cubicBezTo>
                    <a:pt x="4315" y="269"/>
                    <a:pt x="3615" y="1"/>
                    <a:pt x="29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7451;p70">
              <a:extLst>
                <a:ext uri="{FF2B5EF4-FFF2-40B4-BE49-F238E27FC236}">
                  <a16:creationId xmlns:a16="http://schemas.microsoft.com/office/drawing/2014/main" id="{FDF6A4A6-F166-D444-EF1E-DFBD1840BE53}"/>
                </a:ext>
              </a:extLst>
            </p:cNvPr>
            <p:cNvSpPr/>
            <p:nvPr/>
          </p:nvSpPr>
          <p:spPr>
            <a:xfrm>
              <a:off x="-31838650" y="2838200"/>
              <a:ext cx="70100" cy="68550"/>
            </a:xfrm>
            <a:custGeom>
              <a:avLst/>
              <a:gdLst/>
              <a:ahLst/>
              <a:cxnLst/>
              <a:rect l="l" t="t" r="r" b="b"/>
              <a:pathLst>
                <a:path w="2804" h="2742" extrusionOk="0">
                  <a:moveTo>
                    <a:pt x="2430" y="0"/>
                  </a:moveTo>
                  <a:cubicBezTo>
                    <a:pt x="2339" y="0"/>
                    <a:pt x="2253" y="32"/>
                    <a:pt x="2205" y="95"/>
                  </a:cubicBezTo>
                  <a:lnTo>
                    <a:pt x="95" y="2174"/>
                  </a:lnTo>
                  <a:cubicBezTo>
                    <a:pt x="0" y="2300"/>
                    <a:pt x="0" y="2521"/>
                    <a:pt x="95" y="2647"/>
                  </a:cubicBezTo>
                  <a:cubicBezTo>
                    <a:pt x="158" y="2710"/>
                    <a:pt x="236" y="2741"/>
                    <a:pt x="319" y="2741"/>
                  </a:cubicBezTo>
                  <a:cubicBezTo>
                    <a:pt x="402" y="2741"/>
                    <a:pt x="488" y="2710"/>
                    <a:pt x="567" y="2647"/>
                  </a:cubicBezTo>
                  <a:lnTo>
                    <a:pt x="2678" y="567"/>
                  </a:lnTo>
                  <a:cubicBezTo>
                    <a:pt x="2804" y="441"/>
                    <a:pt x="2804" y="221"/>
                    <a:pt x="2678" y="95"/>
                  </a:cubicBezTo>
                  <a:cubicBezTo>
                    <a:pt x="2615" y="32"/>
                    <a:pt x="2520" y="0"/>
                    <a:pt x="24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7489;p70">
            <a:extLst>
              <a:ext uri="{FF2B5EF4-FFF2-40B4-BE49-F238E27FC236}">
                <a16:creationId xmlns:a16="http://schemas.microsoft.com/office/drawing/2014/main" id="{D675427B-84CF-D502-F3BA-54F677A2C869}"/>
              </a:ext>
            </a:extLst>
          </p:cNvPr>
          <p:cNvSpPr/>
          <p:nvPr/>
        </p:nvSpPr>
        <p:spPr>
          <a:xfrm>
            <a:off x="1016025" y="369774"/>
            <a:ext cx="339446" cy="336724"/>
          </a:xfrm>
          <a:custGeom>
            <a:avLst/>
            <a:gdLst/>
            <a:ahLst/>
            <a:cxnLst/>
            <a:rect l="l" t="t" r="r" b="b"/>
            <a:pathLst>
              <a:path w="11847" h="11752" extrusionOk="0">
                <a:moveTo>
                  <a:pt x="6039" y="2796"/>
                </a:moveTo>
                <a:cubicBezTo>
                  <a:pt x="6845" y="2796"/>
                  <a:pt x="7621" y="3116"/>
                  <a:pt x="8224" y="3718"/>
                </a:cubicBezTo>
                <a:cubicBezTo>
                  <a:pt x="8917" y="4411"/>
                  <a:pt x="9232" y="5356"/>
                  <a:pt x="9074" y="6396"/>
                </a:cubicBezTo>
                <a:cubicBezTo>
                  <a:pt x="8885" y="7688"/>
                  <a:pt x="7814" y="8759"/>
                  <a:pt x="6522" y="8948"/>
                </a:cubicBezTo>
                <a:cubicBezTo>
                  <a:pt x="6377" y="8962"/>
                  <a:pt x="6232" y="8970"/>
                  <a:pt x="6088" y="8970"/>
                </a:cubicBezTo>
                <a:cubicBezTo>
                  <a:pt x="5606" y="8970"/>
                  <a:pt x="5132" y="8883"/>
                  <a:pt x="4695" y="8664"/>
                </a:cubicBezTo>
                <a:lnTo>
                  <a:pt x="5231" y="8160"/>
                </a:lnTo>
                <a:cubicBezTo>
                  <a:pt x="5444" y="8249"/>
                  <a:pt x="5677" y="8288"/>
                  <a:pt x="5919" y="8288"/>
                </a:cubicBezTo>
                <a:cubicBezTo>
                  <a:pt x="6106" y="8288"/>
                  <a:pt x="6298" y="8265"/>
                  <a:pt x="6491" y="8223"/>
                </a:cubicBezTo>
                <a:cubicBezTo>
                  <a:pt x="6964" y="8160"/>
                  <a:pt x="7373" y="7908"/>
                  <a:pt x="7751" y="7562"/>
                </a:cubicBezTo>
                <a:cubicBezTo>
                  <a:pt x="8098" y="7215"/>
                  <a:pt x="8318" y="6774"/>
                  <a:pt x="8413" y="6301"/>
                </a:cubicBezTo>
                <a:cubicBezTo>
                  <a:pt x="8476" y="5797"/>
                  <a:pt x="8444" y="5293"/>
                  <a:pt x="8224" y="4821"/>
                </a:cubicBezTo>
                <a:cubicBezTo>
                  <a:pt x="8161" y="4695"/>
                  <a:pt x="8066" y="4663"/>
                  <a:pt x="7972" y="4600"/>
                </a:cubicBezTo>
                <a:cubicBezTo>
                  <a:pt x="7846" y="4600"/>
                  <a:pt x="7751" y="4600"/>
                  <a:pt x="7657" y="4695"/>
                </a:cubicBezTo>
                <a:lnTo>
                  <a:pt x="6806" y="5545"/>
                </a:lnTo>
                <a:cubicBezTo>
                  <a:pt x="6743" y="5608"/>
                  <a:pt x="6649" y="5640"/>
                  <a:pt x="6558" y="5640"/>
                </a:cubicBezTo>
                <a:cubicBezTo>
                  <a:pt x="6467" y="5640"/>
                  <a:pt x="6381" y="5608"/>
                  <a:pt x="6333" y="5545"/>
                </a:cubicBezTo>
                <a:cubicBezTo>
                  <a:pt x="6207" y="5419"/>
                  <a:pt x="6207" y="5199"/>
                  <a:pt x="6333" y="5073"/>
                </a:cubicBezTo>
                <a:lnTo>
                  <a:pt x="7184" y="4222"/>
                </a:lnTo>
                <a:cubicBezTo>
                  <a:pt x="7279" y="4128"/>
                  <a:pt x="7310" y="4033"/>
                  <a:pt x="7279" y="3907"/>
                </a:cubicBezTo>
                <a:cubicBezTo>
                  <a:pt x="7279" y="3781"/>
                  <a:pt x="7184" y="3718"/>
                  <a:pt x="7058" y="3655"/>
                </a:cubicBezTo>
                <a:cubicBezTo>
                  <a:pt x="6723" y="3499"/>
                  <a:pt x="6372" y="3437"/>
                  <a:pt x="6017" y="3437"/>
                </a:cubicBezTo>
                <a:cubicBezTo>
                  <a:pt x="5871" y="3437"/>
                  <a:pt x="5724" y="3448"/>
                  <a:pt x="5577" y="3466"/>
                </a:cubicBezTo>
                <a:cubicBezTo>
                  <a:pt x="5105" y="3561"/>
                  <a:pt x="4664" y="3781"/>
                  <a:pt x="4317" y="4128"/>
                </a:cubicBezTo>
                <a:cubicBezTo>
                  <a:pt x="3971" y="4506"/>
                  <a:pt x="3719" y="4915"/>
                  <a:pt x="3656" y="5388"/>
                </a:cubicBezTo>
                <a:cubicBezTo>
                  <a:pt x="3561" y="5829"/>
                  <a:pt x="3593" y="6270"/>
                  <a:pt x="3719" y="6648"/>
                </a:cubicBezTo>
                <a:lnTo>
                  <a:pt x="3214" y="7184"/>
                </a:lnTo>
                <a:cubicBezTo>
                  <a:pt x="2962" y="6648"/>
                  <a:pt x="2868" y="6018"/>
                  <a:pt x="2962" y="5388"/>
                </a:cubicBezTo>
                <a:cubicBezTo>
                  <a:pt x="3183" y="4096"/>
                  <a:pt x="4223" y="3025"/>
                  <a:pt x="5546" y="2836"/>
                </a:cubicBezTo>
                <a:cubicBezTo>
                  <a:pt x="5710" y="2809"/>
                  <a:pt x="5875" y="2796"/>
                  <a:pt x="6039" y="2796"/>
                </a:cubicBezTo>
                <a:close/>
                <a:moveTo>
                  <a:pt x="6428" y="757"/>
                </a:moveTo>
                <a:lnTo>
                  <a:pt x="6554" y="1261"/>
                </a:lnTo>
                <a:cubicBezTo>
                  <a:pt x="6585" y="1387"/>
                  <a:pt x="6680" y="1481"/>
                  <a:pt x="6838" y="1481"/>
                </a:cubicBezTo>
                <a:cubicBezTo>
                  <a:pt x="7468" y="1607"/>
                  <a:pt x="8003" y="1859"/>
                  <a:pt x="8539" y="2206"/>
                </a:cubicBezTo>
                <a:cubicBezTo>
                  <a:pt x="8586" y="2237"/>
                  <a:pt x="8641" y="2253"/>
                  <a:pt x="8700" y="2253"/>
                </a:cubicBezTo>
                <a:cubicBezTo>
                  <a:pt x="8759" y="2253"/>
                  <a:pt x="8822" y="2237"/>
                  <a:pt x="8885" y="2206"/>
                </a:cubicBezTo>
                <a:lnTo>
                  <a:pt x="9326" y="1922"/>
                </a:lnTo>
                <a:lnTo>
                  <a:pt x="9894" y="2521"/>
                </a:lnTo>
                <a:lnTo>
                  <a:pt x="9641" y="2962"/>
                </a:lnTo>
                <a:cubicBezTo>
                  <a:pt x="9547" y="3088"/>
                  <a:pt x="9547" y="3246"/>
                  <a:pt x="9641" y="3309"/>
                </a:cubicBezTo>
                <a:cubicBezTo>
                  <a:pt x="9988" y="3813"/>
                  <a:pt x="10209" y="4411"/>
                  <a:pt x="10335" y="5010"/>
                </a:cubicBezTo>
                <a:cubicBezTo>
                  <a:pt x="10366" y="5136"/>
                  <a:pt x="10461" y="5230"/>
                  <a:pt x="10587" y="5293"/>
                </a:cubicBezTo>
                <a:lnTo>
                  <a:pt x="11091" y="5388"/>
                </a:lnTo>
                <a:lnTo>
                  <a:pt x="11091" y="6301"/>
                </a:lnTo>
                <a:lnTo>
                  <a:pt x="11154" y="6301"/>
                </a:lnTo>
                <a:lnTo>
                  <a:pt x="10650" y="6428"/>
                </a:lnTo>
                <a:cubicBezTo>
                  <a:pt x="10524" y="6459"/>
                  <a:pt x="10429" y="6554"/>
                  <a:pt x="10429" y="6711"/>
                </a:cubicBezTo>
                <a:cubicBezTo>
                  <a:pt x="10303" y="7341"/>
                  <a:pt x="10051" y="7877"/>
                  <a:pt x="9704" y="8381"/>
                </a:cubicBezTo>
                <a:cubicBezTo>
                  <a:pt x="9641" y="8507"/>
                  <a:pt x="9641" y="8633"/>
                  <a:pt x="9704" y="8759"/>
                </a:cubicBezTo>
                <a:lnTo>
                  <a:pt x="9988" y="9168"/>
                </a:lnTo>
                <a:lnTo>
                  <a:pt x="9389" y="9767"/>
                </a:lnTo>
                <a:lnTo>
                  <a:pt x="8948" y="9483"/>
                </a:lnTo>
                <a:cubicBezTo>
                  <a:pt x="8901" y="9452"/>
                  <a:pt x="8838" y="9436"/>
                  <a:pt x="8775" y="9436"/>
                </a:cubicBezTo>
                <a:cubicBezTo>
                  <a:pt x="8712" y="9436"/>
                  <a:pt x="8649" y="9452"/>
                  <a:pt x="8602" y="9483"/>
                </a:cubicBezTo>
                <a:cubicBezTo>
                  <a:pt x="8098" y="9862"/>
                  <a:pt x="7499" y="10082"/>
                  <a:pt x="6901" y="10208"/>
                </a:cubicBezTo>
                <a:cubicBezTo>
                  <a:pt x="6806" y="10240"/>
                  <a:pt x="6680" y="10334"/>
                  <a:pt x="6649" y="10429"/>
                </a:cubicBezTo>
                <a:lnTo>
                  <a:pt x="6522" y="10964"/>
                </a:lnTo>
                <a:lnTo>
                  <a:pt x="5703" y="10964"/>
                </a:lnTo>
                <a:lnTo>
                  <a:pt x="5577" y="10429"/>
                </a:lnTo>
                <a:cubicBezTo>
                  <a:pt x="5546" y="10334"/>
                  <a:pt x="5451" y="10208"/>
                  <a:pt x="5294" y="10208"/>
                </a:cubicBezTo>
                <a:cubicBezTo>
                  <a:pt x="4758" y="10082"/>
                  <a:pt x="4223" y="9893"/>
                  <a:pt x="3750" y="9609"/>
                </a:cubicBezTo>
                <a:lnTo>
                  <a:pt x="4286" y="9105"/>
                </a:lnTo>
                <a:cubicBezTo>
                  <a:pt x="4821" y="9420"/>
                  <a:pt x="5451" y="9578"/>
                  <a:pt x="6113" y="9578"/>
                </a:cubicBezTo>
                <a:cubicBezTo>
                  <a:pt x="6333" y="9578"/>
                  <a:pt x="6522" y="9578"/>
                  <a:pt x="6712" y="9546"/>
                </a:cubicBezTo>
                <a:cubicBezTo>
                  <a:pt x="7499" y="9420"/>
                  <a:pt x="8224" y="9011"/>
                  <a:pt x="8759" y="8475"/>
                </a:cubicBezTo>
                <a:cubicBezTo>
                  <a:pt x="9326" y="7908"/>
                  <a:pt x="9704" y="7184"/>
                  <a:pt x="9831" y="6428"/>
                </a:cubicBezTo>
                <a:cubicBezTo>
                  <a:pt x="10020" y="5199"/>
                  <a:pt x="9641" y="4033"/>
                  <a:pt x="8759" y="3151"/>
                </a:cubicBezTo>
                <a:cubicBezTo>
                  <a:pt x="8046" y="2438"/>
                  <a:pt x="7089" y="2034"/>
                  <a:pt x="6074" y="2034"/>
                </a:cubicBezTo>
                <a:cubicBezTo>
                  <a:pt x="5878" y="2034"/>
                  <a:pt x="5681" y="2049"/>
                  <a:pt x="5483" y="2080"/>
                </a:cubicBezTo>
                <a:cubicBezTo>
                  <a:pt x="4695" y="2206"/>
                  <a:pt x="4002" y="2615"/>
                  <a:pt x="3435" y="3151"/>
                </a:cubicBezTo>
                <a:cubicBezTo>
                  <a:pt x="2899" y="3718"/>
                  <a:pt x="2490" y="4443"/>
                  <a:pt x="2395" y="5199"/>
                </a:cubicBezTo>
                <a:cubicBezTo>
                  <a:pt x="2269" y="6018"/>
                  <a:pt x="2427" y="6900"/>
                  <a:pt x="2805" y="7656"/>
                </a:cubicBezTo>
                <a:lnTo>
                  <a:pt x="2301" y="8160"/>
                </a:lnTo>
                <a:cubicBezTo>
                  <a:pt x="2017" y="7688"/>
                  <a:pt x="1828" y="7184"/>
                  <a:pt x="1702" y="6617"/>
                </a:cubicBezTo>
                <a:cubicBezTo>
                  <a:pt x="1671" y="6491"/>
                  <a:pt x="1608" y="6396"/>
                  <a:pt x="1482" y="6333"/>
                </a:cubicBezTo>
                <a:lnTo>
                  <a:pt x="978" y="6238"/>
                </a:lnTo>
                <a:lnTo>
                  <a:pt x="978" y="5388"/>
                </a:lnTo>
                <a:lnTo>
                  <a:pt x="1482" y="5293"/>
                </a:lnTo>
                <a:cubicBezTo>
                  <a:pt x="1608" y="5230"/>
                  <a:pt x="1702" y="5167"/>
                  <a:pt x="1702" y="5010"/>
                </a:cubicBezTo>
                <a:cubicBezTo>
                  <a:pt x="1828" y="4380"/>
                  <a:pt x="2080" y="3813"/>
                  <a:pt x="2427" y="3309"/>
                </a:cubicBezTo>
                <a:cubicBezTo>
                  <a:pt x="2490" y="3183"/>
                  <a:pt x="2490" y="3088"/>
                  <a:pt x="2427" y="2962"/>
                </a:cubicBezTo>
                <a:lnTo>
                  <a:pt x="2143" y="2521"/>
                </a:lnTo>
                <a:lnTo>
                  <a:pt x="2742" y="1922"/>
                </a:lnTo>
                <a:lnTo>
                  <a:pt x="3183" y="2206"/>
                </a:lnTo>
                <a:cubicBezTo>
                  <a:pt x="3230" y="2237"/>
                  <a:pt x="3293" y="2253"/>
                  <a:pt x="3356" y="2253"/>
                </a:cubicBezTo>
                <a:cubicBezTo>
                  <a:pt x="3419" y="2253"/>
                  <a:pt x="3482" y="2237"/>
                  <a:pt x="3530" y="2206"/>
                </a:cubicBezTo>
                <a:cubicBezTo>
                  <a:pt x="4034" y="1859"/>
                  <a:pt x="4632" y="1607"/>
                  <a:pt x="5231" y="1481"/>
                </a:cubicBezTo>
                <a:cubicBezTo>
                  <a:pt x="5325" y="1450"/>
                  <a:pt x="5451" y="1387"/>
                  <a:pt x="5483" y="1261"/>
                </a:cubicBezTo>
                <a:lnTo>
                  <a:pt x="5609" y="757"/>
                </a:lnTo>
                <a:close/>
                <a:moveTo>
                  <a:pt x="6239" y="4222"/>
                </a:moveTo>
                <a:lnTo>
                  <a:pt x="5766" y="4695"/>
                </a:lnTo>
                <a:cubicBezTo>
                  <a:pt x="5388" y="5073"/>
                  <a:pt x="5388" y="5766"/>
                  <a:pt x="5766" y="6144"/>
                </a:cubicBezTo>
                <a:cubicBezTo>
                  <a:pt x="5971" y="6349"/>
                  <a:pt x="6239" y="6451"/>
                  <a:pt x="6503" y="6451"/>
                </a:cubicBezTo>
                <a:cubicBezTo>
                  <a:pt x="6767" y="6451"/>
                  <a:pt x="7027" y="6349"/>
                  <a:pt x="7216" y="6144"/>
                </a:cubicBezTo>
                <a:lnTo>
                  <a:pt x="7688" y="5671"/>
                </a:lnTo>
                <a:cubicBezTo>
                  <a:pt x="7751" y="5860"/>
                  <a:pt x="7751" y="6081"/>
                  <a:pt x="7688" y="6238"/>
                </a:cubicBezTo>
                <a:cubicBezTo>
                  <a:pt x="7594" y="6900"/>
                  <a:pt x="7027" y="7436"/>
                  <a:pt x="6365" y="7562"/>
                </a:cubicBezTo>
                <a:cubicBezTo>
                  <a:pt x="6267" y="7588"/>
                  <a:pt x="6163" y="7600"/>
                  <a:pt x="6059" y="7600"/>
                </a:cubicBezTo>
                <a:cubicBezTo>
                  <a:pt x="5794" y="7600"/>
                  <a:pt x="5520" y="7526"/>
                  <a:pt x="5294" y="7436"/>
                </a:cubicBezTo>
                <a:cubicBezTo>
                  <a:pt x="5252" y="7415"/>
                  <a:pt x="5206" y="7404"/>
                  <a:pt x="5161" y="7404"/>
                </a:cubicBezTo>
                <a:cubicBezTo>
                  <a:pt x="5070" y="7404"/>
                  <a:pt x="4979" y="7446"/>
                  <a:pt x="4916" y="7530"/>
                </a:cubicBezTo>
                <a:lnTo>
                  <a:pt x="3908" y="8507"/>
                </a:lnTo>
                <a:lnTo>
                  <a:pt x="1450" y="10964"/>
                </a:lnTo>
                <a:cubicBezTo>
                  <a:pt x="1387" y="11011"/>
                  <a:pt x="1293" y="11035"/>
                  <a:pt x="1202" y="11035"/>
                </a:cubicBezTo>
                <a:cubicBezTo>
                  <a:pt x="1112" y="11035"/>
                  <a:pt x="1025" y="11011"/>
                  <a:pt x="978" y="10964"/>
                </a:cubicBezTo>
                <a:cubicBezTo>
                  <a:pt x="852" y="10838"/>
                  <a:pt x="852" y="10586"/>
                  <a:pt x="978" y="10492"/>
                </a:cubicBezTo>
                <a:lnTo>
                  <a:pt x="3403" y="8034"/>
                </a:lnTo>
                <a:lnTo>
                  <a:pt x="4380" y="7058"/>
                </a:lnTo>
                <a:cubicBezTo>
                  <a:pt x="4506" y="6932"/>
                  <a:pt x="4506" y="6774"/>
                  <a:pt x="4475" y="6648"/>
                </a:cubicBezTo>
                <a:cubicBezTo>
                  <a:pt x="4317" y="6333"/>
                  <a:pt x="4286" y="5955"/>
                  <a:pt x="4349" y="5608"/>
                </a:cubicBezTo>
                <a:cubicBezTo>
                  <a:pt x="4475" y="4915"/>
                  <a:pt x="5010" y="4380"/>
                  <a:pt x="5703" y="4254"/>
                </a:cubicBezTo>
                <a:cubicBezTo>
                  <a:pt x="5798" y="4254"/>
                  <a:pt x="5892" y="4222"/>
                  <a:pt x="6018" y="4222"/>
                </a:cubicBezTo>
                <a:close/>
                <a:moveTo>
                  <a:pt x="5262" y="1"/>
                </a:moveTo>
                <a:cubicBezTo>
                  <a:pt x="5105" y="1"/>
                  <a:pt x="4979" y="127"/>
                  <a:pt x="4947" y="284"/>
                </a:cubicBezTo>
                <a:lnTo>
                  <a:pt x="4790" y="883"/>
                </a:lnTo>
                <a:cubicBezTo>
                  <a:pt x="4223" y="977"/>
                  <a:pt x="3719" y="1229"/>
                  <a:pt x="3214" y="1513"/>
                </a:cubicBezTo>
                <a:lnTo>
                  <a:pt x="2710" y="1198"/>
                </a:lnTo>
                <a:cubicBezTo>
                  <a:pt x="2652" y="1154"/>
                  <a:pt x="2580" y="1130"/>
                  <a:pt x="2507" y="1130"/>
                </a:cubicBezTo>
                <a:cubicBezTo>
                  <a:pt x="2422" y="1130"/>
                  <a:pt x="2337" y="1162"/>
                  <a:pt x="2269" y="1229"/>
                </a:cubicBezTo>
                <a:lnTo>
                  <a:pt x="1293" y="2206"/>
                </a:lnTo>
                <a:cubicBezTo>
                  <a:pt x="1167" y="2332"/>
                  <a:pt x="1167" y="2489"/>
                  <a:pt x="1230" y="2647"/>
                </a:cubicBezTo>
                <a:lnTo>
                  <a:pt x="1545" y="3151"/>
                </a:lnTo>
                <a:cubicBezTo>
                  <a:pt x="1230" y="3624"/>
                  <a:pt x="1041" y="4128"/>
                  <a:pt x="915" y="4726"/>
                </a:cubicBezTo>
                <a:lnTo>
                  <a:pt x="348" y="4884"/>
                </a:lnTo>
                <a:cubicBezTo>
                  <a:pt x="190" y="4915"/>
                  <a:pt x="64" y="5041"/>
                  <a:pt x="64" y="5199"/>
                </a:cubicBezTo>
                <a:lnTo>
                  <a:pt x="64" y="6585"/>
                </a:lnTo>
                <a:cubicBezTo>
                  <a:pt x="64" y="6743"/>
                  <a:pt x="190" y="6869"/>
                  <a:pt x="348" y="6900"/>
                </a:cubicBezTo>
                <a:lnTo>
                  <a:pt x="915" y="7058"/>
                </a:lnTo>
                <a:cubicBezTo>
                  <a:pt x="1041" y="7656"/>
                  <a:pt x="1324" y="8223"/>
                  <a:pt x="1639" y="8696"/>
                </a:cubicBezTo>
                <a:lnTo>
                  <a:pt x="379" y="9956"/>
                </a:lnTo>
                <a:cubicBezTo>
                  <a:pt x="1" y="10366"/>
                  <a:pt x="1" y="11027"/>
                  <a:pt x="379" y="11437"/>
                </a:cubicBezTo>
                <a:cubicBezTo>
                  <a:pt x="584" y="11626"/>
                  <a:pt x="852" y="11720"/>
                  <a:pt x="1115" y="11720"/>
                </a:cubicBezTo>
                <a:cubicBezTo>
                  <a:pt x="1379" y="11720"/>
                  <a:pt x="1639" y="11626"/>
                  <a:pt x="1828" y="11437"/>
                </a:cubicBezTo>
                <a:lnTo>
                  <a:pt x="3088" y="10177"/>
                </a:lnTo>
                <a:cubicBezTo>
                  <a:pt x="3624" y="10523"/>
                  <a:pt x="4160" y="10744"/>
                  <a:pt x="4758" y="10870"/>
                </a:cubicBezTo>
                <a:lnTo>
                  <a:pt x="4916" y="11468"/>
                </a:lnTo>
                <a:cubicBezTo>
                  <a:pt x="4947" y="11626"/>
                  <a:pt x="5073" y="11752"/>
                  <a:pt x="5231" y="11752"/>
                </a:cubicBezTo>
                <a:lnTo>
                  <a:pt x="6585" y="11752"/>
                </a:lnTo>
                <a:cubicBezTo>
                  <a:pt x="6775" y="11752"/>
                  <a:pt x="6869" y="11626"/>
                  <a:pt x="6932" y="11468"/>
                </a:cubicBezTo>
                <a:lnTo>
                  <a:pt x="7090" y="10870"/>
                </a:lnTo>
                <a:cubicBezTo>
                  <a:pt x="7625" y="10744"/>
                  <a:pt x="8129" y="10523"/>
                  <a:pt x="8665" y="10240"/>
                </a:cubicBezTo>
                <a:lnTo>
                  <a:pt x="9169" y="10555"/>
                </a:lnTo>
                <a:cubicBezTo>
                  <a:pt x="9227" y="10599"/>
                  <a:pt x="9299" y="10622"/>
                  <a:pt x="9372" y="10622"/>
                </a:cubicBezTo>
                <a:cubicBezTo>
                  <a:pt x="9457" y="10622"/>
                  <a:pt x="9542" y="10591"/>
                  <a:pt x="9610" y="10523"/>
                </a:cubicBezTo>
                <a:lnTo>
                  <a:pt x="10587" y="9546"/>
                </a:lnTo>
                <a:cubicBezTo>
                  <a:pt x="10713" y="9420"/>
                  <a:pt x="10713" y="9263"/>
                  <a:pt x="10618" y="9105"/>
                </a:cubicBezTo>
                <a:lnTo>
                  <a:pt x="10303" y="8601"/>
                </a:lnTo>
                <a:cubicBezTo>
                  <a:pt x="10618" y="8129"/>
                  <a:pt x="10807" y="7593"/>
                  <a:pt x="10933" y="7026"/>
                </a:cubicBezTo>
                <a:lnTo>
                  <a:pt x="11532" y="6869"/>
                </a:lnTo>
                <a:cubicBezTo>
                  <a:pt x="11689" y="6806"/>
                  <a:pt x="11784" y="6711"/>
                  <a:pt x="11784" y="6554"/>
                </a:cubicBezTo>
                <a:lnTo>
                  <a:pt x="11784" y="5167"/>
                </a:lnTo>
                <a:cubicBezTo>
                  <a:pt x="11847" y="5041"/>
                  <a:pt x="11721" y="4915"/>
                  <a:pt x="11563" y="4884"/>
                </a:cubicBezTo>
                <a:lnTo>
                  <a:pt x="10965" y="4726"/>
                </a:lnTo>
                <a:cubicBezTo>
                  <a:pt x="10839" y="4191"/>
                  <a:pt x="10618" y="3655"/>
                  <a:pt x="10335" y="3151"/>
                </a:cubicBezTo>
                <a:lnTo>
                  <a:pt x="10650" y="2647"/>
                </a:lnTo>
                <a:cubicBezTo>
                  <a:pt x="10744" y="2521"/>
                  <a:pt x="10744" y="2332"/>
                  <a:pt x="10618" y="2206"/>
                </a:cubicBezTo>
                <a:lnTo>
                  <a:pt x="9641" y="1229"/>
                </a:lnTo>
                <a:cubicBezTo>
                  <a:pt x="9574" y="1162"/>
                  <a:pt x="9497" y="1130"/>
                  <a:pt x="9417" y="1130"/>
                </a:cubicBezTo>
                <a:cubicBezTo>
                  <a:pt x="9347" y="1130"/>
                  <a:pt x="9274" y="1154"/>
                  <a:pt x="9200" y="1198"/>
                </a:cubicBezTo>
                <a:lnTo>
                  <a:pt x="8696" y="1513"/>
                </a:lnTo>
                <a:cubicBezTo>
                  <a:pt x="8224" y="1198"/>
                  <a:pt x="7720" y="977"/>
                  <a:pt x="7121" y="883"/>
                </a:cubicBezTo>
                <a:lnTo>
                  <a:pt x="6964" y="284"/>
                </a:lnTo>
                <a:cubicBezTo>
                  <a:pt x="6932" y="127"/>
                  <a:pt x="6806" y="1"/>
                  <a:pt x="6649" y="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948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8">
          <a:extLst>
            <a:ext uri="{FF2B5EF4-FFF2-40B4-BE49-F238E27FC236}">
              <a16:creationId xmlns:a16="http://schemas.microsoft.com/office/drawing/2014/main" id="{AE31AAEA-EEE1-9307-FA19-73DBB4721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p53">
            <a:extLst>
              <a:ext uri="{FF2B5EF4-FFF2-40B4-BE49-F238E27FC236}">
                <a16:creationId xmlns:a16="http://schemas.microsoft.com/office/drawing/2014/main" id="{0A46B36C-103D-B219-083E-1B5173D8A9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7350" y="1024000"/>
            <a:ext cx="4106100" cy="101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 err="1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Lessons</a:t>
            </a:r>
            <a:r>
              <a:rPr lang="de-DE" dirty="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de-DE" dirty="0" err="1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Learned</a:t>
            </a:r>
            <a:r>
              <a:rPr lang="es" sz="3600" dirty="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!</a:t>
            </a:r>
            <a:endParaRPr sz="3600" dirty="0"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591" name="Google Shape;1591;p53">
            <a:extLst>
              <a:ext uri="{FF2B5EF4-FFF2-40B4-BE49-F238E27FC236}">
                <a16:creationId xmlns:a16="http://schemas.microsoft.com/office/drawing/2014/main" id="{960B8ACB-6B14-5A0C-3C62-33A9F41826DB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6187850" y="1024950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lt1"/>
                </a:solidFill>
              </a:rPr>
              <a:t>Zeitmanagement</a:t>
            </a:r>
            <a:endParaRPr dirty="0"/>
          </a:p>
        </p:txBody>
      </p:sp>
      <p:sp>
        <p:nvSpPr>
          <p:cNvPr id="1592" name="Google Shape;1592;p53">
            <a:extLst>
              <a:ext uri="{FF2B5EF4-FFF2-40B4-BE49-F238E27FC236}">
                <a16:creationId xmlns:a16="http://schemas.microsoft.com/office/drawing/2014/main" id="{7497F7E2-C20A-5AF7-C26E-42A8E58316D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6187850" y="1312150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/>
              <a:t>Umgang mit GanttProject erlernt. Dies wird uns im weiteren Berufsleben deutlich weiterhelfen</a:t>
            </a:r>
            <a:endParaRPr dirty="0"/>
          </a:p>
        </p:txBody>
      </p:sp>
      <p:sp>
        <p:nvSpPr>
          <p:cNvPr id="1593" name="Google Shape;1593;p53">
            <a:extLst>
              <a:ext uri="{FF2B5EF4-FFF2-40B4-BE49-F238E27FC236}">
                <a16:creationId xmlns:a16="http://schemas.microsoft.com/office/drawing/2014/main" id="{A9937F88-EDC5-1867-AA36-87362B6D1AC7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6187850" y="1837650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lt1"/>
                </a:solidFill>
              </a:rPr>
              <a:t>Technisches Verständnis</a:t>
            </a:r>
            <a:endParaRPr dirty="0"/>
          </a:p>
        </p:txBody>
      </p:sp>
      <p:sp>
        <p:nvSpPr>
          <p:cNvPr id="1594" name="Google Shape;1594;p53">
            <a:extLst>
              <a:ext uri="{FF2B5EF4-FFF2-40B4-BE49-F238E27FC236}">
                <a16:creationId xmlns:a16="http://schemas.microsoft.com/office/drawing/2014/main" id="{61345E8D-0894-C61C-A2A9-8A71D1381ACB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6187850" y="2124850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/>
              <a:t>Wir haben gelernt wie ein klassischer 7805 arbeitet und funktioniert.</a:t>
            </a:r>
            <a:endParaRPr dirty="0"/>
          </a:p>
        </p:txBody>
      </p:sp>
      <p:sp>
        <p:nvSpPr>
          <p:cNvPr id="1595" name="Google Shape;1595;p53">
            <a:extLst>
              <a:ext uri="{FF2B5EF4-FFF2-40B4-BE49-F238E27FC236}">
                <a16:creationId xmlns:a16="http://schemas.microsoft.com/office/drawing/2014/main" id="{08316A50-13A4-1B81-F498-873B8B36E087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6187850" y="2650325"/>
            <a:ext cx="2738100" cy="45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lt1"/>
                </a:solidFill>
              </a:rPr>
              <a:t>Komponentenauswahl</a:t>
            </a:r>
            <a:endParaRPr dirty="0"/>
          </a:p>
        </p:txBody>
      </p:sp>
      <p:sp>
        <p:nvSpPr>
          <p:cNvPr id="1596" name="Google Shape;1596;p53">
            <a:extLst>
              <a:ext uri="{FF2B5EF4-FFF2-40B4-BE49-F238E27FC236}">
                <a16:creationId xmlns:a16="http://schemas.microsoft.com/office/drawing/2014/main" id="{5BDB937D-7DAB-174A-C53E-DC36889B578D}"/>
              </a:ext>
            </a:extLst>
          </p:cNvPr>
          <p:cNvSpPr txBox="1">
            <a:spLocks noGrp="1"/>
          </p:cNvSpPr>
          <p:nvPr>
            <p:ph type="subTitle" idx="7"/>
          </p:nvPr>
        </p:nvSpPr>
        <p:spPr>
          <a:xfrm>
            <a:off x="6187850" y="2937525"/>
            <a:ext cx="23961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/>
              <a:t>Wir haben gelernt wie man Servomotoren für Projekte auslegt</a:t>
            </a:r>
            <a:endParaRPr dirty="0"/>
          </a:p>
        </p:txBody>
      </p:sp>
      <p:sp>
        <p:nvSpPr>
          <p:cNvPr id="7" name="Google Shape;1593;p53">
            <a:extLst>
              <a:ext uri="{FF2B5EF4-FFF2-40B4-BE49-F238E27FC236}">
                <a16:creationId xmlns:a16="http://schemas.microsoft.com/office/drawing/2014/main" id="{43879CCA-BC4E-FDD9-884B-CC6FC40D7D46}"/>
              </a:ext>
            </a:extLst>
          </p:cNvPr>
          <p:cNvSpPr txBox="1">
            <a:spLocks/>
          </p:cNvSpPr>
          <p:nvPr/>
        </p:nvSpPr>
        <p:spPr>
          <a:xfrm>
            <a:off x="6187850" y="3480485"/>
            <a:ext cx="2738100" cy="4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de-DE" dirty="0"/>
              <a:t>3D Druck</a:t>
            </a:r>
          </a:p>
        </p:txBody>
      </p:sp>
      <p:sp>
        <p:nvSpPr>
          <p:cNvPr id="8" name="Google Shape;1594;p53">
            <a:extLst>
              <a:ext uri="{FF2B5EF4-FFF2-40B4-BE49-F238E27FC236}">
                <a16:creationId xmlns:a16="http://schemas.microsoft.com/office/drawing/2014/main" id="{AC990D63-A234-920E-1732-D832DD03ED01}"/>
              </a:ext>
            </a:extLst>
          </p:cNvPr>
          <p:cNvSpPr txBox="1">
            <a:spLocks/>
          </p:cNvSpPr>
          <p:nvPr/>
        </p:nvSpPr>
        <p:spPr>
          <a:xfrm>
            <a:off x="6187850" y="3767685"/>
            <a:ext cx="23961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None/>
              <a:defRPr sz="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de-DE" dirty="0"/>
              <a:t>Wir haben gelernt, wie man Objekte Print in Place fähig konstruiert</a:t>
            </a:r>
          </a:p>
        </p:txBody>
      </p:sp>
    </p:spTree>
    <p:extLst>
      <p:ext uri="{BB962C8B-B14F-4D97-AF65-F5344CB8AC3E}">
        <p14:creationId xmlns:p14="http://schemas.microsoft.com/office/powerpoint/2010/main" val="95730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p58"/>
          <p:cNvSpPr txBox="1">
            <a:spLocks noGrp="1"/>
          </p:cNvSpPr>
          <p:nvPr>
            <p:ph type="ctrTitle"/>
          </p:nvPr>
        </p:nvSpPr>
        <p:spPr>
          <a:xfrm>
            <a:off x="0" y="1856275"/>
            <a:ext cx="9144000" cy="1431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4800" dirty="0">
                <a:solidFill>
                  <a:schemeClr val="lt1"/>
                </a:solidFill>
              </a:rPr>
              <a:t>Vielen Dank für die Aufmerksamkeit!</a:t>
            </a:r>
            <a:endParaRPr sz="48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3830547144"/>
      </p:ext>
    </p:extLst>
  </p:cSld>
  <p:clrMapOvr>
    <a:masterClrMapping/>
  </p:clrMapOvr>
</p:sld>
</file>

<file path=ppt/theme/theme1.xml><?xml version="1.0" encoding="utf-8"?>
<a:theme xmlns:a="http://schemas.openxmlformats.org/drawingml/2006/main" name="Cool Style by Slidesgo">
  <a:themeElements>
    <a:clrScheme name="Simple Light">
      <a:dk1>
        <a:srgbClr val="434343"/>
      </a:dk1>
      <a:lt1>
        <a:srgbClr val="FFFFFF"/>
      </a:lt1>
      <a:dk2>
        <a:srgbClr val="FF814F"/>
      </a:dk2>
      <a:lt2>
        <a:srgbClr val="FF814F"/>
      </a:lt2>
      <a:accent1>
        <a:srgbClr val="FF814F"/>
      </a:accent1>
      <a:accent2>
        <a:srgbClr val="0097A7"/>
      </a:accent2>
      <a:accent3>
        <a:srgbClr val="036F7A"/>
      </a:accent3>
      <a:accent4>
        <a:srgbClr val="FF532E"/>
      </a:accent4>
      <a:accent5>
        <a:srgbClr val="F8D34F"/>
      </a:accent5>
      <a:accent6>
        <a:srgbClr val="B45F06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Bildschirmpräsentation (16:9)</PresentationFormat>
  <Paragraphs>50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Montserrat Light</vt:lpstr>
      <vt:lpstr>Montserrat ExtraBold</vt:lpstr>
      <vt:lpstr>Montserrat</vt:lpstr>
      <vt:lpstr>Arvo</vt:lpstr>
      <vt:lpstr>Arial</vt:lpstr>
      <vt:lpstr>Times New Roman</vt:lpstr>
      <vt:lpstr>Cool Style by Slidesgo</vt:lpstr>
      <vt:lpstr>Servolabyrinth</vt:lpstr>
      <vt:lpstr>Systemaufbau</vt:lpstr>
      <vt:lpstr>Systemaufbau</vt:lpstr>
      <vt:lpstr>Systemaufbau</vt:lpstr>
      <vt:lpstr>Vorgehen</vt:lpstr>
      <vt:lpstr>Heraus-forderungen</vt:lpstr>
      <vt:lpstr>Lessons Learned!</vt:lpstr>
      <vt:lpstr>Vielen Dank für die Aufmerksamkeit!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Torben Moratz</dc:creator>
  <cp:lastModifiedBy>Torben Moratz</cp:lastModifiedBy>
  <cp:revision>10</cp:revision>
  <dcterms:modified xsi:type="dcterms:W3CDTF">2025-01-15T16:05:04Z</dcterms:modified>
</cp:coreProperties>
</file>