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65" r:id="rId7"/>
    <p:sldId id="262" r:id="rId8"/>
    <p:sldId id="261" r:id="rId9"/>
    <p:sldId id="263" r:id="rId10"/>
    <p:sldId id="264" r:id="rId11"/>
    <p:sldId id="260" r:id="rId12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3E3"/>
    <a:srgbClr val="D9D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0" autoAdjust="0"/>
  </p:normalViewPr>
  <p:slideViewPr>
    <p:cSldViewPr snapToGrid="0" snapToObjects="1">
      <p:cViewPr varScale="1">
        <p:scale>
          <a:sx n="82" d="100"/>
          <a:sy n="82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817F0-84FC-C145-AFC3-FA42D1D21F8E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16E92-7EF2-5A47-8774-75AC8D7375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198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FA3C8-DE25-7348-A1F7-D749F91943C8}" type="datetimeFigureOut">
              <a:rPr lang="de-DE" smtClean="0"/>
              <a:t>14.01.2025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E6540-DBC8-1449-A578-CCAD6D2991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266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7804" y="1438813"/>
            <a:ext cx="11516264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Source Sans Pro"/>
                <a:cs typeface="Source Sans Pro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7804" y="3176700"/>
            <a:ext cx="11516264" cy="2254848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03F6FE7-223C-47BE-836B-93F990BA6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E1837AF2-66B5-4778-A050-344B7C5DFA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A2CB5C36-8C96-41A3-B849-BCE9F05000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12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5039" y="745650"/>
            <a:ext cx="11478160" cy="11430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5039" y="2021181"/>
            <a:ext cx="11478160" cy="410498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075E7375-9197-4C99-A2F9-9726FBF04B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0F572237-334E-4F3F-91BE-5DBBDD3BAC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CDD2A711-0516-4CD3-BDBD-E48DA95604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726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5039" y="4406901"/>
            <a:ext cx="1147816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5039" y="2906713"/>
            <a:ext cx="1147816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A779B72-915A-4682-BD78-B9C177FF8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8E1A223-1731-4FB9-9B9B-64DEE543A7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063DE455-041C-4590-ADEC-DCDF391340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06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19177" y="2020711"/>
            <a:ext cx="5675223" cy="41054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2020711"/>
            <a:ext cx="5652854" cy="41054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9397-C7CE-464C-BC4B-705C0F4D343C}" type="datetime1">
              <a:rPr lang="de-DE" smtClean="0"/>
              <a:t>14.01.2025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996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5039" y="745650"/>
            <a:ext cx="11478160" cy="11430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E79E0-D755-4A20-B007-D384763E26EA}" type="datetime1">
              <a:rPr lang="de-DE" smtClean="0"/>
              <a:t>14.01.2025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008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DC17-05ED-436E-B781-DC25AA7DE434}" type="datetime1">
              <a:rPr lang="de-DE" smtClean="0"/>
              <a:t>14.01.2025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144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5039" y="1026695"/>
            <a:ext cx="4265646" cy="408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1026695"/>
            <a:ext cx="7066465" cy="50994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5039" y="1802414"/>
            <a:ext cx="4265646" cy="43237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636A-6039-48C2-952F-36FEC0099677}" type="datetime1">
              <a:rPr lang="de-DE" smtClean="0"/>
              <a:t>14.01.2025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5067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648000"/>
            <a:ext cx="12192000" cy="62100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9177" y="745650"/>
            <a:ext cx="115312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9175" y="2021181"/>
            <a:ext cx="11531277" cy="4104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  <p:pic>
        <p:nvPicPr>
          <p:cNvPr id="9" name="Bild 6" descr="HSHL_Logo_horizontal_RGB_Sequenz_Animation.gif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454" y="247172"/>
            <a:ext cx="1404000" cy="20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95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chemeClr val="tx1"/>
          </a:solidFill>
          <a:latin typeface="Source Sans Pro"/>
          <a:ea typeface="+mj-ea"/>
          <a:cs typeface="Source Sans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Source Sans Pro"/>
          <a:ea typeface="+mn-ea"/>
          <a:cs typeface="Source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Source Sans Pro"/>
          <a:ea typeface="+mn-ea"/>
          <a:cs typeface="Source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Source Sans Pro"/>
          <a:ea typeface="+mn-ea"/>
          <a:cs typeface="Source Sans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 „Lichtwächter“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Fachpraktikum Mechatronik</a:t>
            </a:r>
          </a:p>
          <a:p>
            <a:r>
              <a:rPr lang="de-DE" dirty="0"/>
              <a:t>MTR6</a:t>
            </a:r>
          </a:p>
          <a:p>
            <a:r>
              <a:rPr lang="de-DE" dirty="0"/>
              <a:t>Andreas Werning und Marvin Flach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7A4EA4-EBDE-4B29-B1EE-648DF3639F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D5A4A65D-7971-483B-90CA-650F72C298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4DBC6A03-43EA-4697-B574-D4625207BB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  <p:pic>
        <p:nvPicPr>
          <p:cNvPr id="8" name="Grafik 7" descr="Ein Bild, das Text, Elektronik, Elektronisches Gerät, Handheld-Konsole enthält.&#10;&#10;Automatisch generierte Beschreibung">
            <a:extLst>
              <a:ext uri="{FF2B5EF4-FFF2-40B4-BE49-F238E27FC236}">
                <a16:creationId xmlns:a16="http://schemas.microsoft.com/office/drawing/2014/main" id="{A7AA6BF8-8608-25DE-BD18-8E239C1065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66" t="20648" r="114" b="19058"/>
          <a:stretch/>
        </p:blipFill>
        <p:spPr>
          <a:xfrm>
            <a:off x="6512559" y="1951887"/>
            <a:ext cx="5320639" cy="244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2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Spielidee</a:t>
            </a:r>
          </a:p>
          <a:p>
            <a:r>
              <a:rPr lang="de-DE" dirty="0"/>
              <a:t>Vorgehen</a:t>
            </a:r>
          </a:p>
          <a:p>
            <a:r>
              <a:rPr lang="de-DE" dirty="0"/>
              <a:t>Systementwurf</a:t>
            </a:r>
          </a:p>
          <a:p>
            <a:r>
              <a:rPr lang="de-DE" dirty="0"/>
              <a:t>Herausforderungen</a:t>
            </a:r>
          </a:p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50D57D88-39B3-42C4-B9BB-79C69D50B8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D59DB4D6-830A-4963-8CB0-D7E1A1374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6B41E63-4B25-4A33-809B-DBDE382540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161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1E286-EE85-1042-1FF3-C3A24D599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8FD5A9-07B1-8A62-582A-D53CA654C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Spielidee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2CD78B-F79C-F573-06C4-46755F453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Grundidee: verschieden Lichtstärken herausfinden</a:t>
            </a:r>
          </a:p>
          <a:p>
            <a:r>
              <a:rPr lang="de-DE" dirty="0"/>
              <a:t>Über Aufhellen oder Abdunkeln des Widerstands müssen unterschiedliche Lichtstärken erraten werden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F1548A2-2E44-69DF-CDC1-987E1BDA17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3B142B1-0A0E-AA30-9DDC-17894D357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A6D5776C-58B4-F569-9C20-30C0B666A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393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8646A-A64E-4CA6-388A-E4324DB84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FB39A9-2E47-D11C-0A11-14B2A763F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pic>
        <p:nvPicPr>
          <p:cNvPr id="5" name="Inhaltsplatzhalter 4" descr="Ein Bild, das Text, Screenshot, Zahl, Schrift enthält.&#10;&#10;Automatisch generierte Beschreibung">
            <a:extLst>
              <a:ext uri="{FF2B5EF4-FFF2-40B4-BE49-F238E27FC236}">
                <a16:creationId xmlns:a16="http://schemas.microsoft.com/office/drawing/2014/main" id="{B4B75F4C-C052-2C36-D3BB-022D693666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4362" y="2058988"/>
            <a:ext cx="8420100" cy="4029075"/>
          </a:xfr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D892DE52-45EF-149D-2A74-4CB2D8282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643200C7-0FE0-3D13-E811-E7C1AFD11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B78374BA-17B4-2F61-70D0-BCE5EE03E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14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9AFF6-074B-A5ED-0888-0851495B7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703B1A-1D89-5D3E-5E18-0CB8F88D2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Systementwurf</a:t>
            </a:r>
          </a:p>
        </p:txBody>
      </p:sp>
      <p:pic>
        <p:nvPicPr>
          <p:cNvPr id="5" name="Inhaltsplatzhalter 4" descr="Ein Bild, das Text, Screenshot, Reihe, Schrift enthält.&#10;&#10;Automatisch generierte Beschreibung">
            <a:extLst>
              <a:ext uri="{FF2B5EF4-FFF2-40B4-BE49-F238E27FC236}">
                <a16:creationId xmlns:a16="http://schemas.microsoft.com/office/drawing/2014/main" id="{96B95B67-1B96-203C-BB5B-09C0C83441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6000" y="1888650"/>
            <a:ext cx="6096528" cy="1874682"/>
          </a:xfr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F33F54D2-30EB-3F9B-38D9-545FCCA6DC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AAE717D-993F-1DCA-B5F4-999A7DC915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4715870-22DE-C326-BC21-37BD59704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  <p:pic>
        <p:nvPicPr>
          <p:cNvPr id="10" name="Grafik 9" descr="Ein Bild, das Text, Diagramm, Reihe, Screenshot enthält.&#10;&#10;Automatisch generierte Beschreibung">
            <a:extLst>
              <a:ext uri="{FF2B5EF4-FFF2-40B4-BE49-F238E27FC236}">
                <a16:creationId xmlns:a16="http://schemas.microsoft.com/office/drawing/2014/main" id="{5C764050-72FF-EA9F-67B3-6A3FDE539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000" y="3780082"/>
            <a:ext cx="6096528" cy="233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31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047E2-338E-FCC8-D6FB-7D3019BA6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662F4-AE61-3EE0-A6CC-2083E2638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Herausforderungen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D3850DF6-DC8C-CAA8-CF52-DD1B51A836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3428" y="1888650"/>
            <a:ext cx="8821381" cy="2991267"/>
          </a:xfr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1D80E94C-9F89-3545-2280-BAE269094A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27625250-0052-B086-C780-CF7895F77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AD7A5B13-A441-A860-6D64-5B44E59AE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248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AFAAF-9FB5-EA71-35CC-33F845633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087EC9-F062-6394-0289-A9331C0A1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Herausforderungen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FFCC7499-C052-9E4C-5696-CFF12AD5BF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5569EE2-AB77-F10A-44FD-1D0DF0093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F864272-F0F5-86DB-80F8-F6BCCBE2B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CBED870C-8C4C-7E64-454A-32F3513D56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7762" y="1888650"/>
            <a:ext cx="10052713" cy="3914758"/>
          </a:xfrm>
        </p:spPr>
      </p:pic>
    </p:spTree>
    <p:extLst>
      <p:ext uri="{BB962C8B-B14F-4D97-AF65-F5344CB8AC3E}">
        <p14:creationId xmlns:p14="http://schemas.microsoft.com/office/powerpoint/2010/main" val="35363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54109-FAE8-24CD-5D9D-557A8BABB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44B7C0-2C42-3C63-9127-6EBE926B2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B03106-452C-1C01-1B5E-54DC4B3D4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Kenntnisse wurden in folgenden Themenbereichen erweitert</a:t>
            </a:r>
          </a:p>
          <a:p>
            <a:pPr lvl="1"/>
            <a:r>
              <a:rPr lang="de-DE" dirty="0"/>
              <a:t>Erstellung eines Projektplans</a:t>
            </a:r>
          </a:p>
          <a:p>
            <a:pPr lvl="1"/>
            <a:r>
              <a:rPr lang="de-DE" dirty="0"/>
              <a:t>Simulink Programmierung für einen Mikrocontroller</a:t>
            </a:r>
          </a:p>
          <a:p>
            <a:pPr lvl="1"/>
            <a:r>
              <a:rPr lang="de-DE" dirty="0"/>
              <a:t>Erstellung eines CAD-Modells optimiert für FDM-Drucker</a:t>
            </a:r>
          </a:p>
          <a:p>
            <a:pPr lvl="1"/>
            <a:r>
              <a:rPr lang="de-DE" dirty="0"/>
              <a:t>Dokumentation des Projekts (z.B. HSHL-Wiki)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57864A0-D90F-BAC3-E7D3-A6F1C60037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039" y="6492816"/>
            <a:ext cx="460961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b="0" i="0" smtClean="0">
                <a:latin typeface="Source Sans Pro"/>
                <a:cs typeface="Source Sans Pro"/>
              </a:defRPr>
            </a:lvl1pPr>
          </a:lstStyle>
          <a:p>
            <a:fld id="{92E91965-D069-4BD7-BD9B-AD3146D99A70}" type="datetime1">
              <a:rPr lang="de-DE" smtClean="0"/>
              <a:t>14.01.2025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9FCEC93-A43F-C100-F36E-29B67A174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2238" y="6492816"/>
            <a:ext cx="460961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2BEE063A-63FC-C88F-0E57-01DAE3B87F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6000" y="6492816"/>
            <a:ext cx="10556238" cy="1119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de-DE" sz="700" b="0" i="0">
                <a:latin typeface="Source Sans Pro"/>
                <a:cs typeface="Source Sans Pro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598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2" id="{A5936AFC-2A73-4C63-ACEB-31CA9F1AFD4A}" vid="{9CE84677-2CE2-463B-8162-2687B016B666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1BC720C7776149B6762EBAB30993D8" ma:contentTypeVersion="1" ma:contentTypeDescription="Ein neues Dokument erstellen." ma:contentTypeScope="" ma:versionID="fe11002a17a935b7b820c5c02b920a67">
  <xsd:schema xmlns:xsd="http://www.w3.org/2001/XMLSchema" xmlns:xs="http://www.w3.org/2001/XMLSchema" xmlns:p="http://schemas.microsoft.com/office/2006/metadata/properties" xmlns:ns2="435b67e8-a2ad-415d-9f06-becf8f30a5db" targetNamespace="http://schemas.microsoft.com/office/2006/metadata/properties" ma:root="true" ma:fieldsID="423642ddd2cc4089242b78380d202eee" ns2:_="">
    <xsd:import namespace="435b67e8-a2ad-415d-9f06-becf8f30a5db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5b67e8-a2ad-415d-9f06-becf8f30a5d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FE00C8-C9CB-4902-ACAA-21EACD634D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5b67e8-a2ad-415d-9f06-becf8f30a5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1E3ED9-6F3E-44FF-9039-D26E7D37CC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A1A3C8-A5AC-4B6F-94B0-EAACFFFC5E6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HSHL_PowerPoint_Master_16zu9</Template>
  <TotalTime>0</TotalTime>
  <Words>88</Words>
  <Application>Microsoft Office PowerPoint</Application>
  <PresentationFormat>Breitbild</PresentationFormat>
  <Paragraphs>39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Source Sans Pro</vt:lpstr>
      <vt:lpstr>Office-Design</vt:lpstr>
      <vt:lpstr>Projekt „Lichtwächter“</vt:lpstr>
      <vt:lpstr>Agenda</vt:lpstr>
      <vt:lpstr>Spielidee</vt:lpstr>
      <vt:lpstr>Vorgehen</vt:lpstr>
      <vt:lpstr>Systementwurf</vt:lpstr>
      <vt:lpstr>Herausforderungen</vt:lpstr>
      <vt:lpstr>Herausforderungen</vt:lpstr>
      <vt:lpstr>Lessons Learned</vt:lpstr>
    </vt:vector>
  </TitlesOfParts>
  <Company>Hochschule Hamm-Lippstadt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PowerPoint-Präsentation-Master</dc:title>
  <dc:creator>Timmermann, Kerstin</dc:creator>
  <cp:lastModifiedBy>Marvin Flach</cp:lastModifiedBy>
  <cp:revision>7</cp:revision>
  <dcterms:created xsi:type="dcterms:W3CDTF">2024-10-15T08:15:29Z</dcterms:created>
  <dcterms:modified xsi:type="dcterms:W3CDTF">2025-01-14T18:51:40Z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0x010100C71BC720C7776149B6762EBAB30993D8</vt:lpwstr>
  </property>
</Properties>
</file>