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6413"/>
    <a:srgbClr val="EC7320"/>
    <a:srgbClr val="4371C5"/>
    <a:srgbClr val="CC0000"/>
    <a:srgbClr val="FB7D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962938-F571-4BBB-92DB-5995BDF771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82C21C9-9346-40F6-B5D5-3B589E074B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3C0D698-77E0-4DBB-B334-B7E2DF544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6E17E-2A1E-4893-9161-B94AFF984A4C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FCC959D-C4CA-4F46-AA0A-D4153BAF6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7CA47F0-28F0-444A-B4D3-FEE1C4EB3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83489-42D6-402F-B2F0-8243E8271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216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5772BB-DF31-43FB-B5D7-40AE8000C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6C861A1-6A78-44AA-B00E-B9A0E4250E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42DB02-ECF6-4E22-BD04-4E3F1B862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6E17E-2A1E-4893-9161-B94AFF984A4C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94B8012-38D3-42EC-94CB-3D5EAE814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96818E6-3380-41DF-ACD9-D1171D962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83489-42D6-402F-B2F0-8243E8271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7424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5B8F3D8-7261-4867-B1EA-02B40DA143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899345B-66D2-4A0D-994C-560A0F2FEA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CD56FFD-CC83-454D-B3FF-35747C32C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6E17E-2A1E-4893-9161-B94AFF984A4C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3057782-207C-432C-AD17-8DCA9BE19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4FB3BA8-C2E8-4DB3-8340-955E848DB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83489-42D6-402F-B2F0-8243E8271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8708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79B8C2-CBF2-43A7-BAD6-E60BCFBD8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A6ECA42-98B9-45CB-B899-0F068A5A3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31F2706-CF23-40A6-B8EE-F0A02DCE3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6E17E-2A1E-4893-9161-B94AFF984A4C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95D9DF6-2E28-4C14-B5F0-CB1F0581C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AF8E4AA-5463-4AC4-B407-64F70A5B1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83489-42D6-402F-B2F0-8243E8271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1351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3264B5-DCEB-4DC6-8807-76C9253B6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BFCA9E0-5B09-44E2-893D-39FB57EFBD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20C5133-DB1A-4DA1-8CC4-5F132435F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6E17E-2A1E-4893-9161-B94AFF984A4C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29A2785-93BD-43F8-8A39-18EED43AF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AEF30FA-00AF-43FC-8D32-321C9A9B0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83489-42D6-402F-B2F0-8243E8271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1852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A00785-C870-4DD7-BA34-0D0007820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ECA266D-3B86-4E8A-8BEE-91ABDDFEAA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83C7381-4071-41BD-AEE2-F8AA4A3404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6D18BEB-76A8-4619-822E-DBE52BBA1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6E17E-2A1E-4893-9161-B94AFF984A4C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35042A1-A202-4501-8317-4FFF1667D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76D89AB-B954-4A73-A448-A8BB3F3D8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83489-42D6-402F-B2F0-8243E8271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6092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593139-6250-44D8-80EF-8E5B98461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154ACA6-F306-4325-82EF-E0AB0ACB07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D89FA10-E559-4151-9A13-29EBFCE30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410CDE4-BAC6-406F-9134-0F36B8E592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0B361DC-9AF1-4F58-8721-953D4CE85A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C59198A-6934-4E3B-B381-2AA6E3CB6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6E17E-2A1E-4893-9161-B94AFF984A4C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39981E3-420D-4724-8236-54FC5BB1E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97115FA-FC64-47C1-AFAC-F74020CB2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83489-42D6-402F-B2F0-8243E8271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319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5D0339-66CF-49B7-9E93-782A2FB93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7CE6EFD-5A2C-41A1-A0FE-3488424A8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6E17E-2A1E-4893-9161-B94AFF984A4C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E76835D-3EB1-4D52-9230-FA2F6CB0E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A1309A1-9E2B-42B7-9921-DB8F8A705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83489-42D6-402F-B2F0-8243E8271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5917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42C48BE-1560-4689-AAE0-C97556668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6E17E-2A1E-4893-9161-B94AFF984A4C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6586442-A36D-4F1A-B7EA-5C75E3F31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0459219-F8A9-4C36-8577-EB36512B7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83489-42D6-402F-B2F0-8243E8271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4981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F517F9-BCD2-4AF0-B9D9-84EF105FE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795FC3D-1C20-4631-9FA9-6DC2D4B43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BA947C2-3A85-41D7-AAFD-4659F3A98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9B7F803-DB82-4FE5-8CD6-DC7E9CF0C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6E17E-2A1E-4893-9161-B94AFF984A4C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0A93958-E35F-4FB6-8DA3-AA9B00BD9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882C69C-0702-40DA-B0FA-207A6E505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83489-42D6-402F-B2F0-8243E8271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924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32D5D0-25A4-476D-937E-A87F503C3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7EC36BB-A5D7-414D-9906-CFA9A27B07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8DF4A88-32C3-449F-BAC9-6929D1213A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7E2480C-CB54-4923-A045-8BE21FB3D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6E17E-2A1E-4893-9161-B94AFF984A4C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8592B46-E8E8-41B2-967E-548106A61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587C1AB-CE37-42A4-931B-C25F2110B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83489-42D6-402F-B2F0-8243E8271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4575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8388244-384D-40EF-989C-F5DE1C5AB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D7BC6E6-1A3C-43D7-8639-546144C61E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2A12BE3-B512-4DA4-87E6-5850BB7281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6E17E-2A1E-4893-9161-B94AFF984A4C}" type="datetimeFigureOut">
              <a:rPr lang="de-DE" smtClean="0"/>
              <a:t>21.01.2022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72AC94A-0A08-4908-B90D-2ED9D45B32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0996D74-365A-415E-9069-16386676B7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83489-42D6-402F-B2F0-8243E8271A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0468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ussdiagramm: Prozess 3">
            <a:extLst>
              <a:ext uri="{FF2B5EF4-FFF2-40B4-BE49-F238E27FC236}">
                <a16:creationId xmlns:a16="http://schemas.microsoft.com/office/drawing/2014/main" id="{B4A50F92-B543-49A3-9378-A6057886D413}"/>
              </a:ext>
            </a:extLst>
          </p:cNvPr>
          <p:cNvSpPr/>
          <p:nvPr/>
        </p:nvSpPr>
        <p:spPr>
          <a:xfrm>
            <a:off x="4467223" y="1433353"/>
            <a:ext cx="3067050" cy="3143250"/>
          </a:xfrm>
          <a:prstGeom prst="flowChartProces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Station 2</a:t>
            </a:r>
          </a:p>
          <a:p>
            <a:pPr algn="ctr"/>
            <a:r>
              <a:rPr lang="de-DE" dirty="0"/>
              <a:t>„Kleben“</a:t>
            </a:r>
          </a:p>
        </p:txBody>
      </p:sp>
      <p:sp>
        <p:nvSpPr>
          <p:cNvPr id="5" name="Legende: mit Pfeil nach rechts 4">
            <a:extLst>
              <a:ext uri="{FF2B5EF4-FFF2-40B4-BE49-F238E27FC236}">
                <a16:creationId xmlns:a16="http://schemas.microsoft.com/office/drawing/2014/main" id="{D61C66F0-03B7-4AF0-99E3-48F4CC8C2E0A}"/>
              </a:ext>
            </a:extLst>
          </p:cNvPr>
          <p:cNvSpPr/>
          <p:nvPr/>
        </p:nvSpPr>
        <p:spPr>
          <a:xfrm>
            <a:off x="590550" y="1695450"/>
            <a:ext cx="3876675" cy="59055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2347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Druckluft</a:t>
            </a:r>
          </a:p>
        </p:txBody>
      </p:sp>
      <p:sp>
        <p:nvSpPr>
          <p:cNvPr id="6" name="Legende: mit Pfeil nach rechts 5">
            <a:extLst>
              <a:ext uri="{FF2B5EF4-FFF2-40B4-BE49-F238E27FC236}">
                <a16:creationId xmlns:a16="http://schemas.microsoft.com/office/drawing/2014/main" id="{E0994DC4-D87E-4F0B-9171-36A512788A47}"/>
              </a:ext>
            </a:extLst>
          </p:cNvPr>
          <p:cNvSpPr/>
          <p:nvPr/>
        </p:nvSpPr>
        <p:spPr>
          <a:xfrm>
            <a:off x="590550" y="2352675"/>
            <a:ext cx="3876675" cy="59055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2593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Elektrische Energie</a:t>
            </a:r>
          </a:p>
        </p:txBody>
      </p:sp>
      <p:sp>
        <p:nvSpPr>
          <p:cNvPr id="7" name="Legende: mit Pfeil nach rechts 6">
            <a:extLst>
              <a:ext uri="{FF2B5EF4-FFF2-40B4-BE49-F238E27FC236}">
                <a16:creationId xmlns:a16="http://schemas.microsoft.com/office/drawing/2014/main" id="{FC919B17-2653-4B54-A526-9427C0D0A84E}"/>
              </a:ext>
            </a:extLst>
          </p:cNvPr>
          <p:cNvSpPr/>
          <p:nvPr/>
        </p:nvSpPr>
        <p:spPr>
          <a:xfrm>
            <a:off x="590549" y="3005137"/>
            <a:ext cx="3876675" cy="59055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2347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Klebstoff</a:t>
            </a:r>
          </a:p>
        </p:txBody>
      </p:sp>
      <p:sp>
        <p:nvSpPr>
          <p:cNvPr id="8" name="Legende: mit Pfeil nach rechts 7">
            <a:extLst>
              <a:ext uri="{FF2B5EF4-FFF2-40B4-BE49-F238E27FC236}">
                <a16:creationId xmlns:a16="http://schemas.microsoft.com/office/drawing/2014/main" id="{ACC46563-F02D-484B-A980-E06BC261363D}"/>
              </a:ext>
            </a:extLst>
          </p:cNvPr>
          <p:cNvSpPr/>
          <p:nvPr/>
        </p:nvSpPr>
        <p:spPr>
          <a:xfrm>
            <a:off x="590548" y="3657599"/>
            <a:ext cx="3876675" cy="59055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2347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Tray &amp; Komponenten</a:t>
            </a:r>
          </a:p>
        </p:txBody>
      </p:sp>
      <p:sp>
        <p:nvSpPr>
          <p:cNvPr id="11" name="Pfeil: nach rechts 10">
            <a:extLst>
              <a:ext uri="{FF2B5EF4-FFF2-40B4-BE49-F238E27FC236}">
                <a16:creationId xmlns:a16="http://schemas.microsoft.com/office/drawing/2014/main" id="{67CD143C-CAE0-42AD-8869-0AB8044C7CD7}"/>
              </a:ext>
            </a:extLst>
          </p:cNvPr>
          <p:cNvSpPr/>
          <p:nvPr/>
        </p:nvSpPr>
        <p:spPr>
          <a:xfrm>
            <a:off x="7534275" y="1838563"/>
            <a:ext cx="695325" cy="294640"/>
          </a:xfrm>
          <a:prstGeom prst="right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Flussdiagramm: Prozess 11">
            <a:extLst>
              <a:ext uri="{FF2B5EF4-FFF2-40B4-BE49-F238E27FC236}">
                <a16:creationId xmlns:a16="http://schemas.microsoft.com/office/drawing/2014/main" id="{5975D9AB-0EE4-4E08-8AED-A6BE33852BB9}"/>
              </a:ext>
            </a:extLst>
          </p:cNvPr>
          <p:cNvSpPr/>
          <p:nvPr/>
        </p:nvSpPr>
        <p:spPr>
          <a:xfrm>
            <a:off x="8229600" y="1690608"/>
            <a:ext cx="2854960" cy="590550"/>
          </a:xfrm>
          <a:prstGeom prst="flowChartProcess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Druckluft </a:t>
            </a:r>
            <a:r>
              <a:rPr lang="de-DE" dirty="0">
                <a:sym typeface="Wingdings" panose="05000000000000000000" pitchFamily="2" charset="2"/>
              </a:rPr>
              <a:t> translatorische Bewegung</a:t>
            </a:r>
            <a:endParaRPr lang="de-DE" dirty="0"/>
          </a:p>
        </p:txBody>
      </p:sp>
      <p:sp>
        <p:nvSpPr>
          <p:cNvPr id="13" name="Pfeil: nach rechts 12">
            <a:extLst>
              <a:ext uri="{FF2B5EF4-FFF2-40B4-BE49-F238E27FC236}">
                <a16:creationId xmlns:a16="http://schemas.microsoft.com/office/drawing/2014/main" id="{3E0F49C1-8B25-4BDF-AE83-896F41344B37}"/>
              </a:ext>
            </a:extLst>
          </p:cNvPr>
          <p:cNvSpPr/>
          <p:nvPr/>
        </p:nvSpPr>
        <p:spPr>
          <a:xfrm>
            <a:off x="7534275" y="2500630"/>
            <a:ext cx="695325" cy="294640"/>
          </a:xfrm>
          <a:prstGeom prst="right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Flussdiagramm: Prozess 13">
            <a:extLst>
              <a:ext uri="{FF2B5EF4-FFF2-40B4-BE49-F238E27FC236}">
                <a16:creationId xmlns:a16="http://schemas.microsoft.com/office/drawing/2014/main" id="{681CA80A-E884-45F8-A6AC-F0B9DE7F35B8}"/>
              </a:ext>
            </a:extLst>
          </p:cNvPr>
          <p:cNvSpPr/>
          <p:nvPr/>
        </p:nvSpPr>
        <p:spPr>
          <a:xfrm>
            <a:off x="8229600" y="2352675"/>
            <a:ext cx="2854960" cy="590550"/>
          </a:xfrm>
          <a:prstGeom prst="flowChartProcess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Elektrische Signale</a:t>
            </a:r>
          </a:p>
        </p:txBody>
      </p:sp>
      <p:sp>
        <p:nvSpPr>
          <p:cNvPr id="15" name="Pfeil: nach rechts 14">
            <a:extLst>
              <a:ext uri="{FF2B5EF4-FFF2-40B4-BE49-F238E27FC236}">
                <a16:creationId xmlns:a16="http://schemas.microsoft.com/office/drawing/2014/main" id="{47EB913A-0518-43CC-BBBF-A0B3D814CF1F}"/>
              </a:ext>
            </a:extLst>
          </p:cNvPr>
          <p:cNvSpPr/>
          <p:nvPr/>
        </p:nvSpPr>
        <p:spPr>
          <a:xfrm>
            <a:off x="7534275" y="3152933"/>
            <a:ext cx="695325" cy="294640"/>
          </a:xfrm>
          <a:prstGeom prst="right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Flussdiagramm: Prozess 15">
            <a:extLst>
              <a:ext uri="{FF2B5EF4-FFF2-40B4-BE49-F238E27FC236}">
                <a16:creationId xmlns:a16="http://schemas.microsoft.com/office/drawing/2014/main" id="{6F131DD2-F041-4A07-9294-2ECC84A3197F}"/>
              </a:ext>
            </a:extLst>
          </p:cNvPr>
          <p:cNvSpPr/>
          <p:nvPr/>
        </p:nvSpPr>
        <p:spPr>
          <a:xfrm>
            <a:off x="8229600" y="3004978"/>
            <a:ext cx="2854960" cy="590550"/>
          </a:xfrm>
          <a:prstGeom prst="flowChartProcess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Dämpfe</a:t>
            </a:r>
          </a:p>
        </p:txBody>
      </p:sp>
      <p:sp>
        <p:nvSpPr>
          <p:cNvPr id="17" name="Pfeil: nach rechts 16">
            <a:extLst>
              <a:ext uri="{FF2B5EF4-FFF2-40B4-BE49-F238E27FC236}">
                <a16:creationId xmlns:a16="http://schemas.microsoft.com/office/drawing/2014/main" id="{41F30CD6-43D1-4EB0-8CA2-3A11B9D9B84B}"/>
              </a:ext>
            </a:extLst>
          </p:cNvPr>
          <p:cNvSpPr/>
          <p:nvPr/>
        </p:nvSpPr>
        <p:spPr>
          <a:xfrm>
            <a:off x="7534275" y="3806824"/>
            <a:ext cx="695325" cy="294640"/>
          </a:xfrm>
          <a:prstGeom prst="rightArrow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Flussdiagramm: Prozess 17">
            <a:extLst>
              <a:ext uri="{FF2B5EF4-FFF2-40B4-BE49-F238E27FC236}">
                <a16:creationId xmlns:a16="http://schemas.microsoft.com/office/drawing/2014/main" id="{97D309EF-1908-474A-B514-90B7562DF489}"/>
              </a:ext>
            </a:extLst>
          </p:cNvPr>
          <p:cNvSpPr/>
          <p:nvPr/>
        </p:nvSpPr>
        <p:spPr>
          <a:xfrm>
            <a:off x="8229600" y="3658869"/>
            <a:ext cx="2854960" cy="590550"/>
          </a:xfrm>
          <a:prstGeom prst="flowChartProcess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Tray &amp; Komponenten + Klebeschicht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4A2AF300-85B3-486E-8B50-D0CECA559304}"/>
              </a:ext>
            </a:extLst>
          </p:cNvPr>
          <p:cNvSpPr txBox="1"/>
          <p:nvPr/>
        </p:nvSpPr>
        <p:spPr>
          <a:xfrm>
            <a:off x="271462" y="296485"/>
            <a:ext cx="116490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u="sng" dirty="0"/>
              <a:t>Technischer Systementwurf der Station 2 „Kleben“</a:t>
            </a:r>
          </a:p>
        </p:txBody>
      </p:sp>
    </p:spTree>
    <p:extLst>
      <p:ext uri="{BB962C8B-B14F-4D97-AF65-F5344CB8AC3E}">
        <p14:creationId xmlns:p14="http://schemas.microsoft.com/office/powerpoint/2010/main" val="4234147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lussdiagramm: Prozess 18">
            <a:extLst>
              <a:ext uri="{FF2B5EF4-FFF2-40B4-BE49-F238E27FC236}">
                <a16:creationId xmlns:a16="http://schemas.microsoft.com/office/drawing/2014/main" id="{B8B7AD45-4E67-4B9F-A7D8-2790E16348C0}"/>
              </a:ext>
            </a:extLst>
          </p:cNvPr>
          <p:cNvSpPr/>
          <p:nvPr/>
        </p:nvSpPr>
        <p:spPr>
          <a:xfrm>
            <a:off x="154781" y="5101571"/>
            <a:ext cx="2119312" cy="1653338"/>
          </a:xfrm>
          <a:prstGeom prst="flowChartProcess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Transfer</a:t>
            </a:r>
            <a:endParaRPr lang="de-DE" sz="2000" b="1" dirty="0"/>
          </a:p>
          <a:p>
            <a:pPr algn="ctr"/>
            <a:r>
              <a:rPr lang="de-DE" dirty="0"/>
              <a:t>zwischen</a:t>
            </a:r>
          </a:p>
          <a:p>
            <a:pPr algn="ctr"/>
            <a:r>
              <a:rPr lang="de-DE" dirty="0"/>
              <a:t>Förderband &amp; Station</a:t>
            </a:r>
          </a:p>
        </p:txBody>
      </p:sp>
      <p:sp>
        <p:nvSpPr>
          <p:cNvPr id="20" name="Flussdiagramm: Prozess 19">
            <a:extLst>
              <a:ext uri="{FF2B5EF4-FFF2-40B4-BE49-F238E27FC236}">
                <a16:creationId xmlns:a16="http://schemas.microsoft.com/office/drawing/2014/main" id="{C4DFC660-3C71-4C9E-B726-43061BD54200}"/>
              </a:ext>
            </a:extLst>
          </p:cNvPr>
          <p:cNvSpPr/>
          <p:nvPr/>
        </p:nvSpPr>
        <p:spPr>
          <a:xfrm>
            <a:off x="4026979" y="5101567"/>
            <a:ext cx="2135712" cy="1653343"/>
          </a:xfrm>
          <a:prstGeom prst="flowChartProcess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Transport</a:t>
            </a:r>
            <a:endParaRPr lang="de-DE" sz="2000" b="1" dirty="0"/>
          </a:p>
          <a:p>
            <a:pPr algn="ctr"/>
            <a:r>
              <a:rPr lang="de-DE" dirty="0"/>
              <a:t>zwischen</a:t>
            </a:r>
          </a:p>
          <a:p>
            <a:pPr algn="ctr"/>
            <a:r>
              <a:rPr lang="de-DE" dirty="0"/>
              <a:t>Transferstation &amp; Kleben</a:t>
            </a:r>
          </a:p>
        </p:txBody>
      </p:sp>
      <p:sp>
        <p:nvSpPr>
          <p:cNvPr id="21" name="Flussdiagramm: Prozess 20">
            <a:extLst>
              <a:ext uri="{FF2B5EF4-FFF2-40B4-BE49-F238E27FC236}">
                <a16:creationId xmlns:a16="http://schemas.microsoft.com/office/drawing/2014/main" id="{CFFAF222-B0DF-4E45-94F8-957DCFCEBFD6}"/>
              </a:ext>
            </a:extLst>
          </p:cNvPr>
          <p:cNvSpPr/>
          <p:nvPr/>
        </p:nvSpPr>
        <p:spPr>
          <a:xfrm>
            <a:off x="7847378" y="5092041"/>
            <a:ext cx="4189842" cy="1662868"/>
          </a:xfrm>
          <a:prstGeom prst="flowChartProcess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Klebestation</a:t>
            </a:r>
            <a:endParaRPr lang="de-DE" sz="2000" b="1" dirty="0"/>
          </a:p>
        </p:txBody>
      </p:sp>
      <p:sp>
        <p:nvSpPr>
          <p:cNvPr id="9" name="Pfeil: nach rechts 8">
            <a:extLst>
              <a:ext uri="{FF2B5EF4-FFF2-40B4-BE49-F238E27FC236}">
                <a16:creationId xmlns:a16="http://schemas.microsoft.com/office/drawing/2014/main" id="{3191C726-3B0E-4D52-8747-2193187EFE92}"/>
              </a:ext>
            </a:extLst>
          </p:cNvPr>
          <p:cNvSpPr/>
          <p:nvPr/>
        </p:nvSpPr>
        <p:spPr>
          <a:xfrm>
            <a:off x="2270962" y="5270219"/>
            <a:ext cx="1757288" cy="583492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Objektträger</a:t>
            </a:r>
          </a:p>
        </p:txBody>
      </p:sp>
      <p:sp>
        <p:nvSpPr>
          <p:cNvPr id="34" name="Pfeil: nach links 33">
            <a:extLst>
              <a:ext uri="{FF2B5EF4-FFF2-40B4-BE49-F238E27FC236}">
                <a16:creationId xmlns:a16="http://schemas.microsoft.com/office/drawing/2014/main" id="{569EEE53-D278-4ACC-97B8-719E78FACC73}"/>
              </a:ext>
            </a:extLst>
          </p:cNvPr>
          <p:cNvSpPr/>
          <p:nvPr/>
        </p:nvSpPr>
        <p:spPr>
          <a:xfrm>
            <a:off x="2270962" y="5928238"/>
            <a:ext cx="1757288" cy="920523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e-DE" sz="1500" dirty="0"/>
              <a:t>Objektträger + Klebeschicht</a:t>
            </a:r>
          </a:p>
          <a:p>
            <a:pPr algn="ctr"/>
            <a:endParaRPr lang="de-DE" dirty="0"/>
          </a:p>
        </p:txBody>
      </p:sp>
      <p:sp>
        <p:nvSpPr>
          <p:cNvPr id="18" name="Flussdiagramm: Prozess 17">
            <a:extLst>
              <a:ext uri="{FF2B5EF4-FFF2-40B4-BE49-F238E27FC236}">
                <a16:creationId xmlns:a16="http://schemas.microsoft.com/office/drawing/2014/main" id="{16962C5D-69C4-40EA-AE1F-B6802B88F750}"/>
              </a:ext>
            </a:extLst>
          </p:cNvPr>
          <p:cNvSpPr/>
          <p:nvPr/>
        </p:nvSpPr>
        <p:spPr>
          <a:xfrm>
            <a:off x="154781" y="1069950"/>
            <a:ext cx="11884819" cy="808088"/>
          </a:xfrm>
          <a:prstGeom prst="flowChartProcess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b="1" dirty="0"/>
              <a:t>SPS</a:t>
            </a:r>
            <a:endParaRPr lang="de-DE" sz="4800" dirty="0"/>
          </a:p>
        </p:txBody>
      </p:sp>
      <p:sp>
        <p:nvSpPr>
          <p:cNvPr id="22" name="Pfeil: nach links 21">
            <a:extLst>
              <a:ext uri="{FF2B5EF4-FFF2-40B4-BE49-F238E27FC236}">
                <a16:creationId xmlns:a16="http://schemas.microsoft.com/office/drawing/2014/main" id="{CB4B6D68-0F14-485B-80A7-BB8B396AF8E3}"/>
              </a:ext>
            </a:extLst>
          </p:cNvPr>
          <p:cNvSpPr/>
          <p:nvPr/>
        </p:nvSpPr>
        <p:spPr>
          <a:xfrm rot="16200000">
            <a:off x="-1165241" y="3198059"/>
            <a:ext cx="3223535" cy="583491"/>
          </a:xfrm>
          <a:prstGeom prst="lef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de-DE" sz="1400" dirty="0"/>
              <a:t>Prüfung – Tray (nicht) vorhanden</a:t>
            </a:r>
          </a:p>
          <a:p>
            <a:pPr algn="ctr"/>
            <a:endParaRPr lang="de-DE" dirty="0"/>
          </a:p>
        </p:txBody>
      </p:sp>
      <p:sp>
        <p:nvSpPr>
          <p:cNvPr id="23" name="Pfeil: nach rechts 22">
            <a:extLst>
              <a:ext uri="{FF2B5EF4-FFF2-40B4-BE49-F238E27FC236}">
                <a16:creationId xmlns:a16="http://schemas.microsoft.com/office/drawing/2014/main" id="{DCFF590F-8B96-40F9-ABA0-4884C198C2BC}"/>
              </a:ext>
            </a:extLst>
          </p:cNvPr>
          <p:cNvSpPr/>
          <p:nvPr/>
        </p:nvSpPr>
        <p:spPr>
          <a:xfrm rot="16200000">
            <a:off x="-675936" y="3198055"/>
            <a:ext cx="3223534" cy="583491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400" dirty="0"/>
              <a:t>Signal – Tray (nicht) vorhanden</a:t>
            </a:r>
          </a:p>
        </p:txBody>
      </p:sp>
      <p:sp>
        <p:nvSpPr>
          <p:cNvPr id="28" name="Pfeil: nach links 27">
            <a:extLst>
              <a:ext uri="{FF2B5EF4-FFF2-40B4-BE49-F238E27FC236}">
                <a16:creationId xmlns:a16="http://schemas.microsoft.com/office/drawing/2014/main" id="{C8571B90-7EC4-49E7-BBD9-D29BDFBEE38E}"/>
              </a:ext>
            </a:extLst>
          </p:cNvPr>
          <p:cNvSpPr/>
          <p:nvPr/>
        </p:nvSpPr>
        <p:spPr>
          <a:xfrm rot="16200000">
            <a:off x="-154606" y="3198057"/>
            <a:ext cx="3223533" cy="583491"/>
          </a:xfrm>
          <a:prstGeom prst="lef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de-DE" sz="1400" dirty="0"/>
              <a:t>Aufforderung – Stopper aus-/ einfahren</a:t>
            </a:r>
          </a:p>
          <a:p>
            <a:pPr algn="ctr"/>
            <a:endParaRPr lang="de-DE" dirty="0"/>
          </a:p>
        </p:txBody>
      </p:sp>
      <p:sp>
        <p:nvSpPr>
          <p:cNvPr id="29" name="Pfeil: nach rechts 28">
            <a:extLst>
              <a:ext uri="{FF2B5EF4-FFF2-40B4-BE49-F238E27FC236}">
                <a16:creationId xmlns:a16="http://schemas.microsoft.com/office/drawing/2014/main" id="{45090240-4FAE-411E-BA78-D3EC212507BA}"/>
              </a:ext>
            </a:extLst>
          </p:cNvPr>
          <p:cNvSpPr/>
          <p:nvPr/>
        </p:nvSpPr>
        <p:spPr>
          <a:xfrm rot="16200000">
            <a:off x="393283" y="3188528"/>
            <a:ext cx="3223534" cy="583491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400" dirty="0"/>
              <a:t>Signal – Stopper aus- / eingefahren</a:t>
            </a:r>
          </a:p>
        </p:txBody>
      </p:sp>
      <p:sp>
        <p:nvSpPr>
          <p:cNvPr id="37" name="Pfeil: nach rechts 36">
            <a:extLst>
              <a:ext uri="{FF2B5EF4-FFF2-40B4-BE49-F238E27FC236}">
                <a16:creationId xmlns:a16="http://schemas.microsoft.com/office/drawing/2014/main" id="{2B0403B4-6E17-44E5-8FB7-A1DB60F61D54}"/>
              </a:ext>
            </a:extLst>
          </p:cNvPr>
          <p:cNvSpPr/>
          <p:nvPr/>
        </p:nvSpPr>
        <p:spPr>
          <a:xfrm>
            <a:off x="6162692" y="5270219"/>
            <a:ext cx="1672001" cy="583492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Objektträger</a:t>
            </a:r>
          </a:p>
        </p:txBody>
      </p:sp>
      <p:sp>
        <p:nvSpPr>
          <p:cNvPr id="39" name="Pfeil: nach links 38">
            <a:extLst>
              <a:ext uri="{FF2B5EF4-FFF2-40B4-BE49-F238E27FC236}">
                <a16:creationId xmlns:a16="http://schemas.microsoft.com/office/drawing/2014/main" id="{E8BA557C-7E1F-475E-855C-0D0D8A23487B}"/>
              </a:ext>
            </a:extLst>
          </p:cNvPr>
          <p:cNvSpPr/>
          <p:nvPr/>
        </p:nvSpPr>
        <p:spPr>
          <a:xfrm rot="16200000">
            <a:off x="2700655" y="3207584"/>
            <a:ext cx="3223535" cy="583491"/>
          </a:xfrm>
          <a:prstGeom prst="lef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de-DE" sz="1250" dirty="0"/>
              <a:t>Aufforderung – </a:t>
            </a:r>
            <a:r>
              <a:rPr lang="de-DE" sz="1250" dirty="0" err="1"/>
              <a:t>Transferzyl</a:t>
            </a:r>
            <a:r>
              <a:rPr lang="de-DE" sz="1250" dirty="0"/>
              <a:t>. ein- / ausfahren</a:t>
            </a:r>
          </a:p>
        </p:txBody>
      </p:sp>
      <p:sp>
        <p:nvSpPr>
          <p:cNvPr id="40" name="Pfeil: nach rechts 39">
            <a:extLst>
              <a:ext uri="{FF2B5EF4-FFF2-40B4-BE49-F238E27FC236}">
                <a16:creationId xmlns:a16="http://schemas.microsoft.com/office/drawing/2014/main" id="{66DDE403-A212-43D8-86CB-884976D21733}"/>
              </a:ext>
            </a:extLst>
          </p:cNvPr>
          <p:cNvSpPr/>
          <p:nvPr/>
        </p:nvSpPr>
        <p:spPr>
          <a:xfrm rot="16200000">
            <a:off x="3189960" y="3207580"/>
            <a:ext cx="3223534" cy="583491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400" dirty="0"/>
              <a:t>Signal – </a:t>
            </a:r>
            <a:r>
              <a:rPr lang="de-DE" sz="1400" dirty="0" err="1"/>
              <a:t>Transferzyl</a:t>
            </a:r>
            <a:r>
              <a:rPr lang="de-DE" sz="1400" dirty="0"/>
              <a:t>. ein- / ausgefahren</a:t>
            </a:r>
          </a:p>
        </p:txBody>
      </p:sp>
      <p:sp>
        <p:nvSpPr>
          <p:cNvPr id="41" name="Pfeil: nach links 40">
            <a:extLst>
              <a:ext uri="{FF2B5EF4-FFF2-40B4-BE49-F238E27FC236}">
                <a16:creationId xmlns:a16="http://schemas.microsoft.com/office/drawing/2014/main" id="{D1330AAB-40A0-4165-9D04-0EB21CAFA55E}"/>
              </a:ext>
            </a:extLst>
          </p:cNvPr>
          <p:cNvSpPr/>
          <p:nvPr/>
        </p:nvSpPr>
        <p:spPr>
          <a:xfrm rot="16200000">
            <a:off x="3711290" y="3207582"/>
            <a:ext cx="3223533" cy="583491"/>
          </a:xfrm>
          <a:prstGeom prst="lef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de-DE" sz="1000" dirty="0"/>
              <a:t>Aufforderung – Förderer nach links / rechts verfahren</a:t>
            </a:r>
          </a:p>
          <a:p>
            <a:pPr algn="ctr"/>
            <a:endParaRPr lang="de-DE" dirty="0"/>
          </a:p>
        </p:txBody>
      </p:sp>
      <p:sp>
        <p:nvSpPr>
          <p:cNvPr id="42" name="Pfeil: nach rechts 41">
            <a:extLst>
              <a:ext uri="{FF2B5EF4-FFF2-40B4-BE49-F238E27FC236}">
                <a16:creationId xmlns:a16="http://schemas.microsoft.com/office/drawing/2014/main" id="{17DAD889-6D5C-4BF2-ABE8-6E680A6C273A}"/>
              </a:ext>
            </a:extLst>
          </p:cNvPr>
          <p:cNvSpPr/>
          <p:nvPr/>
        </p:nvSpPr>
        <p:spPr>
          <a:xfrm rot="16200000">
            <a:off x="4259179" y="3198053"/>
            <a:ext cx="3223534" cy="583491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dirty="0"/>
              <a:t>Signal – Förderer linke / rechte Endposition</a:t>
            </a:r>
          </a:p>
        </p:txBody>
      </p:sp>
      <p:sp>
        <p:nvSpPr>
          <p:cNvPr id="43" name="Pfeil: nach links 42">
            <a:extLst>
              <a:ext uri="{FF2B5EF4-FFF2-40B4-BE49-F238E27FC236}">
                <a16:creationId xmlns:a16="http://schemas.microsoft.com/office/drawing/2014/main" id="{B4E32283-7D07-4FDF-B4E4-37E6E052454B}"/>
              </a:ext>
            </a:extLst>
          </p:cNvPr>
          <p:cNvSpPr/>
          <p:nvPr/>
        </p:nvSpPr>
        <p:spPr>
          <a:xfrm rot="16200000">
            <a:off x="8575183" y="3198060"/>
            <a:ext cx="3223535" cy="583491"/>
          </a:xfrm>
          <a:prstGeom prst="leftArrow">
            <a:avLst/>
          </a:prstGeom>
          <a:solidFill>
            <a:srgbClr val="4371C5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de-DE" sz="1200" dirty="0"/>
              <a:t>Aufforderung – LED Lampe ein- / ausschalten</a:t>
            </a:r>
          </a:p>
          <a:p>
            <a:pPr algn="ctr"/>
            <a:endParaRPr lang="de-DE" dirty="0"/>
          </a:p>
        </p:txBody>
      </p:sp>
      <p:sp>
        <p:nvSpPr>
          <p:cNvPr id="44" name="Pfeil: nach rechts 43">
            <a:extLst>
              <a:ext uri="{FF2B5EF4-FFF2-40B4-BE49-F238E27FC236}">
                <a16:creationId xmlns:a16="http://schemas.microsoft.com/office/drawing/2014/main" id="{FBBD173F-785E-4953-A60D-642E6162DFDD}"/>
              </a:ext>
            </a:extLst>
          </p:cNvPr>
          <p:cNvSpPr/>
          <p:nvPr/>
        </p:nvSpPr>
        <p:spPr>
          <a:xfrm rot="16200000">
            <a:off x="9064488" y="3198056"/>
            <a:ext cx="3223534" cy="583491"/>
          </a:xfrm>
          <a:prstGeom prst="rightArrow">
            <a:avLst/>
          </a:prstGeom>
          <a:solidFill>
            <a:srgbClr val="EC7320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400" dirty="0"/>
              <a:t>Signal – LED Lampe ein- / </a:t>
            </a:r>
            <a:r>
              <a:rPr lang="de-DE" sz="1400" dirty="0" err="1"/>
              <a:t>ausgechaltet</a:t>
            </a:r>
            <a:endParaRPr lang="de-DE" sz="1400" dirty="0"/>
          </a:p>
        </p:txBody>
      </p:sp>
      <p:sp>
        <p:nvSpPr>
          <p:cNvPr id="45" name="Pfeil: nach links 44">
            <a:extLst>
              <a:ext uri="{FF2B5EF4-FFF2-40B4-BE49-F238E27FC236}">
                <a16:creationId xmlns:a16="http://schemas.microsoft.com/office/drawing/2014/main" id="{C4FF5644-1C25-4D6D-8CC9-9741CA3A9F2C}"/>
              </a:ext>
            </a:extLst>
          </p:cNvPr>
          <p:cNvSpPr/>
          <p:nvPr/>
        </p:nvSpPr>
        <p:spPr>
          <a:xfrm rot="16200000">
            <a:off x="9585818" y="3198058"/>
            <a:ext cx="3223533" cy="583491"/>
          </a:xfrm>
          <a:prstGeom prst="left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de-DE" sz="1100" dirty="0"/>
              <a:t>Aufforderung – Klebevorgang beginnen / beenden</a:t>
            </a:r>
          </a:p>
          <a:p>
            <a:pPr algn="ctr"/>
            <a:endParaRPr lang="de-DE" dirty="0"/>
          </a:p>
        </p:txBody>
      </p:sp>
      <p:sp>
        <p:nvSpPr>
          <p:cNvPr id="46" name="Pfeil: nach rechts 45">
            <a:extLst>
              <a:ext uri="{FF2B5EF4-FFF2-40B4-BE49-F238E27FC236}">
                <a16:creationId xmlns:a16="http://schemas.microsoft.com/office/drawing/2014/main" id="{E38EAD05-B898-427D-8FB2-1286C7508403}"/>
              </a:ext>
            </a:extLst>
          </p:cNvPr>
          <p:cNvSpPr/>
          <p:nvPr/>
        </p:nvSpPr>
        <p:spPr>
          <a:xfrm rot="16200000">
            <a:off x="10133707" y="3188529"/>
            <a:ext cx="3223534" cy="583491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1200" dirty="0"/>
              <a:t>Signal – Klebevorgang begonnen / beendet</a:t>
            </a:r>
          </a:p>
          <a:p>
            <a:endParaRPr lang="de-DE" sz="1400" dirty="0"/>
          </a:p>
        </p:txBody>
      </p:sp>
      <p:sp>
        <p:nvSpPr>
          <p:cNvPr id="47" name="Pfeil: nach links 46">
            <a:extLst>
              <a:ext uri="{FF2B5EF4-FFF2-40B4-BE49-F238E27FC236}">
                <a16:creationId xmlns:a16="http://schemas.microsoft.com/office/drawing/2014/main" id="{2260231A-757E-41DE-B44E-8391BA374088}"/>
              </a:ext>
            </a:extLst>
          </p:cNvPr>
          <p:cNvSpPr/>
          <p:nvPr/>
        </p:nvSpPr>
        <p:spPr>
          <a:xfrm rot="16200000">
            <a:off x="6527355" y="3198058"/>
            <a:ext cx="3223535" cy="583491"/>
          </a:xfrm>
          <a:prstGeom prst="lef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de-DE" sz="1200" dirty="0"/>
              <a:t>Prüfung – Käfigzylinder hoch- / runterfahren</a:t>
            </a:r>
            <a:endParaRPr lang="de-DE" sz="1600" dirty="0"/>
          </a:p>
        </p:txBody>
      </p:sp>
      <p:sp>
        <p:nvSpPr>
          <p:cNvPr id="48" name="Pfeil: nach rechts 47">
            <a:extLst>
              <a:ext uri="{FF2B5EF4-FFF2-40B4-BE49-F238E27FC236}">
                <a16:creationId xmlns:a16="http://schemas.microsoft.com/office/drawing/2014/main" id="{19BCC896-4616-460B-8DBC-3D9F65E6A1DB}"/>
              </a:ext>
            </a:extLst>
          </p:cNvPr>
          <p:cNvSpPr/>
          <p:nvPr/>
        </p:nvSpPr>
        <p:spPr>
          <a:xfrm rot="16200000">
            <a:off x="7016660" y="3198054"/>
            <a:ext cx="3223534" cy="583491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dirty="0"/>
              <a:t>Signal – Käfigzylinder hoch- / runtergefahren</a:t>
            </a:r>
          </a:p>
        </p:txBody>
      </p:sp>
      <p:sp>
        <p:nvSpPr>
          <p:cNvPr id="49" name="Pfeil: nach links 48">
            <a:extLst>
              <a:ext uri="{FF2B5EF4-FFF2-40B4-BE49-F238E27FC236}">
                <a16:creationId xmlns:a16="http://schemas.microsoft.com/office/drawing/2014/main" id="{828B012A-60DD-4E73-A91E-FFEE1F506D95}"/>
              </a:ext>
            </a:extLst>
          </p:cNvPr>
          <p:cNvSpPr/>
          <p:nvPr/>
        </p:nvSpPr>
        <p:spPr>
          <a:xfrm rot="16200000">
            <a:off x="7537990" y="3198056"/>
            <a:ext cx="3223533" cy="583491"/>
          </a:xfrm>
          <a:prstGeom prst="lef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de-DE" sz="1200" dirty="0"/>
              <a:t>Aufforderung – </a:t>
            </a:r>
            <a:r>
              <a:rPr lang="de-DE" sz="1200" dirty="0" err="1"/>
              <a:t>Käfigzyl</a:t>
            </a:r>
            <a:r>
              <a:rPr lang="de-DE" sz="1200" dirty="0"/>
              <a:t>. runter- / hochfahren</a:t>
            </a:r>
            <a:endParaRPr lang="de-DE" sz="1600" dirty="0"/>
          </a:p>
        </p:txBody>
      </p:sp>
      <p:sp>
        <p:nvSpPr>
          <p:cNvPr id="50" name="Pfeil: nach rechts 49">
            <a:extLst>
              <a:ext uri="{FF2B5EF4-FFF2-40B4-BE49-F238E27FC236}">
                <a16:creationId xmlns:a16="http://schemas.microsoft.com/office/drawing/2014/main" id="{6545202D-F786-4568-89C3-68ABFA18E383}"/>
              </a:ext>
            </a:extLst>
          </p:cNvPr>
          <p:cNvSpPr/>
          <p:nvPr/>
        </p:nvSpPr>
        <p:spPr>
          <a:xfrm rot="16200000">
            <a:off x="8085879" y="3188527"/>
            <a:ext cx="3223534" cy="583491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400" dirty="0"/>
              <a:t>Signal – </a:t>
            </a:r>
            <a:r>
              <a:rPr lang="de-DE" sz="1400" dirty="0" err="1"/>
              <a:t>Käfigzyl</a:t>
            </a:r>
            <a:r>
              <a:rPr lang="de-DE" sz="1400" dirty="0"/>
              <a:t>. runter- / hochgefahren</a:t>
            </a:r>
          </a:p>
        </p:txBody>
      </p:sp>
      <p:sp>
        <p:nvSpPr>
          <p:cNvPr id="52" name="Pfeil: nach links 51">
            <a:extLst>
              <a:ext uri="{FF2B5EF4-FFF2-40B4-BE49-F238E27FC236}">
                <a16:creationId xmlns:a16="http://schemas.microsoft.com/office/drawing/2014/main" id="{012E74D6-2F84-4506-8607-3A527D64673D}"/>
              </a:ext>
            </a:extLst>
          </p:cNvPr>
          <p:cNvSpPr/>
          <p:nvPr/>
        </p:nvSpPr>
        <p:spPr>
          <a:xfrm>
            <a:off x="6162691" y="5919174"/>
            <a:ext cx="1672002" cy="920523"/>
          </a:xfrm>
          <a:prstGeom prst="lef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e-DE" sz="1500" dirty="0"/>
              <a:t>Objektträger + Klebeschicht</a:t>
            </a:r>
          </a:p>
          <a:p>
            <a:pPr algn="ctr"/>
            <a:endParaRPr lang="de-DE" dirty="0"/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D6A1EB3C-880A-4CD3-9095-27987DDCB263}"/>
              </a:ext>
            </a:extLst>
          </p:cNvPr>
          <p:cNvSpPr txBox="1"/>
          <p:nvPr/>
        </p:nvSpPr>
        <p:spPr>
          <a:xfrm>
            <a:off x="271462" y="210333"/>
            <a:ext cx="11649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u="sng" dirty="0"/>
              <a:t>Aufgliederung der Ein- / Ausgänge zwischen den Komponenten</a:t>
            </a:r>
          </a:p>
        </p:txBody>
      </p:sp>
    </p:spTree>
    <p:extLst>
      <p:ext uri="{BB962C8B-B14F-4D97-AF65-F5344CB8AC3E}">
        <p14:creationId xmlns:p14="http://schemas.microsoft.com/office/powerpoint/2010/main" val="3187294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167</Words>
  <Application>Microsoft Office PowerPoint</Application>
  <PresentationFormat>Breitbild</PresentationFormat>
  <Paragraphs>40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Jahn Gross</dc:creator>
  <cp:lastModifiedBy>Jahn Gross</cp:lastModifiedBy>
  <cp:revision>30</cp:revision>
  <dcterms:created xsi:type="dcterms:W3CDTF">2021-10-12T12:23:28Z</dcterms:created>
  <dcterms:modified xsi:type="dcterms:W3CDTF">2022-01-21T15:28:03Z</dcterms:modified>
</cp:coreProperties>
</file>