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Fricke" initials="LF" lastIdx="1" clrIdx="0">
    <p:extLst>
      <p:ext uri="{19B8F6BF-5375-455C-9EA6-DF929625EA0E}">
        <p15:presenceInfo xmlns:p15="http://schemas.microsoft.com/office/powerpoint/2012/main" userId="b360d3ba02c6a5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4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ricke" userId="b360d3ba02c6a5e1" providerId="LiveId" clId="{935BE77F-59EE-44E8-AB45-3EAF698A39C2}"/>
    <pc:docChg chg="undo custSel addSld delSld modSld">
      <pc:chgData name="Laura Fricke" userId="b360d3ba02c6a5e1" providerId="LiveId" clId="{935BE77F-59EE-44E8-AB45-3EAF698A39C2}" dt="2022-10-11T07:32:47.857" v="435" actId="47"/>
      <pc:docMkLst>
        <pc:docMk/>
      </pc:docMkLst>
      <pc:sldChg chg="del">
        <pc:chgData name="Laura Fricke" userId="b360d3ba02c6a5e1" providerId="LiveId" clId="{935BE77F-59EE-44E8-AB45-3EAF698A39C2}" dt="2022-10-11T07:15:32.743" v="339" actId="47"/>
        <pc:sldMkLst>
          <pc:docMk/>
          <pc:sldMk cId="1263608104" sldId="256"/>
        </pc:sldMkLst>
      </pc:sldChg>
      <pc:sldChg chg="addSp delSp modSp mod">
        <pc:chgData name="Laura Fricke" userId="b360d3ba02c6a5e1" providerId="LiveId" clId="{935BE77F-59EE-44E8-AB45-3EAF698A39C2}" dt="2022-10-11T07:32:29.293" v="434" actId="14100"/>
        <pc:sldMkLst>
          <pc:docMk/>
          <pc:sldMk cId="2233927679" sldId="257"/>
        </pc:sldMkLst>
        <pc:spChg chg="mod">
          <ac:chgData name="Laura Fricke" userId="b360d3ba02c6a5e1" providerId="LiveId" clId="{935BE77F-59EE-44E8-AB45-3EAF698A39C2}" dt="2022-10-11T07:15:29.450" v="338" actId="20577"/>
          <ac:spMkLst>
            <pc:docMk/>
            <pc:sldMk cId="2233927679" sldId="257"/>
            <ac:spMk id="2" creationId="{17DD4C68-8C9D-4B6C-9C07-50B0713A04F2}"/>
          </ac:spMkLst>
        </pc:spChg>
        <pc:spChg chg="mod">
          <ac:chgData name="Laura Fricke" userId="b360d3ba02c6a5e1" providerId="LiveId" clId="{935BE77F-59EE-44E8-AB45-3EAF698A39C2}" dt="2022-10-11T07:28:02.414" v="371" actId="13822"/>
          <ac:spMkLst>
            <pc:docMk/>
            <pc:sldMk cId="2233927679" sldId="257"/>
            <ac:spMk id="3" creationId="{C5FC0774-A89A-4909-B703-018EEE7C21F5}"/>
          </ac:spMkLst>
        </pc:spChg>
        <pc:spChg chg="mod">
          <ac:chgData name="Laura Fricke" userId="b360d3ba02c6a5e1" providerId="LiveId" clId="{935BE77F-59EE-44E8-AB45-3EAF698A39C2}" dt="2022-10-11T07:28:02.414" v="371" actId="13822"/>
          <ac:spMkLst>
            <pc:docMk/>
            <pc:sldMk cId="2233927679" sldId="257"/>
            <ac:spMk id="4" creationId="{0635577E-6CF5-43C3-993A-92846D26798F}"/>
          </ac:spMkLst>
        </pc:spChg>
        <pc:spChg chg="mod">
          <ac:chgData name="Laura Fricke" userId="b360d3ba02c6a5e1" providerId="LiveId" clId="{935BE77F-59EE-44E8-AB45-3EAF698A39C2}" dt="2022-10-11T07:29:03.348" v="386" actId="1076"/>
          <ac:spMkLst>
            <pc:docMk/>
            <pc:sldMk cId="2233927679" sldId="257"/>
            <ac:spMk id="5" creationId="{C1BD8969-1EDE-445E-9CBA-AFB28FE67C76}"/>
          </ac:spMkLst>
        </pc:spChg>
        <pc:spChg chg="mod">
          <ac:chgData name="Laura Fricke" userId="b360d3ba02c6a5e1" providerId="LiveId" clId="{935BE77F-59EE-44E8-AB45-3EAF698A39C2}" dt="2022-10-11T07:32:22.071" v="431" actId="1076"/>
          <ac:spMkLst>
            <pc:docMk/>
            <pc:sldMk cId="2233927679" sldId="257"/>
            <ac:spMk id="6" creationId="{1947D3FF-09BB-4E5C-A348-A22121874CB4}"/>
          </ac:spMkLst>
        </pc:spChg>
        <pc:spChg chg="mod">
          <ac:chgData name="Laura Fricke" userId="b360d3ba02c6a5e1" providerId="LiveId" clId="{935BE77F-59EE-44E8-AB45-3EAF698A39C2}" dt="2022-10-11T07:29:26.160" v="397" actId="1076"/>
          <ac:spMkLst>
            <pc:docMk/>
            <pc:sldMk cId="2233927679" sldId="257"/>
            <ac:spMk id="7" creationId="{1B2230A2-9CEF-42F5-9B20-6B3DAC25BB42}"/>
          </ac:spMkLst>
        </pc:spChg>
        <pc:spChg chg="mod">
          <ac:chgData name="Laura Fricke" userId="b360d3ba02c6a5e1" providerId="LiveId" clId="{935BE77F-59EE-44E8-AB45-3EAF698A39C2}" dt="2022-10-11T07:28:32.145" v="377" actId="1076"/>
          <ac:spMkLst>
            <pc:docMk/>
            <pc:sldMk cId="2233927679" sldId="257"/>
            <ac:spMk id="8" creationId="{76C59B20-50F2-4B65-96D8-214E540C6A75}"/>
          </ac:spMkLst>
        </pc:spChg>
        <pc:spChg chg="mod">
          <ac:chgData name="Laura Fricke" userId="b360d3ba02c6a5e1" providerId="LiveId" clId="{935BE77F-59EE-44E8-AB45-3EAF698A39C2}" dt="2022-10-11T07:28:36.044" v="378" actId="1076"/>
          <ac:spMkLst>
            <pc:docMk/>
            <pc:sldMk cId="2233927679" sldId="257"/>
            <ac:spMk id="9" creationId="{825E28C9-BBF2-48B2-9A6D-32A21C33861A}"/>
          </ac:spMkLst>
        </pc:spChg>
        <pc:spChg chg="mod">
          <ac:chgData name="Laura Fricke" userId="b360d3ba02c6a5e1" providerId="LiveId" clId="{935BE77F-59EE-44E8-AB45-3EAF698A39C2}" dt="2022-10-11T07:28:02.414" v="371" actId="13822"/>
          <ac:spMkLst>
            <pc:docMk/>
            <pc:sldMk cId="2233927679" sldId="257"/>
            <ac:spMk id="10" creationId="{36AC6CFD-B05C-43B1-A075-B01519D283B8}"/>
          </ac:spMkLst>
        </pc:spChg>
        <pc:spChg chg="add mod">
          <ac:chgData name="Laura Fricke" userId="b360d3ba02c6a5e1" providerId="LiveId" clId="{935BE77F-59EE-44E8-AB45-3EAF698A39C2}" dt="2022-10-11T07:28:39.837" v="379" actId="1076"/>
          <ac:spMkLst>
            <pc:docMk/>
            <pc:sldMk cId="2233927679" sldId="257"/>
            <ac:spMk id="11" creationId="{6510002E-E9D3-B1CD-1559-C386038D2DC6}"/>
          </ac:spMkLst>
        </pc:spChg>
        <pc:cxnChg chg="add mod">
          <ac:chgData name="Laura Fricke" userId="b360d3ba02c6a5e1" providerId="LiveId" clId="{935BE77F-59EE-44E8-AB45-3EAF698A39C2}" dt="2022-10-11T07:30:45.450" v="403" actId="17032"/>
          <ac:cxnSpMkLst>
            <pc:docMk/>
            <pc:sldMk cId="2233927679" sldId="257"/>
            <ac:cxnSpMk id="13" creationId="{D06AA577-691E-1964-2835-532ED5FA3AEF}"/>
          </ac:cxnSpMkLst>
        </pc:cxnChg>
        <pc:cxnChg chg="add mod">
          <ac:chgData name="Laura Fricke" userId="b360d3ba02c6a5e1" providerId="LiveId" clId="{935BE77F-59EE-44E8-AB45-3EAF698A39C2}" dt="2022-10-11T07:30:52.683" v="404" actId="17032"/>
          <ac:cxnSpMkLst>
            <pc:docMk/>
            <pc:sldMk cId="2233927679" sldId="257"/>
            <ac:cxnSpMk id="14" creationId="{94FD2B72-511D-F355-677D-D5C8FF294D0F}"/>
          </ac:cxnSpMkLst>
        </pc:cxnChg>
        <pc:cxnChg chg="add mod">
          <ac:chgData name="Laura Fricke" userId="b360d3ba02c6a5e1" providerId="LiveId" clId="{935BE77F-59EE-44E8-AB45-3EAF698A39C2}" dt="2022-10-11T07:31:03.145" v="407" actId="17032"/>
          <ac:cxnSpMkLst>
            <pc:docMk/>
            <pc:sldMk cId="2233927679" sldId="257"/>
            <ac:cxnSpMk id="21" creationId="{43E458F8-4CFE-A370-DAC7-EE69FFAB2C6F}"/>
          </ac:cxnSpMkLst>
        </pc:cxnChg>
        <pc:cxnChg chg="add del mod">
          <ac:chgData name="Laura Fricke" userId="b360d3ba02c6a5e1" providerId="LiveId" clId="{935BE77F-59EE-44E8-AB45-3EAF698A39C2}" dt="2022-10-11T07:29:11.303" v="390"/>
          <ac:cxnSpMkLst>
            <pc:docMk/>
            <pc:sldMk cId="2233927679" sldId="257"/>
            <ac:cxnSpMk id="22" creationId="{BC0B4217-712D-2081-01F7-41B27CA7837E}"/>
          </ac:cxnSpMkLst>
        </pc:cxnChg>
        <pc:cxnChg chg="add del mod">
          <ac:chgData name="Laura Fricke" userId="b360d3ba02c6a5e1" providerId="LiveId" clId="{935BE77F-59EE-44E8-AB45-3EAF698A39C2}" dt="2022-10-11T07:30:54.752" v="405" actId="478"/>
          <ac:cxnSpMkLst>
            <pc:docMk/>
            <pc:sldMk cId="2233927679" sldId="257"/>
            <ac:cxnSpMk id="23" creationId="{595D3B50-7DA3-3099-FCE4-DB0E44F396A4}"/>
          </ac:cxnSpMkLst>
        </pc:cxnChg>
        <pc:cxnChg chg="add mod">
          <ac:chgData name="Laura Fricke" userId="b360d3ba02c6a5e1" providerId="LiveId" clId="{935BE77F-59EE-44E8-AB45-3EAF698A39C2}" dt="2022-10-11T07:31:30.468" v="416" actId="1076"/>
          <ac:cxnSpMkLst>
            <pc:docMk/>
            <pc:sldMk cId="2233927679" sldId="257"/>
            <ac:cxnSpMk id="27" creationId="{AEDB2962-4491-A6B3-6CAC-FBC3B6218494}"/>
          </ac:cxnSpMkLst>
        </pc:cxnChg>
        <pc:cxnChg chg="add mod">
          <ac:chgData name="Laura Fricke" userId="b360d3ba02c6a5e1" providerId="LiveId" clId="{935BE77F-59EE-44E8-AB45-3EAF698A39C2}" dt="2022-10-11T07:31:25.024" v="415" actId="14100"/>
          <ac:cxnSpMkLst>
            <pc:docMk/>
            <pc:sldMk cId="2233927679" sldId="257"/>
            <ac:cxnSpMk id="30" creationId="{B58DF58A-BE9F-BC21-372B-FCF9F0F580AC}"/>
          </ac:cxnSpMkLst>
        </pc:cxnChg>
        <pc:cxnChg chg="add mod">
          <ac:chgData name="Laura Fricke" userId="b360d3ba02c6a5e1" providerId="LiveId" clId="{935BE77F-59EE-44E8-AB45-3EAF698A39C2}" dt="2022-10-11T07:31:39.971" v="420" actId="14100"/>
          <ac:cxnSpMkLst>
            <pc:docMk/>
            <pc:sldMk cId="2233927679" sldId="257"/>
            <ac:cxnSpMk id="33" creationId="{EEA44424-0035-9AF4-E1C1-AD8BB5CFC325}"/>
          </ac:cxnSpMkLst>
        </pc:cxnChg>
        <pc:cxnChg chg="add mod">
          <ac:chgData name="Laura Fricke" userId="b360d3ba02c6a5e1" providerId="LiveId" clId="{935BE77F-59EE-44E8-AB45-3EAF698A39C2}" dt="2022-10-11T07:32:07.387" v="427" actId="14100"/>
          <ac:cxnSpMkLst>
            <pc:docMk/>
            <pc:sldMk cId="2233927679" sldId="257"/>
            <ac:cxnSpMk id="36" creationId="{8A6CF063-04F5-E474-0BFC-ADBFD2CE9A97}"/>
          </ac:cxnSpMkLst>
        </pc:cxnChg>
        <pc:cxnChg chg="add mod">
          <ac:chgData name="Laura Fricke" userId="b360d3ba02c6a5e1" providerId="LiveId" clId="{935BE77F-59EE-44E8-AB45-3EAF698A39C2}" dt="2022-10-11T07:32:29.293" v="434" actId="14100"/>
          <ac:cxnSpMkLst>
            <pc:docMk/>
            <pc:sldMk cId="2233927679" sldId="257"/>
            <ac:cxnSpMk id="41" creationId="{ED9CA33C-236B-AAA4-D60D-DA97408143D3}"/>
          </ac:cxnSpMkLst>
        </pc:cxnChg>
      </pc:sldChg>
      <pc:sldChg chg="addSp delSp modSp new del mod modClrScheme addCm delCm chgLayout">
        <pc:chgData name="Laura Fricke" userId="b360d3ba02c6a5e1" providerId="LiveId" clId="{935BE77F-59EE-44E8-AB45-3EAF698A39C2}" dt="2022-10-11T07:15:17.920" v="318" actId="47"/>
        <pc:sldMkLst>
          <pc:docMk/>
          <pc:sldMk cId="2277383913" sldId="258"/>
        </pc:sldMkLst>
        <pc:spChg chg="del">
          <ac:chgData name="Laura Fricke" userId="b360d3ba02c6a5e1" providerId="LiveId" clId="{935BE77F-59EE-44E8-AB45-3EAF698A39C2}" dt="2022-10-10T12:37:16.406" v="1" actId="700"/>
          <ac:spMkLst>
            <pc:docMk/>
            <pc:sldMk cId="2277383913" sldId="258"/>
            <ac:spMk id="2" creationId="{40FC2FD8-1FEE-9CD9-E21D-F0D4655DB58A}"/>
          </ac:spMkLst>
        </pc:spChg>
        <pc:spChg chg="add mod">
          <ac:chgData name="Laura Fricke" userId="b360d3ba02c6a5e1" providerId="LiveId" clId="{935BE77F-59EE-44E8-AB45-3EAF698A39C2}" dt="2022-10-10T12:38:49.349" v="15" actId="1076"/>
          <ac:spMkLst>
            <pc:docMk/>
            <pc:sldMk cId="2277383913" sldId="258"/>
            <ac:spMk id="3" creationId="{34EBCC75-1F04-C84C-4BB8-BBF525C210A7}"/>
          </ac:spMkLst>
        </pc:spChg>
        <pc:spChg chg="add mod">
          <ac:chgData name="Laura Fricke" userId="b360d3ba02c6a5e1" providerId="LiveId" clId="{935BE77F-59EE-44E8-AB45-3EAF698A39C2}" dt="2022-10-10T12:38:54.259" v="16" actId="13822"/>
          <ac:spMkLst>
            <pc:docMk/>
            <pc:sldMk cId="2277383913" sldId="258"/>
            <ac:spMk id="4" creationId="{F31BCF89-9F1F-D0CB-FDF0-C77F5B145EAE}"/>
          </ac:spMkLst>
        </pc:spChg>
        <pc:spChg chg="add mod">
          <ac:chgData name="Laura Fricke" userId="b360d3ba02c6a5e1" providerId="LiveId" clId="{935BE77F-59EE-44E8-AB45-3EAF698A39C2}" dt="2022-10-10T12:41:01.837" v="66" actId="1076"/>
          <ac:spMkLst>
            <pc:docMk/>
            <pc:sldMk cId="2277383913" sldId="258"/>
            <ac:spMk id="5" creationId="{301332D6-DAC4-8FA5-4950-0FFA5B39EFC0}"/>
          </ac:spMkLst>
        </pc:spChg>
        <pc:spChg chg="add mod">
          <ac:chgData name="Laura Fricke" userId="b360d3ba02c6a5e1" providerId="LiveId" clId="{935BE77F-59EE-44E8-AB45-3EAF698A39C2}" dt="2022-10-10T12:40:52.454" v="65" actId="1076"/>
          <ac:spMkLst>
            <pc:docMk/>
            <pc:sldMk cId="2277383913" sldId="258"/>
            <ac:spMk id="6" creationId="{62D80FC7-5A19-8724-8FFD-353DF4AB6E23}"/>
          </ac:spMkLst>
        </pc:spChg>
        <pc:spChg chg="add mod">
          <ac:chgData name="Laura Fricke" userId="b360d3ba02c6a5e1" providerId="LiveId" clId="{935BE77F-59EE-44E8-AB45-3EAF698A39C2}" dt="2022-10-10T12:41:07.562" v="67" actId="1076"/>
          <ac:spMkLst>
            <pc:docMk/>
            <pc:sldMk cId="2277383913" sldId="258"/>
            <ac:spMk id="7" creationId="{B8812090-58DF-FBAA-3024-A1746EA8A626}"/>
          </ac:spMkLst>
        </pc:spChg>
        <pc:spChg chg="add mod">
          <ac:chgData name="Laura Fricke" userId="b360d3ba02c6a5e1" providerId="LiveId" clId="{935BE77F-59EE-44E8-AB45-3EAF698A39C2}" dt="2022-10-10T12:39:52.286" v="64" actId="1076"/>
          <ac:spMkLst>
            <pc:docMk/>
            <pc:sldMk cId="2277383913" sldId="258"/>
            <ac:spMk id="8" creationId="{63D411F6-C749-F717-CDF3-A0045C02FB30}"/>
          </ac:spMkLst>
        </pc:spChg>
        <pc:spChg chg="add mod">
          <ac:chgData name="Laura Fricke" userId="b360d3ba02c6a5e1" providerId="LiveId" clId="{935BE77F-59EE-44E8-AB45-3EAF698A39C2}" dt="2022-10-10T12:41:27.820" v="79" actId="20577"/>
          <ac:spMkLst>
            <pc:docMk/>
            <pc:sldMk cId="2277383913" sldId="258"/>
            <ac:spMk id="9" creationId="{04DBFBFC-545A-7DC4-524A-3E0243DA36E3}"/>
          </ac:spMkLst>
        </pc:spChg>
        <pc:spChg chg="add del">
          <ac:chgData name="Laura Fricke" userId="b360d3ba02c6a5e1" providerId="LiveId" clId="{935BE77F-59EE-44E8-AB45-3EAF698A39C2}" dt="2022-10-10T12:41:35.765" v="81" actId="22"/>
          <ac:spMkLst>
            <pc:docMk/>
            <pc:sldMk cId="2277383913" sldId="258"/>
            <ac:spMk id="11" creationId="{534B7C3D-AF3D-CA9A-DCB2-E8E793483260}"/>
          </ac:spMkLst>
        </pc:spChg>
        <pc:spChg chg="add mod">
          <ac:chgData name="Laura Fricke" userId="b360d3ba02c6a5e1" providerId="LiveId" clId="{935BE77F-59EE-44E8-AB45-3EAF698A39C2}" dt="2022-10-10T12:42:31.572" v="144" actId="1076"/>
          <ac:spMkLst>
            <pc:docMk/>
            <pc:sldMk cId="2277383913" sldId="258"/>
            <ac:spMk id="12" creationId="{A3FFE1B1-A2B4-2FEE-36E0-1D324ECC088F}"/>
          </ac:spMkLst>
        </pc:spChg>
        <pc:spChg chg="add mod">
          <ac:chgData name="Laura Fricke" userId="b360d3ba02c6a5e1" providerId="LiveId" clId="{935BE77F-59EE-44E8-AB45-3EAF698A39C2}" dt="2022-10-10T12:42:39.441" v="145" actId="1076"/>
          <ac:spMkLst>
            <pc:docMk/>
            <pc:sldMk cId="2277383913" sldId="258"/>
            <ac:spMk id="13" creationId="{DE9D2137-D659-3DD4-4B22-27CEAD249754}"/>
          </ac:spMkLst>
        </pc:spChg>
        <pc:spChg chg="add mod">
          <ac:chgData name="Laura Fricke" userId="b360d3ba02c6a5e1" providerId="LiveId" clId="{935BE77F-59EE-44E8-AB45-3EAF698A39C2}" dt="2022-10-10T12:42:46.551" v="146" actId="1076"/>
          <ac:spMkLst>
            <pc:docMk/>
            <pc:sldMk cId="2277383913" sldId="258"/>
            <ac:spMk id="14" creationId="{B4F7F401-2D57-8BEB-794E-456E8C8487F1}"/>
          </ac:spMkLst>
        </pc:spChg>
        <pc:spChg chg="add del">
          <ac:chgData name="Laura Fricke" userId="b360d3ba02c6a5e1" providerId="LiveId" clId="{935BE77F-59EE-44E8-AB45-3EAF698A39C2}" dt="2022-10-10T12:43:00.399" v="148" actId="11529"/>
          <ac:spMkLst>
            <pc:docMk/>
            <pc:sldMk cId="2277383913" sldId="258"/>
            <ac:spMk id="15" creationId="{8B599C6E-63FA-E8F1-CC22-E2B3CEB1222B}"/>
          </ac:spMkLst>
        </pc:spChg>
        <pc:spChg chg="add mod">
          <ac:chgData name="Laura Fricke" userId="b360d3ba02c6a5e1" providerId="LiveId" clId="{935BE77F-59EE-44E8-AB45-3EAF698A39C2}" dt="2022-10-10T12:49:07.260" v="236" actId="1076"/>
          <ac:spMkLst>
            <pc:docMk/>
            <pc:sldMk cId="2277383913" sldId="258"/>
            <ac:spMk id="16" creationId="{399C41D0-784E-7A04-E7E3-90CF66BDC773}"/>
          </ac:spMkLst>
        </pc:spChg>
        <pc:spChg chg="add mod">
          <ac:chgData name="Laura Fricke" userId="b360d3ba02c6a5e1" providerId="LiveId" clId="{935BE77F-59EE-44E8-AB45-3EAF698A39C2}" dt="2022-10-10T12:49:14.494" v="237" actId="1076"/>
          <ac:spMkLst>
            <pc:docMk/>
            <pc:sldMk cId="2277383913" sldId="258"/>
            <ac:spMk id="17" creationId="{800481C6-56AF-F883-6890-6EEDE5BB0FA6}"/>
          </ac:spMkLst>
        </pc:spChg>
        <pc:spChg chg="add mod">
          <ac:chgData name="Laura Fricke" userId="b360d3ba02c6a5e1" providerId="LiveId" clId="{935BE77F-59EE-44E8-AB45-3EAF698A39C2}" dt="2022-10-10T12:50:26.278" v="262" actId="1076"/>
          <ac:spMkLst>
            <pc:docMk/>
            <pc:sldMk cId="2277383913" sldId="258"/>
            <ac:spMk id="18" creationId="{F0C26192-5934-A4C6-CD6F-2D23D75DA2E5}"/>
          </ac:spMkLst>
        </pc:spChg>
        <pc:spChg chg="add mod">
          <ac:chgData name="Laura Fricke" userId="b360d3ba02c6a5e1" providerId="LiveId" clId="{935BE77F-59EE-44E8-AB45-3EAF698A39C2}" dt="2022-10-10T12:50:46.631" v="265" actId="1076"/>
          <ac:spMkLst>
            <pc:docMk/>
            <pc:sldMk cId="2277383913" sldId="258"/>
            <ac:spMk id="19" creationId="{532D6059-B249-921D-2E03-9025442D9C0B}"/>
          </ac:spMkLst>
        </pc:spChg>
        <pc:spChg chg="add mod">
          <ac:chgData name="Laura Fricke" userId="b360d3ba02c6a5e1" providerId="LiveId" clId="{935BE77F-59EE-44E8-AB45-3EAF698A39C2}" dt="2022-10-10T12:50:32.642" v="263" actId="1076"/>
          <ac:spMkLst>
            <pc:docMk/>
            <pc:sldMk cId="2277383913" sldId="258"/>
            <ac:spMk id="20" creationId="{DAA7F676-8C07-BFFE-4CFF-E9DC3D5428ED}"/>
          </ac:spMkLst>
        </pc:spChg>
        <pc:spChg chg="add mod">
          <ac:chgData name="Laura Fricke" userId="b360d3ba02c6a5e1" providerId="LiveId" clId="{935BE77F-59EE-44E8-AB45-3EAF698A39C2}" dt="2022-10-10T12:50:54.394" v="267" actId="1076"/>
          <ac:spMkLst>
            <pc:docMk/>
            <pc:sldMk cId="2277383913" sldId="258"/>
            <ac:spMk id="21" creationId="{1059D077-57D2-6066-0E4C-59741BF594A2}"/>
          </ac:spMkLst>
        </pc:spChg>
        <pc:spChg chg="add mod">
          <ac:chgData name="Laura Fricke" userId="b360d3ba02c6a5e1" providerId="LiveId" clId="{935BE77F-59EE-44E8-AB45-3EAF698A39C2}" dt="2022-10-10T12:48:38.410" v="226" actId="207"/>
          <ac:spMkLst>
            <pc:docMk/>
            <pc:sldMk cId="2277383913" sldId="258"/>
            <ac:spMk id="22" creationId="{35BA10E8-4DC0-2204-4312-BAD5BAAEF604}"/>
          </ac:spMkLst>
        </pc:spChg>
        <pc:spChg chg="add mod">
          <ac:chgData name="Laura Fricke" userId="b360d3ba02c6a5e1" providerId="LiveId" clId="{935BE77F-59EE-44E8-AB45-3EAF698A39C2}" dt="2022-10-10T12:48:54.476" v="235" actId="1076"/>
          <ac:spMkLst>
            <pc:docMk/>
            <pc:sldMk cId="2277383913" sldId="258"/>
            <ac:spMk id="23" creationId="{F69D656D-2E03-FC74-EC09-11CEEB55FA8B}"/>
          </ac:spMkLst>
        </pc:spChg>
        <pc:spChg chg="add mod">
          <ac:chgData name="Laura Fricke" userId="b360d3ba02c6a5e1" providerId="LiveId" clId="{935BE77F-59EE-44E8-AB45-3EAF698A39C2}" dt="2022-10-10T12:50:40.736" v="264" actId="1076"/>
          <ac:spMkLst>
            <pc:docMk/>
            <pc:sldMk cId="2277383913" sldId="258"/>
            <ac:spMk id="24" creationId="{3D0235F7-6408-A1E5-BC8A-0197A37EEE21}"/>
          </ac:spMkLst>
        </pc:spChg>
        <pc:spChg chg="add mod">
          <ac:chgData name="Laura Fricke" userId="b360d3ba02c6a5e1" providerId="LiveId" clId="{935BE77F-59EE-44E8-AB45-3EAF698A39C2}" dt="2022-10-10T12:51:04.864" v="278" actId="20577"/>
          <ac:spMkLst>
            <pc:docMk/>
            <pc:sldMk cId="2277383913" sldId="258"/>
            <ac:spMk id="25" creationId="{23A8C2BB-1A97-31C2-83F3-06F9EAEDB6DC}"/>
          </ac:spMkLst>
        </pc:spChg>
        <pc:spChg chg="add mod">
          <ac:chgData name="Laura Fricke" userId="b360d3ba02c6a5e1" providerId="LiveId" clId="{935BE77F-59EE-44E8-AB45-3EAF698A39C2}" dt="2022-10-10T12:52:00.822" v="300" actId="20577"/>
          <ac:spMkLst>
            <pc:docMk/>
            <pc:sldMk cId="2277383913" sldId="258"/>
            <ac:spMk id="26" creationId="{7B6C551F-B59D-A611-D2BB-EDC2C4DAD9A2}"/>
          </ac:spMkLst>
        </pc:spChg>
        <pc:spChg chg="add mod">
          <ac:chgData name="Laura Fricke" userId="b360d3ba02c6a5e1" providerId="LiveId" clId="{935BE77F-59EE-44E8-AB45-3EAF698A39C2}" dt="2022-10-10T12:52:31.291" v="316" actId="1076"/>
          <ac:spMkLst>
            <pc:docMk/>
            <pc:sldMk cId="2277383913" sldId="258"/>
            <ac:spMk id="30" creationId="{9F6FE6B8-0A03-66A9-B25D-B6F5A04F7717}"/>
          </ac:spMkLst>
        </pc:spChg>
        <pc:cxnChg chg="add mod">
          <ac:chgData name="Laura Fricke" userId="b360d3ba02c6a5e1" providerId="LiveId" clId="{935BE77F-59EE-44E8-AB45-3EAF698A39C2}" dt="2022-10-10T12:52:20.266" v="304" actId="14100"/>
          <ac:cxnSpMkLst>
            <pc:docMk/>
            <pc:sldMk cId="2277383913" sldId="258"/>
            <ac:cxnSpMk id="28" creationId="{45760A35-1A04-AB2D-373A-9BA74DB74B19}"/>
          </ac:cxnSpMkLst>
        </pc:cxnChg>
      </pc:sldChg>
      <pc:sldChg chg="addSp delSp modSp new del mod modClrScheme chgLayout">
        <pc:chgData name="Laura Fricke" userId="b360d3ba02c6a5e1" providerId="LiveId" clId="{935BE77F-59EE-44E8-AB45-3EAF698A39C2}" dt="2022-10-11T07:32:47.857" v="435" actId="47"/>
        <pc:sldMkLst>
          <pc:docMk/>
          <pc:sldMk cId="3345629920" sldId="258"/>
        </pc:sldMkLst>
        <pc:spChg chg="del mod ord">
          <ac:chgData name="Laura Fricke" userId="b360d3ba02c6a5e1" providerId="LiveId" clId="{935BE77F-59EE-44E8-AB45-3EAF698A39C2}" dt="2022-10-11T07:18:08.739" v="341" actId="700"/>
          <ac:spMkLst>
            <pc:docMk/>
            <pc:sldMk cId="3345629920" sldId="258"/>
            <ac:spMk id="2" creationId="{DF40D5EF-4022-11AA-E8E5-A4776002E841}"/>
          </ac:spMkLst>
        </pc:spChg>
        <pc:spChg chg="add mod ord">
          <ac:chgData name="Laura Fricke" userId="b360d3ba02c6a5e1" providerId="LiveId" clId="{935BE77F-59EE-44E8-AB45-3EAF698A39C2}" dt="2022-10-11T07:18:08.739" v="341" actId="700"/>
          <ac:spMkLst>
            <pc:docMk/>
            <pc:sldMk cId="3345629920" sldId="258"/>
            <ac:spMk id="3" creationId="{860B947B-1B83-1BF4-0276-A212817BEDA1}"/>
          </ac:spMkLst>
        </pc:spChg>
        <pc:spChg chg="add mod ord">
          <ac:chgData name="Laura Fricke" userId="b360d3ba02c6a5e1" providerId="LiveId" clId="{935BE77F-59EE-44E8-AB45-3EAF698A39C2}" dt="2022-10-11T07:18:08.739" v="341" actId="700"/>
          <ac:spMkLst>
            <pc:docMk/>
            <pc:sldMk cId="3345629920" sldId="258"/>
            <ac:spMk id="4" creationId="{2DCE82B8-B076-BDA2-4FC3-11337189A0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CB099-1CE2-4CDF-88A2-5F40665819DA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CA678-A32F-4C68-BEFA-C5513BBF0F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040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91AFD-6021-41D0-A081-0C5D6CFD9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6AC470-A2E5-4ACE-B64D-92BA04856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C7BBB4-F0BB-4852-BD09-B9387754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688603-C329-4BEB-A15F-DF1FB4D3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BBE121-2AAC-4898-954F-C8C34EA9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96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BB081-16E4-4FE2-B231-26CB4114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C3FEBE-5943-4462-9CEE-62A2FFF33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67C0B8-0F40-49D4-8A9B-7A4E8CE4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6567A7-D750-45A4-88B0-635A8BBF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EF5530-321A-445A-AED7-A057E128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FCABCA-5AF4-42FC-B42F-F68B0D3AF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53F4D3-0D26-4790-A6BB-9FC5BBB6C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FD2090-2B1D-452D-A37E-D002D9A5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F0F8A6-EA35-4E41-982E-862890F7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A27440-D89E-4920-A978-ECAA7AF7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01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F8DA6-7A46-41B0-9F42-AC13626C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9B1937-CC95-418A-84FD-6BB1C2D42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4BC788-8692-4C7F-AD4C-4564044F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BA5B1E-AF22-4715-9EE5-C3470F4D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F90B4B-5DA7-444C-A21E-1C9CABAD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7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60DA1-9813-48FB-9154-60A6BFF56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BDB9FE-1455-4F95-9D67-6298A3DC9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E3D448-0D10-4DE7-8675-6D4619DA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C4B94-7A69-4D98-8664-8E3F83DF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DCE31E-4219-4296-84BB-0D2FD619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34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9633D-185B-497D-A246-310A3ABD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830A3-C6A5-4827-9AE5-8299352BD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37485E-82EC-4FCC-9C61-25E103FF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A3195D-A925-408E-88B3-281B39D16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77B153-8805-451C-AE86-3453B1A3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FDD521-20FF-4A9F-81EC-8DF9F48F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71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D85F0-433B-4E1B-B473-105BF545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8040B1-BF4A-4B03-9862-FE916C237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CF23A6-2A23-4F5B-A167-AA15D3389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D500D0-0CF1-458D-8965-1A5C685B0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D1F6440-86B8-4CD8-8257-2E4A86FB5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8A861A-7BA2-4C18-B62D-2805D770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A835779-9AF5-4D5F-9867-68A579E1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706AB34-A211-4E21-BA7F-FE91DD06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55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6C5E1-0AE3-4469-A2B0-8D3A808E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AAD8FD-35F5-439F-9947-EDB2ADEF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273319-F5A1-49B0-86FD-0D10A15C9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184E17-B333-4E9C-B099-927283C6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58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BCE7C9-5A1B-4837-98CB-2B3B9BC0B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7FDD211-E9AC-4194-B59B-40FDCED5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3E5F0D-8AE0-45D2-BF07-8B959772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69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8DC79-3A97-43A3-A0CE-BA2E0BD53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84D4EE-A9A2-47D7-9FFE-D2F0680DD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C90B93-DB47-4D13-B447-70A41B764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2597FE-03DA-499D-949C-A5EA806A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8311C9-A288-4A18-A015-9C3C85EB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59EE1D-0592-4445-9E92-6DFD6E72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90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1726F-C158-47EA-A646-611CFFE0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8C69F7-D725-49C6-8A15-322BFD38F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31D605-D937-4683-8C17-F9CC11A23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C7B5B0-D9F3-4E31-9612-7DB9F81E0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DAD739-3B8D-4C79-9644-7B5651EB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FF5865-07E8-444A-BE82-A631EC9A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5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E1C5D1-A7C3-44EA-8C3B-DC2AB5511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2FADD7-871E-439D-BC94-1001858C1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A57E3-B858-451A-A7BC-68A9CDF48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4AB6-49D9-4F4F-99AE-1C66B37849AB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BA57EF-13B6-4A41-9749-41394484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F961B5-8013-486B-B829-2BBCF0623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F55D4-C0E8-4DB2-96B8-D29E5108F4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73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0571EF63-8EEC-48E8-B5AE-FF77CEB1BD4A}"/>
              </a:ext>
            </a:extLst>
          </p:cNvPr>
          <p:cNvSpPr/>
          <p:nvPr/>
        </p:nvSpPr>
        <p:spPr>
          <a:xfrm>
            <a:off x="3308889" y="4727304"/>
            <a:ext cx="7339247" cy="1499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DD4C68-8C9D-4B6C-9C07-50B0713A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Funktionaler Systementwurf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5FC0774-A89A-4909-B703-018EEE7C21F5}"/>
              </a:ext>
            </a:extLst>
          </p:cNvPr>
          <p:cNvSpPr/>
          <p:nvPr/>
        </p:nvSpPr>
        <p:spPr>
          <a:xfrm>
            <a:off x="3521783" y="1677305"/>
            <a:ext cx="1610221" cy="7008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SPS-300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0635577E-6CF5-43C3-993A-92846D26798F}"/>
              </a:ext>
            </a:extLst>
          </p:cNvPr>
          <p:cNvSpPr/>
          <p:nvPr/>
        </p:nvSpPr>
        <p:spPr>
          <a:xfrm>
            <a:off x="459200" y="3439021"/>
            <a:ext cx="1909010" cy="736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Schaltschranktür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1BD8969-1EDE-445E-9CBA-AFB28FE67C76}"/>
              </a:ext>
            </a:extLst>
          </p:cNvPr>
          <p:cNvSpPr/>
          <p:nvPr/>
        </p:nvSpPr>
        <p:spPr>
          <a:xfrm>
            <a:off x="6297608" y="1653073"/>
            <a:ext cx="1598190" cy="7396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ASI-Master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947D3FF-09BB-4E5C-A348-A22121874CB4}"/>
              </a:ext>
            </a:extLst>
          </p:cNvPr>
          <p:cNvSpPr/>
          <p:nvPr/>
        </p:nvSpPr>
        <p:spPr>
          <a:xfrm>
            <a:off x="3482728" y="3435849"/>
            <a:ext cx="1610222" cy="7396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Bedienfeld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B2230A2-9CEF-42F5-9B20-6B3DAC25BB42}"/>
              </a:ext>
            </a:extLst>
          </p:cNvPr>
          <p:cNvSpPr/>
          <p:nvPr/>
        </p:nvSpPr>
        <p:spPr>
          <a:xfrm>
            <a:off x="6305972" y="3429000"/>
            <a:ext cx="1598190" cy="736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ASI-Slave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6C59B20-50F2-4B65-96D8-214E540C6A75}"/>
              </a:ext>
            </a:extLst>
          </p:cNvPr>
          <p:cNvSpPr/>
          <p:nvPr/>
        </p:nvSpPr>
        <p:spPr>
          <a:xfrm>
            <a:off x="6285577" y="5107166"/>
            <a:ext cx="1610221" cy="736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Induktiver Sensor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25E28C9-BBF2-48B2-9A6D-32A21C33861A}"/>
              </a:ext>
            </a:extLst>
          </p:cNvPr>
          <p:cNvSpPr/>
          <p:nvPr/>
        </p:nvSpPr>
        <p:spPr>
          <a:xfrm>
            <a:off x="3521783" y="5107166"/>
            <a:ext cx="1909010" cy="736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Lichtschranke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6AC6CFD-B05C-43B1-A075-B01519D283B8}"/>
              </a:ext>
            </a:extLst>
          </p:cNvPr>
          <p:cNvSpPr/>
          <p:nvPr/>
        </p:nvSpPr>
        <p:spPr>
          <a:xfrm>
            <a:off x="757988" y="1677306"/>
            <a:ext cx="1610222" cy="7008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PC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6510002E-E9D3-B1CD-1559-C386038D2DC6}"/>
              </a:ext>
            </a:extLst>
          </p:cNvPr>
          <p:cNvSpPr/>
          <p:nvPr/>
        </p:nvSpPr>
        <p:spPr>
          <a:xfrm>
            <a:off x="8750582" y="5107166"/>
            <a:ext cx="1610221" cy="736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Stopper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D06AA577-691E-1964-2835-532ED5FA3AEF}"/>
              </a:ext>
            </a:extLst>
          </p:cNvPr>
          <p:cNvCxnSpPr>
            <a:cxnSpLocks/>
            <a:stCxn id="10" idx="3"/>
            <a:endCxn id="3" idx="1"/>
          </p:cNvCxnSpPr>
          <p:nvPr/>
        </p:nvCxnSpPr>
        <p:spPr>
          <a:xfrm flipV="1">
            <a:off x="2368210" y="2027726"/>
            <a:ext cx="1153573" cy="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4FD2B72-511D-F355-677D-D5C8FF294D0F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 flipV="1">
            <a:off x="5132004" y="2022920"/>
            <a:ext cx="1165604" cy="480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43E458F8-4CFE-A370-DAC7-EE69FFAB2C6F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7096703" y="2392767"/>
            <a:ext cx="8364" cy="10362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AEDB2962-4491-A6B3-6CAC-FBC3B6218494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4476288" y="4249074"/>
            <a:ext cx="2502225" cy="85809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B58DF58A-BE9F-BC21-372B-FCF9F0F580AC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090687" y="4213375"/>
            <a:ext cx="1" cy="89379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EEA44424-0035-9AF4-E1C1-AD8BB5CFC325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7202862" y="4249072"/>
            <a:ext cx="2352831" cy="85809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8A6CF063-04F5-E474-0BFC-ADBFD2CE9A97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1413705" y="2459203"/>
            <a:ext cx="2772350" cy="97981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ED9CA33C-236B-AAA4-D60D-DA97408143D3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4287839" y="2459203"/>
            <a:ext cx="0" cy="97664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FACED95F-5F8E-426F-A249-D7DD09EF35FB}"/>
              </a:ext>
            </a:extLst>
          </p:cNvPr>
          <p:cNvSpPr txBox="1"/>
          <p:nvPr/>
        </p:nvSpPr>
        <p:spPr>
          <a:xfrm>
            <a:off x="8947596" y="4308787"/>
            <a:ext cx="141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Station 1 etc.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33B9E95-4192-45AC-9E69-9AE78C10A5DC}"/>
              </a:ext>
            </a:extLst>
          </p:cNvPr>
          <p:cNvSpPr/>
          <p:nvPr/>
        </p:nvSpPr>
        <p:spPr>
          <a:xfrm>
            <a:off x="7339394" y="3066517"/>
            <a:ext cx="1413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Station 1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392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Funktionaler Systementwurf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HSHL-User</dc:creator>
  <cp:lastModifiedBy>HSHL-User</cp:lastModifiedBy>
  <cp:revision>10</cp:revision>
  <dcterms:created xsi:type="dcterms:W3CDTF">2022-09-29T12:51:01Z</dcterms:created>
  <dcterms:modified xsi:type="dcterms:W3CDTF">2022-10-13T09:26:30Z</dcterms:modified>
</cp:coreProperties>
</file>