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90E"/>
    <a:srgbClr val="17375E"/>
    <a:srgbClr val="718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159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2D1B1-0731-4C42-B987-BAFE71F9A55B}" type="datetimeFigureOut">
              <a:rPr lang="de-DE" smtClean="0"/>
              <a:t>12.01.2025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E57BB-5BAD-4F41-8218-3EE1938D16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15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57BB-5BAD-4F41-8218-3EE1938D169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849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lumMod val="60000"/>
                <a:lumOff val="40000"/>
              </a:schemeClr>
            </a:gs>
            <a:gs pos="0">
              <a:srgbClr val="17375E"/>
            </a:gs>
            <a:gs pos="72000">
              <a:srgbClr val="7188A5"/>
            </a:gs>
            <a:gs pos="26000">
              <a:srgbClr val="7188A5"/>
            </a:gs>
            <a:gs pos="100000">
              <a:srgbClr val="17375E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4" y="180975"/>
            <a:ext cx="7658101" cy="83820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sz="5400" dirty="0" err="1">
                <a:latin typeface="Burbank Big Cd Bd" pitchFamily="50" charset="0"/>
              </a:rPr>
              <a:t>Interaktives</a:t>
            </a:r>
            <a:r>
              <a:rPr sz="5400" dirty="0">
                <a:latin typeface="Burbank Big Cd Bd" pitchFamily="50" charset="0"/>
              </a:rPr>
              <a:t> Escape Game R</a:t>
            </a:r>
            <a:r>
              <a:rPr lang="de-DE" sz="5400" dirty="0">
                <a:latin typeface="Burbank Big Cd Bd" pitchFamily="50" charset="0"/>
              </a:rPr>
              <a:t>ä</a:t>
            </a:r>
            <a:r>
              <a:rPr sz="54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urbank Big Cd Bd" pitchFamily="50" charset="0"/>
              </a:rPr>
              <a:t>tsel</a:t>
            </a:r>
            <a:endParaRPr sz="5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urbank Big Cd B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257300"/>
            <a:ext cx="8915400" cy="5600700"/>
          </a:xfrm>
        </p:spPr>
        <p:txBody>
          <a:bodyPr>
            <a:normAutofit fontScale="92500" lnSpcReduction="20000"/>
          </a:bodyPr>
          <a:lstStyle/>
          <a:p>
            <a:r>
              <a:rPr lang="de-DE" sz="1800" dirty="0"/>
              <a:t>Willkommen zu unserem Rätsel für das heutige Escape Game! </a:t>
            </a:r>
            <a:br>
              <a:rPr lang="de-DE" sz="1800" dirty="0"/>
            </a:br>
            <a:r>
              <a:rPr lang="de-DE" sz="1800" dirty="0"/>
              <a:t>Löse spannende Rätsel, um die nächste Station zu erreichen.</a:t>
            </a:r>
          </a:p>
          <a:p>
            <a:r>
              <a:rPr lang="de-DE" sz="1800" b="1" u="sng" dirty="0"/>
              <a:t>Morsecode + RFID-Rätsel</a:t>
            </a:r>
            <a:r>
              <a:rPr lang="de-DE" sz="1800" dirty="0"/>
              <a:t>: Unser Rätsel ist aufgeteilt in zwei Rätsel. </a:t>
            </a:r>
            <a:br>
              <a:rPr lang="de-DE" sz="1800" dirty="0"/>
            </a:br>
            <a:r>
              <a:rPr lang="de-DE" sz="1800" dirty="0"/>
              <a:t>					        Werden beide Rätsel gelöst, gilt diese Station als </a:t>
            </a:r>
            <a:r>
              <a:rPr lang="de-DE" sz="1800" b="1" dirty="0">
                <a:solidFill>
                  <a:srgbClr val="92D050"/>
                </a:solidFill>
              </a:rPr>
              <a:t>BESTANDEN</a:t>
            </a:r>
          </a:p>
          <a:p>
            <a:endParaRPr lang="de-DE" sz="1800" dirty="0"/>
          </a:p>
          <a:p>
            <a:pPr marL="0" indent="0">
              <a:buNone/>
            </a:pPr>
            <a:r>
              <a:rPr lang="de-DE" sz="1800" b="1" u="sng" dirty="0"/>
              <a:t>1. Erstes Rätsel - Morsecode</a:t>
            </a:r>
          </a:p>
          <a:p>
            <a:r>
              <a:rPr lang="de-DE" sz="1800" dirty="0"/>
              <a:t>Drücke den Taster, um den Morsecode zu hören.</a:t>
            </a:r>
          </a:p>
          <a:p>
            <a:r>
              <a:rPr lang="de-DE" sz="1800" dirty="0"/>
              <a:t>Entschlüssele den Morsecode und wandle ihn in einen vierstelligen Code um.</a:t>
            </a:r>
            <a:br>
              <a:rPr lang="de-DE" sz="1800" dirty="0"/>
            </a:br>
            <a:r>
              <a:rPr lang="de-DE" sz="1800" dirty="0"/>
              <a:t>(Tipp: Auf dem Deckel ist eine Übersicht der Ziffern im Morsecode)</a:t>
            </a:r>
          </a:p>
          <a:p>
            <a:r>
              <a:rPr lang="de-DE" sz="1800" dirty="0"/>
              <a:t>Öffne mit dem Code die Box und finde 10 nummerierte RFID-Karten.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b="1" u="sng" dirty="0"/>
              <a:t>2. Zweites Rätsel - RFID-Karten</a:t>
            </a:r>
          </a:p>
          <a:p>
            <a:r>
              <a:rPr lang="de-DE" sz="1800" dirty="0"/>
              <a:t>Scanne die Karten nacheinander am RFID-Scanner.</a:t>
            </a:r>
          </a:p>
          <a:p>
            <a:r>
              <a:rPr lang="de-DE" sz="1800" dirty="0"/>
              <a:t>Richtige Karte: Grüne LED leuchtet (Position der Ziffer im Code).</a:t>
            </a:r>
          </a:p>
          <a:p>
            <a:r>
              <a:rPr lang="de-DE" sz="1800" dirty="0"/>
              <a:t>Falsche Karte: Rote LED leuchtet.</a:t>
            </a:r>
          </a:p>
          <a:p>
            <a:r>
              <a:rPr lang="de-DE" sz="1800" dirty="0"/>
              <a:t>Finde alle vier Ziffern, um den finalen Code zu bestimmen.</a:t>
            </a:r>
          </a:p>
          <a:p>
            <a:endParaRPr lang="de-DE" sz="1800" dirty="0"/>
          </a:p>
          <a:p>
            <a:r>
              <a:rPr lang="de-DE" sz="1800" dirty="0"/>
              <a:t>Ziel: Gib den Code ein, um die nächste Station zu starten. </a:t>
            </a:r>
          </a:p>
          <a:p>
            <a:r>
              <a:rPr lang="de-DE" sz="1800" b="1" dirty="0">
                <a:solidFill>
                  <a:srgbClr val="FF0000"/>
                </a:solidFill>
              </a:rPr>
              <a:t>Achtung !!! Für dieses Rätsel sind 5 Minuten vorgesehen, laufen diese ab, gilt das Rätsel als NICHT GELÖST!!!</a:t>
            </a:r>
            <a:br>
              <a:rPr lang="de-DE" sz="1800" b="1" dirty="0">
                <a:solidFill>
                  <a:srgbClr val="FF0000"/>
                </a:solidFill>
              </a:rPr>
            </a:br>
            <a:r>
              <a:rPr lang="de-DE" sz="2600" b="1" dirty="0"/>
              <a:t>Viel Erfolg!!!</a:t>
            </a:r>
            <a:endParaRPr lang="de-DE" sz="1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A4-Papier (210 x 297 mm)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Burbank Big Cd Bd</vt:lpstr>
      <vt:lpstr>Calibri</vt:lpstr>
      <vt:lpstr>Office Theme</vt:lpstr>
      <vt:lpstr>Interaktives Escape Game Rätsel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Timo Kofler</dc:creator>
  <cp:keywords/>
  <dc:description>generated using python-pptx</dc:description>
  <cp:lastModifiedBy>Timo Kofler</cp:lastModifiedBy>
  <cp:revision>2</cp:revision>
  <dcterms:created xsi:type="dcterms:W3CDTF">2013-01-27T09:14:16Z</dcterms:created>
  <dcterms:modified xsi:type="dcterms:W3CDTF">2025-01-12T17:13:45Z</dcterms:modified>
  <cp:category/>
</cp:coreProperties>
</file>