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40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18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99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6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4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99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7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9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21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29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97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730B-3566-4942-B378-DE459F610F26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CCAA-D905-490B-8913-0F8B572D86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07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431855" y="3616510"/>
            <a:ext cx="816236" cy="153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NI 9403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04962" y="1517255"/>
            <a:ext cx="1017406" cy="153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NI cRIO</a:t>
            </a:r>
            <a:r>
              <a:rPr lang="de-DE" dirty="0"/>
              <a:t>-</a:t>
            </a:r>
            <a:r>
              <a:rPr lang="de-DE" dirty="0" smtClean="0"/>
              <a:t>9024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7589093" y="3819513"/>
            <a:ext cx="1637226" cy="11259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Gecko G201X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477832" y="3978080"/>
            <a:ext cx="1528078" cy="8087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Schrittmotor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2990344" y="3616510"/>
            <a:ext cx="816236" cy="153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NI 9870</a:t>
            </a:r>
            <a:endParaRPr lang="de-DE" dirty="0"/>
          </a:p>
        </p:txBody>
      </p:sp>
      <p:sp>
        <p:nvSpPr>
          <p:cNvPr id="41" name="Pfeil nach rechts 40"/>
          <p:cNvSpPr/>
          <p:nvPr/>
        </p:nvSpPr>
        <p:spPr>
          <a:xfrm>
            <a:off x="3210925" y="2202949"/>
            <a:ext cx="375073" cy="1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Pfeil nach rechts 44"/>
          <p:cNvSpPr/>
          <p:nvPr/>
        </p:nvSpPr>
        <p:spPr>
          <a:xfrm>
            <a:off x="6753359" y="4302204"/>
            <a:ext cx="375073" cy="1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Pfeil nach rechts 45"/>
          <p:cNvSpPr/>
          <p:nvPr/>
        </p:nvSpPr>
        <p:spPr>
          <a:xfrm>
            <a:off x="9746984" y="4302204"/>
            <a:ext cx="375073" cy="1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6443269" y="3654914"/>
            <a:ext cx="1004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PWM-Signal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239481" y="4592533"/>
            <a:ext cx="140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Digitaler-Ausgang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1642789" y="1700439"/>
            <a:ext cx="1164824" cy="11655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PC/</a:t>
            </a:r>
          </a:p>
          <a:p>
            <a:pPr algn="ctr"/>
            <a:r>
              <a:rPr lang="de-DE" dirty="0" smtClean="0"/>
              <a:t>Netzwerk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896185" y="1422311"/>
            <a:ext cx="1004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Daten-frame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807613" y="2440818"/>
            <a:ext cx="1093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Ethernet-Anschluss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9268121" y="3616510"/>
            <a:ext cx="128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Low-/</a:t>
            </a:r>
            <a:r>
              <a:rPr lang="de-DE" dirty="0" err="1" smtClean="0"/>
              <a:t>Highpegel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9209185" y="4582355"/>
            <a:ext cx="140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RS422-</a:t>
            </a:r>
          </a:p>
          <a:p>
            <a:pPr algn="ctr"/>
            <a:r>
              <a:rPr lang="de-DE" dirty="0" smtClean="0"/>
              <a:t>Schnittstelle</a:t>
            </a:r>
            <a:endParaRPr lang="de-DE" dirty="0"/>
          </a:p>
        </p:txBody>
      </p:sp>
      <p:sp>
        <p:nvSpPr>
          <p:cNvPr id="71" name="Rechteck 70"/>
          <p:cNvSpPr/>
          <p:nvPr/>
        </p:nvSpPr>
        <p:spPr>
          <a:xfrm>
            <a:off x="280759" y="3779875"/>
            <a:ext cx="1164824" cy="11655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</a:t>
            </a:r>
            <a:endParaRPr lang="de-DE" dirty="0"/>
          </a:p>
        </p:txBody>
      </p:sp>
      <p:sp>
        <p:nvSpPr>
          <p:cNvPr id="74" name="Pfeil nach rechts 73"/>
          <p:cNvSpPr/>
          <p:nvPr/>
        </p:nvSpPr>
        <p:spPr>
          <a:xfrm>
            <a:off x="2023032" y="4310938"/>
            <a:ext cx="375073" cy="1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/>
          <p:cNvSpPr txBox="1"/>
          <p:nvPr/>
        </p:nvSpPr>
        <p:spPr>
          <a:xfrm>
            <a:off x="1708291" y="3802144"/>
            <a:ext cx="100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String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444965" y="4592533"/>
            <a:ext cx="1488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RS232-</a:t>
            </a:r>
          </a:p>
          <a:p>
            <a:pPr algn="ctr"/>
            <a:r>
              <a:rPr lang="de-DE" dirty="0" smtClean="0"/>
              <a:t>Schnittstellen</a:t>
            </a:r>
            <a:endParaRPr lang="de-DE" dirty="0"/>
          </a:p>
        </p:txBody>
      </p:sp>
      <p:sp>
        <p:nvSpPr>
          <p:cNvPr id="78" name="Pfeil nach rechts 77"/>
          <p:cNvSpPr/>
          <p:nvPr/>
        </p:nvSpPr>
        <p:spPr>
          <a:xfrm rot="18852306">
            <a:off x="3807341" y="3233599"/>
            <a:ext cx="375073" cy="1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Pfeil nach rechts 78"/>
          <p:cNvSpPr/>
          <p:nvPr/>
        </p:nvSpPr>
        <p:spPr>
          <a:xfrm rot="2556155">
            <a:off x="5127208" y="3237972"/>
            <a:ext cx="375073" cy="16054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1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Raffi</dc:creator>
  <cp:lastModifiedBy>Raffi</cp:lastModifiedBy>
  <cp:revision>11</cp:revision>
  <dcterms:created xsi:type="dcterms:W3CDTF">2016-02-19T15:00:50Z</dcterms:created>
  <dcterms:modified xsi:type="dcterms:W3CDTF">2016-02-19T16:44:33Z</dcterms:modified>
</cp:coreProperties>
</file>