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5A96-D6CC-42FB-BC8B-5A053F4B03B7}" type="datetimeFigureOut">
              <a:rPr lang="de-DE" smtClean="0"/>
              <a:t>05.02.2015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95C9-8B12-46F9-8449-90A8C031C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767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5A96-D6CC-42FB-BC8B-5A053F4B03B7}" type="datetimeFigureOut">
              <a:rPr lang="de-DE" smtClean="0"/>
              <a:t>05.02.2015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95C9-8B12-46F9-8449-90A8C031C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00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5A96-D6CC-42FB-BC8B-5A053F4B03B7}" type="datetimeFigureOut">
              <a:rPr lang="de-DE" smtClean="0"/>
              <a:t>05.02.2015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95C9-8B12-46F9-8449-90A8C031C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350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5A96-D6CC-42FB-BC8B-5A053F4B03B7}" type="datetimeFigureOut">
              <a:rPr lang="de-DE" smtClean="0"/>
              <a:t>05.02.2015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95C9-8B12-46F9-8449-90A8C031C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269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5A96-D6CC-42FB-BC8B-5A053F4B03B7}" type="datetimeFigureOut">
              <a:rPr lang="de-DE" smtClean="0"/>
              <a:t>05.02.2015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95C9-8B12-46F9-8449-90A8C031C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028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5A96-D6CC-42FB-BC8B-5A053F4B03B7}" type="datetimeFigureOut">
              <a:rPr lang="de-DE" smtClean="0"/>
              <a:t>05.02.2015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95C9-8B12-46F9-8449-90A8C031C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667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5A96-D6CC-42FB-BC8B-5A053F4B03B7}" type="datetimeFigureOut">
              <a:rPr lang="de-DE" smtClean="0"/>
              <a:t>05.02.2015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95C9-8B12-46F9-8449-90A8C031C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9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5A96-D6CC-42FB-BC8B-5A053F4B03B7}" type="datetimeFigureOut">
              <a:rPr lang="de-DE" smtClean="0"/>
              <a:t>05.02.2015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95C9-8B12-46F9-8449-90A8C031C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234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5A96-D6CC-42FB-BC8B-5A053F4B03B7}" type="datetimeFigureOut">
              <a:rPr lang="de-DE" smtClean="0"/>
              <a:t>05.02.2015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95C9-8B12-46F9-8449-90A8C031C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982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5A96-D6CC-42FB-BC8B-5A053F4B03B7}" type="datetimeFigureOut">
              <a:rPr lang="de-DE" smtClean="0"/>
              <a:t>05.02.2015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95C9-8B12-46F9-8449-90A8C031C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102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5A96-D6CC-42FB-BC8B-5A053F4B03B7}" type="datetimeFigureOut">
              <a:rPr lang="de-DE" smtClean="0"/>
              <a:t>05.02.2015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95C9-8B12-46F9-8449-90A8C031C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484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25A96-D6CC-42FB-BC8B-5A053F4B03B7}" type="datetimeFigureOut">
              <a:rPr lang="de-DE" smtClean="0"/>
              <a:t>05.02.2015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495C9-8B12-46F9-8449-90A8C031C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909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548680"/>
            <a:ext cx="10020300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7785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09750"/>
            <a:ext cx="762000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2150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atei:Wenderadiusberechnu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620688"/>
            <a:ext cx="3333750" cy="570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766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atei:Berechnung der Parklückengröß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0"/>
            <a:ext cx="7620000" cy="367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73273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Company>Hochschule Hamm-Lippstadt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Berysztak, Martin</dc:creator>
  <cp:lastModifiedBy>Berysztak, Martin</cp:lastModifiedBy>
  <cp:revision>1</cp:revision>
  <dcterms:created xsi:type="dcterms:W3CDTF">2015-02-05T13:37:06Z</dcterms:created>
  <dcterms:modified xsi:type="dcterms:W3CDTF">2015-02-05T13:43:50Z</dcterms:modified>
</cp:coreProperties>
</file>