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5" d="100"/>
          <a:sy n="75" d="100"/>
        </p:scale>
        <p:origin x="2237"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de-DE"/>
              <a:t>Mastertitelformat bearbeiten</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227D81CB-FF07-48F7-B76F-C2E106A10199}" type="datetimeFigureOut">
              <a:rPr lang="de-DE" smtClean="0"/>
              <a:t>13.01.2025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69F6995-90A6-4145-AD6F-A506CF2F1221}" type="slidenum">
              <a:rPr lang="de-DE" smtClean="0"/>
              <a:t>‹Nr.›</a:t>
            </a:fld>
            <a:endParaRPr lang="de-DE"/>
          </a:p>
        </p:txBody>
      </p:sp>
    </p:spTree>
    <p:extLst>
      <p:ext uri="{BB962C8B-B14F-4D97-AF65-F5344CB8AC3E}">
        <p14:creationId xmlns:p14="http://schemas.microsoft.com/office/powerpoint/2010/main" val="176731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227D81CB-FF07-48F7-B76F-C2E106A10199}" type="datetimeFigureOut">
              <a:rPr lang="de-DE" smtClean="0"/>
              <a:t>13.01.2025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69F6995-90A6-4145-AD6F-A506CF2F1221}" type="slidenum">
              <a:rPr lang="de-DE" smtClean="0"/>
              <a:t>‹Nr.›</a:t>
            </a:fld>
            <a:endParaRPr lang="de-DE"/>
          </a:p>
        </p:txBody>
      </p:sp>
    </p:spTree>
    <p:extLst>
      <p:ext uri="{BB962C8B-B14F-4D97-AF65-F5344CB8AC3E}">
        <p14:creationId xmlns:p14="http://schemas.microsoft.com/office/powerpoint/2010/main" val="40625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227D81CB-FF07-48F7-B76F-C2E106A10199}" type="datetimeFigureOut">
              <a:rPr lang="de-DE" smtClean="0"/>
              <a:t>13.01.2025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69F6995-90A6-4145-AD6F-A506CF2F1221}" type="slidenum">
              <a:rPr lang="de-DE" smtClean="0"/>
              <a:t>‹Nr.›</a:t>
            </a:fld>
            <a:endParaRPr lang="de-DE"/>
          </a:p>
        </p:txBody>
      </p:sp>
    </p:spTree>
    <p:extLst>
      <p:ext uri="{BB962C8B-B14F-4D97-AF65-F5344CB8AC3E}">
        <p14:creationId xmlns:p14="http://schemas.microsoft.com/office/powerpoint/2010/main" val="2241027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227D81CB-FF07-48F7-B76F-C2E106A10199}" type="datetimeFigureOut">
              <a:rPr lang="de-DE" smtClean="0"/>
              <a:t>13.01.2025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69F6995-90A6-4145-AD6F-A506CF2F1221}" type="slidenum">
              <a:rPr lang="de-DE" smtClean="0"/>
              <a:t>‹Nr.›</a:t>
            </a:fld>
            <a:endParaRPr lang="de-DE"/>
          </a:p>
        </p:txBody>
      </p:sp>
    </p:spTree>
    <p:extLst>
      <p:ext uri="{BB962C8B-B14F-4D97-AF65-F5344CB8AC3E}">
        <p14:creationId xmlns:p14="http://schemas.microsoft.com/office/powerpoint/2010/main" val="2565201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de-DE"/>
              <a:t>Mastertitelformat bearbeiten</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227D81CB-FF07-48F7-B76F-C2E106A10199}" type="datetimeFigureOut">
              <a:rPr lang="de-DE" smtClean="0"/>
              <a:t>13.01.2025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69F6995-90A6-4145-AD6F-A506CF2F1221}" type="slidenum">
              <a:rPr lang="de-DE" smtClean="0"/>
              <a:t>‹Nr.›</a:t>
            </a:fld>
            <a:endParaRPr lang="de-DE"/>
          </a:p>
        </p:txBody>
      </p:sp>
    </p:spTree>
    <p:extLst>
      <p:ext uri="{BB962C8B-B14F-4D97-AF65-F5344CB8AC3E}">
        <p14:creationId xmlns:p14="http://schemas.microsoft.com/office/powerpoint/2010/main" val="2261053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227D81CB-FF07-48F7-B76F-C2E106A10199}" type="datetimeFigureOut">
              <a:rPr lang="de-DE" smtClean="0"/>
              <a:t>13.01.2025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69F6995-90A6-4145-AD6F-A506CF2F1221}" type="slidenum">
              <a:rPr lang="de-DE" smtClean="0"/>
              <a:t>‹Nr.›</a:t>
            </a:fld>
            <a:endParaRPr lang="de-DE"/>
          </a:p>
        </p:txBody>
      </p:sp>
    </p:spTree>
    <p:extLst>
      <p:ext uri="{BB962C8B-B14F-4D97-AF65-F5344CB8AC3E}">
        <p14:creationId xmlns:p14="http://schemas.microsoft.com/office/powerpoint/2010/main" val="4032057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de-DE"/>
              <a:t>Mastertitelformat bearbeiten</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4" name="Content Placeholder 3"/>
          <p:cNvSpPr>
            <a:spLocks noGrp="1"/>
          </p:cNvSpPr>
          <p:nvPr>
            <p:ph sz="half" idx="2"/>
          </p:nvPr>
        </p:nvSpPr>
        <p:spPr>
          <a:xfrm>
            <a:off x="472381" y="3618442"/>
            <a:ext cx="2901255" cy="532218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6" name="Content Placeholder 5"/>
          <p:cNvSpPr>
            <a:spLocks noGrp="1"/>
          </p:cNvSpPr>
          <p:nvPr>
            <p:ph sz="quarter" idx="4"/>
          </p:nvPr>
        </p:nvSpPr>
        <p:spPr>
          <a:xfrm>
            <a:off x="3471863" y="3618442"/>
            <a:ext cx="2915543" cy="532218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227D81CB-FF07-48F7-B76F-C2E106A10199}" type="datetimeFigureOut">
              <a:rPr lang="de-DE" smtClean="0"/>
              <a:t>13.01.2025</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A69F6995-90A6-4145-AD6F-A506CF2F1221}" type="slidenum">
              <a:rPr lang="de-DE" smtClean="0"/>
              <a:t>‹Nr.›</a:t>
            </a:fld>
            <a:endParaRPr lang="de-DE"/>
          </a:p>
        </p:txBody>
      </p:sp>
    </p:spTree>
    <p:extLst>
      <p:ext uri="{BB962C8B-B14F-4D97-AF65-F5344CB8AC3E}">
        <p14:creationId xmlns:p14="http://schemas.microsoft.com/office/powerpoint/2010/main" val="3411162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227D81CB-FF07-48F7-B76F-C2E106A10199}" type="datetimeFigureOut">
              <a:rPr lang="de-DE" smtClean="0"/>
              <a:t>13.01.2025</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A69F6995-90A6-4145-AD6F-A506CF2F1221}" type="slidenum">
              <a:rPr lang="de-DE" smtClean="0"/>
              <a:t>‹Nr.›</a:t>
            </a:fld>
            <a:endParaRPr lang="de-DE"/>
          </a:p>
        </p:txBody>
      </p:sp>
    </p:spTree>
    <p:extLst>
      <p:ext uri="{BB962C8B-B14F-4D97-AF65-F5344CB8AC3E}">
        <p14:creationId xmlns:p14="http://schemas.microsoft.com/office/powerpoint/2010/main" val="1434080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7D81CB-FF07-48F7-B76F-C2E106A10199}" type="datetimeFigureOut">
              <a:rPr lang="de-DE" smtClean="0"/>
              <a:t>13.01.2025</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A69F6995-90A6-4145-AD6F-A506CF2F1221}" type="slidenum">
              <a:rPr lang="de-DE" smtClean="0"/>
              <a:t>‹Nr.›</a:t>
            </a:fld>
            <a:endParaRPr lang="de-DE"/>
          </a:p>
        </p:txBody>
      </p:sp>
    </p:spTree>
    <p:extLst>
      <p:ext uri="{BB962C8B-B14F-4D97-AF65-F5344CB8AC3E}">
        <p14:creationId xmlns:p14="http://schemas.microsoft.com/office/powerpoint/2010/main" val="10583538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a:t>Mastertitelformat bearbeiten</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e Placeholder 4"/>
          <p:cNvSpPr>
            <a:spLocks noGrp="1"/>
          </p:cNvSpPr>
          <p:nvPr>
            <p:ph type="dt" sz="half" idx="10"/>
          </p:nvPr>
        </p:nvSpPr>
        <p:spPr/>
        <p:txBody>
          <a:bodyPr/>
          <a:lstStyle/>
          <a:p>
            <a:fld id="{227D81CB-FF07-48F7-B76F-C2E106A10199}" type="datetimeFigureOut">
              <a:rPr lang="de-DE" smtClean="0"/>
              <a:t>13.01.2025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69F6995-90A6-4145-AD6F-A506CF2F1221}" type="slidenum">
              <a:rPr lang="de-DE" smtClean="0"/>
              <a:t>‹Nr.›</a:t>
            </a:fld>
            <a:endParaRPr lang="de-DE"/>
          </a:p>
        </p:txBody>
      </p:sp>
    </p:spTree>
    <p:extLst>
      <p:ext uri="{BB962C8B-B14F-4D97-AF65-F5344CB8AC3E}">
        <p14:creationId xmlns:p14="http://schemas.microsoft.com/office/powerpoint/2010/main" val="1422225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a:t>Mastertitelformat bearbeiten</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de-DE"/>
              <a:t>Bild durch Klicken auf Symbol hinzufügen</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e Placeholder 4"/>
          <p:cNvSpPr>
            <a:spLocks noGrp="1"/>
          </p:cNvSpPr>
          <p:nvPr>
            <p:ph type="dt" sz="half" idx="10"/>
          </p:nvPr>
        </p:nvSpPr>
        <p:spPr/>
        <p:txBody>
          <a:bodyPr/>
          <a:lstStyle/>
          <a:p>
            <a:fld id="{227D81CB-FF07-48F7-B76F-C2E106A10199}" type="datetimeFigureOut">
              <a:rPr lang="de-DE" smtClean="0"/>
              <a:t>13.01.2025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69F6995-90A6-4145-AD6F-A506CF2F1221}" type="slidenum">
              <a:rPr lang="de-DE" smtClean="0"/>
              <a:t>‹Nr.›</a:t>
            </a:fld>
            <a:endParaRPr lang="de-DE"/>
          </a:p>
        </p:txBody>
      </p:sp>
    </p:spTree>
    <p:extLst>
      <p:ext uri="{BB962C8B-B14F-4D97-AF65-F5344CB8AC3E}">
        <p14:creationId xmlns:p14="http://schemas.microsoft.com/office/powerpoint/2010/main" val="8608443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227D81CB-FF07-48F7-B76F-C2E106A10199}" type="datetimeFigureOut">
              <a:rPr lang="de-DE" smtClean="0"/>
              <a:t>13.01.2025</a:t>
            </a:fld>
            <a:endParaRPr lang="de-DE"/>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69F6995-90A6-4145-AD6F-A506CF2F1221}" type="slidenum">
              <a:rPr lang="de-DE" smtClean="0"/>
              <a:t>‹Nr.›</a:t>
            </a:fld>
            <a:endParaRPr lang="de-DE"/>
          </a:p>
        </p:txBody>
      </p:sp>
    </p:spTree>
    <p:extLst>
      <p:ext uri="{BB962C8B-B14F-4D97-AF65-F5344CB8AC3E}">
        <p14:creationId xmlns:p14="http://schemas.microsoft.com/office/powerpoint/2010/main" val="21109929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7E80CC6A-DDB4-4F61-B119-13F564C1355A}"/>
              </a:ext>
            </a:extLst>
          </p:cNvPr>
          <p:cNvSpPr txBox="1"/>
          <p:nvPr/>
        </p:nvSpPr>
        <p:spPr>
          <a:xfrm>
            <a:off x="336431" y="27052"/>
            <a:ext cx="6032738" cy="461665"/>
          </a:xfrm>
          <a:prstGeom prst="rect">
            <a:avLst/>
          </a:prstGeom>
          <a:noFill/>
        </p:spPr>
        <p:txBody>
          <a:bodyPr wrap="square" rtlCol="0">
            <a:spAutoFit/>
          </a:bodyPr>
          <a:lstStyle/>
          <a:p>
            <a:pPr algn="ctr"/>
            <a:r>
              <a:rPr lang="de-DE" sz="2400" b="1" u="sng" dirty="0"/>
              <a:t>Zeit-, Entfernungs- und Gewichtsschätzung</a:t>
            </a:r>
          </a:p>
        </p:txBody>
      </p:sp>
      <p:sp>
        <p:nvSpPr>
          <p:cNvPr id="12" name="Rechteck 11">
            <a:extLst>
              <a:ext uri="{FF2B5EF4-FFF2-40B4-BE49-F238E27FC236}">
                <a16:creationId xmlns:a16="http://schemas.microsoft.com/office/drawing/2014/main" id="{CC127F5E-3EAA-4C39-9D0F-981763EBC165}"/>
              </a:ext>
            </a:extLst>
          </p:cNvPr>
          <p:cNvSpPr/>
          <p:nvPr/>
        </p:nvSpPr>
        <p:spPr>
          <a:xfrm>
            <a:off x="318972" y="222627"/>
            <a:ext cx="6301712" cy="1384995"/>
          </a:xfrm>
          <a:prstGeom prst="rect">
            <a:avLst/>
          </a:prstGeom>
        </p:spPr>
        <p:txBody>
          <a:bodyPr wrap="square">
            <a:spAutoFit/>
          </a:bodyPr>
          <a:lstStyle/>
          <a:p>
            <a:endParaRPr lang="de-DE" sz="1200" dirty="0"/>
          </a:p>
          <a:p>
            <a:pPr algn="just"/>
            <a:r>
              <a:rPr lang="de-DE" sz="1200" dirty="0"/>
              <a:t>Unser Escape Game fordert Ihre Schätzfähigkeiten heraus: Drücken Sie einen Knopf genau 10 Sekunden lang, schätzen Sie eine Entfernung von 10 cm mit einem IR-Sensor und wählen Sie ein Gewicht von 150 g mit einem Drucksensor. Bei Fehlern zeigt das Spiel die Abweichungen an und startet von vorn. Nur wer alle Aufgaben meistert, erhält den Code zum Öffnen des Schlosses. Spannung und Spaß treffen hier auf eine spielerische Auseinandersetzung mit Zeit, Raum und Masse. Testen Sie Ihre Präzision und knacken Sie den Code!</a:t>
            </a:r>
          </a:p>
        </p:txBody>
      </p:sp>
      <p:pic>
        <p:nvPicPr>
          <p:cNvPr id="2" name="Grafik 1">
            <a:extLst>
              <a:ext uri="{FF2B5EF4-FFF2-40B4-BE49-F238E27FC236}">
                <a16:creationId xmlns:a16="http://schemas.microsoft.com/office/drawing/2014/main" id="{7E8EFAA9-5FE2-6D00-103A-A70CF26A31E6}"/>
              </a:ext>
            </a:extLst>
          </p:cNvPr>
          <p:cNvPicPr>
            <a:picLocks noChangeAspect="1"/>
          </p:cNvPicPr>
          <p:nvPr/>
        </p:nvPicPr>
        <p:blipFill>
          <a:blip r:embed="rId2"/>
          <a:stretch>
            <a:fillRect/>
          </a:stretch>
        </p:blipFill>
        <p:spPr>
          <a:xfrm>
            <a:off x="783336" y="1523588"/>
            <a:ext cx="5291328" cy="2639566"/>
          </a:xfrm>
          <a:prstGeom prst="rect">
            <a:avLst/>
          </a:prstGeom>
        </p:spPr>
      </p:pic>
      <p:pic>
        <p:nvPicPr>
          <p:cNvPr id="3" name="Grafik 2">
            <a:extLst>
              <a:ext uri="{FF2B5EF4-FFF2-40B4-BE49-F238E27FC236}">
                <a16:creationId xmlns:a16="http://schemas.microsoft.com/office/drawing/2014/main" id="{E4EAFF9C-E44E-D4D4-5CF3-D6EF7A411F05}"/>
              </a:ext>
            </a:extLst>
          </p:cNvPr>
          <p:cNvPicPr>
            <a:picLocks noChangeAspect="1"/>
          </p:cNvPicPr>
          <p:nvPr/>
        </p:nvPicPr>
        <p:blipFill>
          <a:blip r:embed="rId3"/>
          <a:stretch>
            <a:fillRect/>
          </a:stretch>
        </p:blipFill>
        <p:spPr>
          <a:xfrm>
            <a:off x="121156" y="4424282"/>
            <a:ext cx="3267018" cy="2616778"/>
          </a:xfrm>
          <a:prstGeom prst="rect">
            <a:avLst/>
          </a:prstGeom>
        </p:spPr>
      </p:pic>
      <p:pic>
        <p:nvPicPr>
          <p:cNvPr id="8" name="Grafik 7">
            <a:extLst>
              <a:ext uri="{FF2B5EF4-FFF2-40B4-BE49-F238E27FC236}">
                <a16:creationId xmlns:a16="http://schemas.microsoft.com/office/drawing/2014/main" id="{82F5B2B3-63BD-6CC7-8751-1FA753A0BFF2}"/>
              </a:ext>
            </a:extLst>
          </p:cNvPr>
          <p:cNvPicPr>
            <a:picLocks noChangeAspect="1"/>
          </p:cNvPicPr>
          <p:nvPr/>
        </p:nvPicPr>
        <p:blipFill>
          <a:blip r:embed="rId4"/>
          <a:stretch>
            <a:fillRect/>
          </a:stretch>
        </p:blipFill>
        <p:spPr>
          <a:xfrm>
            <a:off x="2516238" y="7771719"/>
            <a:ext cx="4200404" cy="2012868"/>
          </a:xfrm>
          <a:prstGeom prst="rect">
            <a:avLst/>
          </a:prstGeom>
        </p:spPr>
      </p:pic>
      <p:pic>
        <p:nvPicPr>
          <p:cNvPr id="9" name="Grafik 8">
            <a:extLst>
              <a:ext uri="{FF2B5EF4-FFF2-40B4-BE49-F238E27FC236}">
                <a16:creationId xmlns:a16="http://schemas.microsoft.com/office/drawing/2014/main" id="{69D71CC1-F96A-4C4E-72E1-957C7118ED74}"/>
              </a:ext>
            </a:extLst>
          </p:cNvPr>
          <p:cNvPicPr>
            <a:picLocks noChangeAspect="1"/>
          </p:cNvPicPr>
          <p:nvPr/>
        </p:nvPicPr>
        <p:blipFill>
          <a:blip r:embed="rId5"/>
          <a:stretch>
            <a:fillRect/>
          </a:stretch>
        </p:blipFill>
        <p:spPr>
          <a:xfrm>
            <a:off x="318972" y="7180682"/>
            <a:ext cx="1962584" cy="2616778"/>
          </a:xfrm>
          <a:prstGeom prst="rect">
            <a:avLst/>
          </a:prstGeom>
        </p:spPr>
      </p:pic>
      <p:sp>
        <p:nvSpPr>
          <p:cNvPr id="11" name="Rechteck 10">
            <a:extLst>
              <a:ext uri="{FF2B5EF4-FFF2-40B4-BE49-F238E27FC236}">
                <a16:creationId xmlns:a16="http://schemas.microsoft.com/office/drawing/2014/main" id="{7E4A87A7-FF6B-4BFE-E122-8295EB1667B4}"/>
              </a:ext>
            </a:extLst>
          </p:cNvPr>
          <p:cNvSpPr/>
          <p:nvPr/>
        </p:nvSpPr>
        <p:spPr>
          <a:xfrm>
            <a:off x="3469828" y="5929948"/>
            <a:ext cx="3429000" cy="1938992"/>
          </a:xfrm>
          <a:prstGeom prst="rect">
            <a:avLst/>
          </a:prstGeom>
        </p:spPr>
        <p:txBody>
          <a:bodyPr wrap="square">
            <a:spAutoFit/>
          </a:bodyPr>
          <a:lstStyle/>
          <a:p>
            <a:endParaRPr lang="de-DE" sz="1200" dirty="0"/>
          </a:p>
          <a:p>
            <a:pPr algn="just"/>
            <a:r>
              <a:rPr lang="de-DE" sz="1200" dirty="0"/>
              <a:t>Für die Ansteuerung der verschiedenen Sensoren sowie der 7-Segment-Anzeigen wurde eine Adapterplatine entwickelt, die alle notwendigen Schaltungen integriert. Diese Platine wird direkt auf den Arduino </a:t>
            </a:r>
            <a:r>
              <a:rPr lang="de-DE" sz="1200" dirty="0" err="1"/>
              <a:t>Mega</a:t>
            </a:r>
            <a:r>
              <a:rPr lang="de-DE" sz="1200" dirty="0"/>
              <a:t> 2560 aufgesteckt und ermöglicht eine kompakte und effiziente Verkabelung innerhalb des Gehäuses. Die Adapterplatine sowie die interne Verkabelung sind auf dem nachfolgenden Bild zu sehen.</a:t>
            </a:r>
          </a:p>
        </p:txBody>
      </p:sp>
      <p:sp>
        <p:nvSpPr>
          <p:cNvPr id="5" name="Rechteck 4">
            <a:extLst>
              <a:ext uri="{FF2B5EF4-FFF2-40B4-BE49-F238E27FC236}">
                <a16:creationId xmlns:a16="http://schemas.microsoft.com/office/drawing/2014/main" id="{10493538-4C17-443E-A5C1-CFC53BD7CCD0}"/>
              </a:ext>
            </a:extLst>
          </p:cNvPr>
          <p:cNvSpPr/>
          <p:nvPr/>
        </p:nvSpPr>
        <p:spPr>
          <a:xfrm>
            <a:off x="3901101" y="9687366"/>
            <a:ext cx="3018775" cy="220188"/>
          </a:xfrm>
          <a:prstGeom prst="rect">
            <a:avLst/>
          </a:prstGeom>
        </p:spPr>
        <p:txBody>
          <a:bodyPr wrap="none">
            <a:spAutoFit/>
          </a:bodyPr>
          <a:lstStyle/>
          <a:p>
            <a:r>
              <a:rPr lang="de-DE" sz="831" dirty="0"/>
              <a:t>Ein Projekt von Niklas Reeker, Oliver Scholze und Johann </a:t>
            </a:r>
            <a:r>
              <a:rPr lang="de-DE" sz="831" dirty="0" err="1"/>
              <a:t>Kismann</a:t>
            </a:r>
            <a:endParaRPr lang="de-DE" sz="831" dirty="0"/>
          </a:p>
        </p:txBody>
      </p:sp>
      <p:sp>
        <p:nvSpPr>
          <p:cNvPr id="21" name="Textfeld 20">
            <a:extLst>
              <a:ext uri="{FF2B5EF4-FFF2-40B4-BE49-F238E27FC236}">
                <a16:creationId xmlns:a16="http://schemas.microsoft.com/office/drawing/2014/main" id="{969EA554-85A9-76E5-9482-A68BE51A500C}"/>
              </a:ext>
            </a:extLst>
          </p:cNvPr>
          <p:cNvSpPr txBox="1"/>
          <p:nvPr/>
        </p:nvSpPr>
        <p:spPr>
          <a:xfrm>
            <a:off x="3469828" y="4217796"/>
            <a:ext cx="3388172" cy="1754326"/>
          </a:xfrm>
          <a:prstGeom prst="rect">
            <a:avLst/>
          </a:prstGeom>
          <a:noFill/>
        </p:spPr>
        <p:txBody>
          <a:bodyPr wrap="square" rtlCol="0">
            <a:spAutoFit/>
          </a:bodyPr>
          <a:lstStyle/>
          <a:p>
            <a:pPr algn="just"/>
            <a:r>
              <a:rPr lang="de-DE" sz="1200" dirty="0"/>
              <a:t>Zur Ansteuerung der verschiedenen Sensoren und Bedienelemente wurde ein Modell in MATLAB Simulink erstellt. Dieses Modell ist in die Bereiche Eingaben, Ausgaben sowie die eigentliche Steuerung des Rätsels unterteilt. Der Steuerungsblock umfasst das gesamte Zustandsdiagramm, welches mit </a:t>
            </a:r>
            <a:r>
              <a:rPr lang="de-DE" sz="1200" dirty="0" err="1"/>
              <a:t>Stateflow</a:t>
            </a:r>
            <a:r>
              <a:rPr lang="de-DE" sz="1200" dirty="0"/>
              <a:t> programmiert wurde. Das Diagramm ist in der Abbildung rechts zu sehen. </a:t>
            </a:r>
          </a:p>
        </p:txBody>
      </p:sp>
    </p:spTree>
    <p:extLst>
      <p:ext uri="{BB962C8B-B14F-4D97-AF65-F5344CB8AC3E}">
        <p14:creationId xmlns:p14="http://schemas.microsoft.com/office/powerpoint/2010/main" val="2253938609"/>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218</Words>
  <Application>Microsoft Office PowerPoint</Application>
  <PresentationFormat>A4-Papier (210 x 297 mm)</PresentationFormat>
  <Paragraphs>7</Paragraphs>
  <Slides>1</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Calibri</vt:lpstr>
      <vt:lpstr>Calibri Light</vt:lpstr>
      <vt:lpstr>Office</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Niklas Reeker</dc:creator>
  <cp:lastModifiedBy>Reeker Niklas</cp:lastModifiedBy>
  <cp:revision>12</cp:revision>
  <dcterms:created xsi:type="dcterms:W3CDTF">2023-01-09T10:36:52Z</dcterms:created>
  <dcterms:modified xsi:type="dcterms:W3CDTF">2025-01-13T13:43:39Z</dcterms:modified>
</cp:coreProperties>
</file>