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8C9999-1812-52F6-C351-FE39C507370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B0DDBAB-76A7-46D0-D9D1-8985EFB412C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425BC2-041E-87CE-A73D-DA760D24387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9780FA-FC7F-4EF0-9139-D5639D34C60B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74EEE3-7794-BFE2-1F5E-FF8A40CD50D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FC3493-DB7C-B03F-C909-DF9100B9BD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60138F-8C9B-4420-92C9-79E1CEF253DB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563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912FD-67CA-090D-E220-A3A915B12DB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B12F9A8-D8ED-2D46-A069-81FB20E6B11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FD34FB-37D3-43C3-7982-C5230452A9D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A8826D-8F8B-4DC9-9CB1-6C95BDB29A27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E8D5DD-5D06-8624-65A9-958DB8BC648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B4D7D8-F7D4-062C-7096-79A6975CB8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4B5D3D-7785-4692-B70D-D9E6E0A8C133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1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6844630-DA80-3BAB-9584-4570804E1731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72C4006-0928-0295-494C-08B8229A63A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F5C797-6582-399A-2EDB-7FE358CDD9D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41F0AA-8B25-4684-AECF-F879838CBF82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1BFCFA-41DC-B916-ECF5-B3A8CD714FD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CC473B-665F-CAF5-074C-0D60CB53FD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E10DCA-7ECB-485B-9121-7BED05A17A50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5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60E670-7BDA-EBE6-3960-55FE9F17C0A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F0DB30-58BB-DEEE-1311-A8AEA11D25E4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7A04C9-8647-48BA-4D3D-C754C41700C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E4122C-853E-4904-A939-C9BE6A135A93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14C623-7751-E631-D634-BCD2E20BF5C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222353-3F9F-E237-56F8-B991590156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ED64F1-C6E7-4042-B1BC-7955CE394692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2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BC8077-7DC5-AB78-FEC4-D987061B22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003990-382D-66BC-AF9E-E888F58849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512F41-23C8-4E9F-194C-F02721E0392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9F86E1-60D5-4346-B41A-F3CA434199BA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C0D2E9-D2CD-919C-6956-33385365075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24ED55-C494-0FF7-740C-03915AB008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EF1A16-54C5-43A0-804C-42C9DF993142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9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5D771-E8CD-477F-7B9F-31CCCC4AA4F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C0DBB2-E632-1ABD-24FE-EF3C22EE9D1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BC1D0D-F1D1-4615-41F5-59121D4273C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0505521-14CF-B1C5-5AE3-670A51062C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1E1B86-3F60-43C2-BB7A-84D587658EEA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DDA6C5B-DEAC-B2EF-8923-CFA509095B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7F5985-09DD-02CE-F391-2BD7E4AE14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FCA36B1-FA07-4CE2-B017-28C97B222916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5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56F56-A62D-9A71-4EC9-29454BD59E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DBA64C-F2D1-D9E4-8344-1502D84287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8B542B-BB65-1C60-06BE-67D90EC92BE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1DEFDBE-0E46-ADC7-6236-DE728CB46AF0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7C5FB8A-F225-3E73-9468-192B50BD5EB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06231D3-A57A-9C92-BA76-C87D26DCC5D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3D395E-058A-4C73-B00A-445EDE3A8B77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32A0F6C-E4F2-CEE7-7EF2-8D440AEDE8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3A48603-2C4D-A329-563D-0C3BAC8293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CAF6F2-8E05-4790-992B-8109D59A1FC3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3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54B167-2CE9-7696-7DBE-18FB393DBE5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0B8356E-6DC5-F3DD-E8A5-D8BB95EAFF5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785952-0808-4207-A10C-6028C5D55C41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B03B6CC-8A65-2AB3-CD7D-3F33D17D23F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7FECBEA-61D6-9B87-265B-3C7FCB28B8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60574A-DCC5-43C4-9951-1630A776B5B2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1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F814367-F880-2B07-2A41-06FF87DDA2C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B5ABE6-C74D-4FB4-8C12-FBE816B671F4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8E08212-D8C6-4B83-882D-531813E619A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EAE502-21B6-0F92-EB02-03176CB853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90190F-66E9-4635-97C3-9DB15BD1F38F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2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3B3055-3613-5759-E561-4820611E3C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04F4C8-1E64-5860-0AD1-5C5A0F1AC20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F0AAF60-7F88-FDC2-1BB7-6662A127E2F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07C9DC0-94E8-318F-2470-1FB3A00B715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926E36-6479-4438-A623-27473C2C6AD0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1FBEC0-5623-4F37-DBF2-325DB9B6F80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1F8440-2441-2099-85A0-AF0794509B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84DE0F-6054-46C9-B003-3F0AC18FB980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3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64A259-13DE-F8AC-4597-704E6C7DDB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53FDFB8-58B5-6FA8-BF24-E38BC21A7A96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US" sz="3200"/>
            </a:lvl1pPr>
          </a:lstStyle>
          <a:p>
            <a:pPr lvl="0"/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F5A6306-9530-3EA1-5820-149A37358F1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6C87C5-7B20-FC0B-F261-1E88644299D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3E94AB-ED15-4ACF-B39E-0E399F9845FE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2365E1-9BC6-DDE0-3F44-8D994A2C3C6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538859-7202-EE37-0C7C-591E3B2C89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0BD304-75DA-4E35-A874-DCE542C7599F}" type="slidenum"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5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BD5AEBF-C082-4FD1-BC81-FA00703FDB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2E723A0-DDB6-EB10-9744-223950EB44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99BAAA-6410-95B4-4CC0-0AB7657A179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8E2FED7-FEAA-4768-BE23-3DAC8EF5273F}" type="datetime1">
              <a:rPr lang="en-US"/>
              <a:pPr lvl="0"/>
              <a:t>1/15/2024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3FD033-4C58-52D4-68C2-2B81E9DC6BD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78CEC2-CB02-4E9B-6B94-6DCB2CDE9A8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A24F6EB-CC04-4825-9B15-9F5624FDD655}" type="slidenum"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de-DE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de-DE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de-D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de-D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83">
            <a:extLst>
              <a:ext uri="{FF2B5EF4-FFF2-40B4-BE49-F238E27FC236}">
                <a16:creationId xmlns:a16="http://schemas.microsoft.com/office/drawing/2014/main" id="{15BDB468-4BA2-960F-959B-3ED229B8F3EC}"/>
              </a:ext>
            </a:extLst>
          </p:cNvPr>
          <p:cNvGraphicFramePr>
            <a:graphicFrameLocks noGrp="1"/>
          </p:cNvGraphicFramePr>
          <p:nvPr/>
        </p:nvGraphicFramePr>
        <p:xfrm>
          <a:off x="6285000" y="5081595"/>
          <a:ext cx="5524822" cy="148337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762411">
                  <a:extLst>
                    <a:ext uri="{9D8B030D-6E8A-4147-A177-3AD203B41FA5}">
                      <a16:colId xmlns:a16="http://schemas.microsoft.com/office/drawing/2014/main" val="850429431"/>
                    </a:ext>
                  </a:extLst>
                </a:gridCol>
                <a:gridCol w="2762411">
                  <a:extLst>
                    <a:ext uri="{9D8B030D-6E8A-4147-A177-3AD203B41FA5}">
                      <a16:colId xmlns:a16="http://schemas.microsoft.com/office/drawing/2014/main" val="3722595258"/>
                    </a:ext>
                  </a:extLst>
                </a:gridCol>
              </a:tblGrid>
              <a:tr h="370844">
                <a:tc gridSpan="2">
                  <a:txBody>
                    <a:bodyPr/>
                    <a:lstStyle/>
                    <a:p>
                      <a:pPr lvl="0" algn="ctr"/>
                      <a:r>
                        <a:rPr lang="de-DE">
                          <a:solidFill>
                            <a:srgbClr val="000000"/>
                          </a:solidFill>
                        </a:rPr>
                        <a:t>Legende</a:t>
                      </a:r>
                    </a:p>
                  </a:txBody>
                  <a:tcP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847893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de-DE"/>
                        <a:t>Energie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de-DE" dirty="0"/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130562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de-DE"/>
                        <a:t>Signal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de-DE" dirty="0"/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829626"/>
                  </a:ext>
                </a:extLst>
              </a:tr>
              <a:tr h="370844">
                <a:tc>
                  <a:txBody>
                    <a:bodyPr/>
                    <a:lstStyle/>
                    <a:p>
                      <a:pPr lvl="0" algn="ctr"/>
                      <a:r>
                        <a:rPr lang="de-DE"/>
                        <a:t>Energie &amp; Signal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de-DE" dirty="0"/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35441"/>
                  </a:ext>
                </a:extLst>
              </a:tr>
            </a:tbl>
          </a:graphicData>
        </a:graphic>
      </p:graphicFrame>
      <p:sp>
        <p:nvSpPr>
          <p:cNvPr id="3" name="Rechteck 5">
            <a:extLst>
              <a:ext uri="{FF2B5EF4-FFF2-40B4-BE49-F238E27FC236}">
                <a16:creationId xmlns:a16="http://schemas.microsoft.com/office/drawing/2014/main" id="{0324DF03-1302-3C59-8650-C0F2B088BB91}"/>
              </a:ext>
            </a:extLst>
          </p:cNvPr>
          <p:cNvSpPr/>
          <p:nvPr/>
        </p:nvSpPr>
        <p:spPr>
          <a:xfrm>
            <a:off x="953545" y="1692481"/>
            <a:ext cx="2600590" cy="3372371"/>
          </a:xfrm>
          <a:prstGeom prst="rect">
            <a:avLst/>
          </a:pr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dirty="0">
                <a:solidFill>
                  <a:srgbClr val="FFFFFF"/>
                </a:solidFill>
                <a:latin typeface="Calibri"/>
              </a:rPr>
              <a:t>Tastenfeld</a:t>
            </a: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Ellipse 6">
            <a:extLst>
              <a:ext uri="{FF2B5EF4-FFF2-40B4-BE49-F238E27FC236}">
                <a16:creationId xmlns:a16="http://schemas.microsoft.com/office/drawing/2014/main" id="{2F1BDCFD-D95C-B47F-BC95-50D345FF0FE6}"/>
              </a:ext>
            </a:extLst>
          </p:cNvPr>
          <p:cNvSpPr/>
          <p:nvPr/>
        </p:nvSpPr>
        <p:spPr>
          <a:xfrm>
            <a:off x="2044113" y="2002874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2</a:t>
            </a: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Ellipse 7">
            <a:extLst>
              <a:ext uri="{FF2B5EF4-FFF2-40B4-BE49-F238E27FC236}">
                <a16:creationId xmlns:a16="http://schemas.microsoft.com/office/drawing/2014/main" id="{8F60B328-0BFE-87E5-5CE9-537B04747867}"/>
              </a:ext>
            </a:extLst>
          </p:cNvPr>
          <p:cNvSpPr/>
          <p:nvPr/>
        </p:nvSpPr>
        <p:spPr>
          <a:xfrm>
            <a:off x="1215009" y="2002874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1</a:t>
            </a: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Ellipse 8">
            <a:extLst>
              <a:ext uri="{FF2B5EF4-FFF2-40B4-BE49-F238E27FC236}">
                <a16:creationId xmlns:a16="http://schemas.microsoft.com/office/drawing/2014/main" id="{5079C704-69C1-2638-297B-4B62589890D1}"/>
              </a:ext>
            </a:extLst>
          </p:cNvPr>
          <p:cNvSpPr/>
          <p:nvPr/>
        </p:nvSpPr>
        <p:spPr>
          <a:xfrm>
            <a:off x="2873227" y="2002874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3</a:t>
            </a: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Ellipse 9">
            <a:extLst>
              <a:ext uri="{FF2B5EF4-FFF2-40B4-BE49-F238E27FC236}">
                <a16:creationId xmlns:a16="http://schemas.microsoft.com/office/drawing/2014/main" id="{5BDCD426-94C2-525D-21FD-7EC5E6E42976}"/>
              </a:ext>
            </a:extLst>
          </p:cNvPr>
          <p:cNvSpPr/>
          <p:nvPr/>
        </p:nvSpPr>
        <p:spPr>
          <a:xfrm>
            <a:off x="1215009" y="2724326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4</a:t>
            </a: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Ellipse 10">
            <a:extLst>
              <a:ext uri="{FF2B5EF4-FFF2-40B4-BE49-F238E27FC236}">
                <a16:creationId xmlns:a16="http://schemas.microsoft.com/office/drawing/2014/main" id="{750AE2D7-3036-1911-4AC7-30F62738DC11}"/>
              </a:ext>
            </a:extLst>
          </p:cNvPr>
          <p:cNvSpPr/>
          <p:nvPr/>
        </p:nvSpPr>
        <p:spPr>
          <a:xfrm>
            <a:off x="2044113" y="2757885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5</a:t>
            </a: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Ellipse 11">
            <a:extLst>
              <a:ext uri="{FF2B5EF4-FFF2-40B4-BE49-F238E27FC236}">
                <a16:creationId xmlns:a16="http://schemas.microsoft.com/office/drawing/2014/main" id="{995043C2-193C-C5DB-61F4-51BBAAF59C46}"/>
              </a:ext>
            </a:extLst>
          </p:cNvPr>
          <p:cNvSpPr/>
          <p:nvPr/>
        </p:nvSpPr>
        <p:spPr>
          <a:xfrm>
            <a:off x="2873227" y="2762073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6</a:t>
            </a: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Ellipse 12">
            <a:extLst>
              <a:ext uri="{FF2B5EF4-FFF2-40B4-BE49-F238E27FC236}">
                <a16:creationId xmlns:a16="http://schemas.microsoft.com/office/drawing/2014/main" id="{4398E31D-9013-E437-AAC0-3BFCBDC70A6A}"/>
              </a:ext>
            </a:extLst>
          </p:cNvPr>
          <p:cNvSpPr/>
          <p:nvPr/>
        </p:nvSpPr>
        <p:spPr>
          <a:xfrm>
            <a:off x="1215009" y="3479337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7</a:t>
            </a: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Ellipse 13">
            <a:extLst>
              <a:ext uri="{FF2B5EF4-FFF2-40B4-BE49-F238E27FC236}">
                <a16:creationId xmlns:a16="http://schemas.microsoft.com/office/drawing/2014/main" id="{C3EAB2FC-36D7-CE7D-FC4E-F82EBD73E44F}"/>
              </a:ext>
            </a:extLst>
          </p:cNvPr>
          <p:cNvSpPr/>
          <p:nvPr/>
        </p:nvSpPr>
        <p:spPr>
          <a:xfrm>
            <a:off x="2044113" y="3479337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8</a:t>
            </a: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Ellipse 14">
            <a:extLst>
              <a:ext uri="{FF2B5EF4-FFF2-40B4-BE49-F238E27FC236}">
                <a16:creationId xmlns:a16="http://schemas.microsoft.com/office/drawing/2014/main" id="{F0DDFAA1-CE90-EE7A-939D-03E5A3E4B4D2}"/>
              </a:ext>
            </a:extLst>
          </p:cNvPr>
          <p:cNvSpPr/>
          <p:nvPr/>
        </p:nvSpPr>
        <p:spPr>
          <a:xfrm>
            <a:off x="2873227" y="3498210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9</a:t>
            </a: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Ellipse 15">
            <a:extLst>
              <a:ext uri="{FF2B5EF4-FFF2-40B4-BE49-F238E27FC236}">
                <a16:creationId xmlns:a16="http://schemas.microsoft.com/office/drawing/2014/main" id="{63DF3B57-E298-AA3C-6EBB-36F60A508C61}"/>
              </a:ext>
            </a:extLst>
          </p:cNvPr>
          <p:cNvSpPr/>
          <p:nvPr/>
        </p:nvSpPr>
        <p:spPr>
          <a:xfrm>
            <a:off x="2044113" y="4272095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0</a:t>
            </a:r>
          </a:p>
        </p:txBody>
      </p:sp>
      <p:sp>
        <p:nvSpPr>
          <p:cNvPr id="14" name="Ellipse 16">
            <a:extLst>
              <a:ext uri="{FF2B5EF4-FFF2-40B4-BE49-F238E27FC236}">
                <a16:creationId xmlns:a16="http://schemas.microsoft.com/office/drawing/2014/main" id="{422B7158-E436-0A59-8D58-2ED75FEABC11}"/>
              </a:ext>
            </a:extLst>
          </p:cNvPr>
          <p:cNvSpPr/>
          <p:nvPr/>
        </p:nvSpPr>
        <p:spPr>
          <a:xfrm>
            <a:off x="2873227" y="4234339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#</a:t>
            </a:r>
          </a:p>
        </p:txBody>
      </p:sp>
      <p:sp>
        <p:nvSpPr>
          <p:cNvPr id="15" name="Ellipse 17">
            <a:extLst>
              <a:ext uri="{FF2B5EF4-FFF2-40B4-BE49-F238E27FC236}">
                <a16:creationId xmlns:a16="http://schemas.microsoft.com/office/drawing/2014/main" id="{47864D42-0B0F-4DDA-FF1E-B997FB5F8D6D}"/>
              </a:ext>
            </a:extLst>
          </p:cNvPr>
          <p:cNvSpPr/>
          <p:nvPr/>
        </p:nvSpPr>
        <p:spPr>
          <a:xfrm>
            <a:off x="1210107" y="4272095"/>
            <a:ext cx="419453" cy="41105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*</a:t>
            </a:r>
          </a:p>
        </p:txBody>
      </p:sp>
      <p:cxnSp>
        <p:nvCxnSpPr>
          <p:cNvPr id="16" name="Gerade Verbindung mit Pfeil 20">
            <a:extLst>
              <a:ext uri="{FF2B5EF4-FFF2-40B4-BE49-F238E27FC236}">
                <a16:creationId xmlns:a16="http://schemas.microsoft.com/office/drawing/2014/main" id="{D6741150-DF6F-7347-1687-31E9E65F69A2}"/>
              </a:ext>
            </a:extLst>
          </p:cNvPr>
          <p:cNvCxnSpPr/>
          <p:nvPr/>
        </p:nvCxnSpPr>
        <p:spPr>
          <a:xfrm flipV="1">
            <a:off x="3554135" y="3208044"/>
            <a:ext cx="1241572" cy="9"/>
          </a:xfrm>
          <a:prstGeom prst="straightConnector1">
            <a:avLst/>
          </a:prstGeom>
          <a:noFill/>
          <a:ln w="25402" cap="flat">
            <a:solidFill>
              <a:srgbClr val="000000"/>
            </a:solidFill>
            <a:custDash>
              <a:ds d="299961" sp="299961"/>
            </a:custDash>
            <a:miter/>
            <a:tailEnd type="arrow"/>
          </a:ln>
        </p:spPr>
      </p:cxnSp>
      <p:sp>
        <p:nvSpPr>
          <p:cNvPr id="17" name="Rechteck 21">
            <a:extLst>
              <a:ext uri="{FF2B5EF4-FFF2-40B4-BE49-F238E27FC236}">
                <a16:creationId xmlns:a16="http://schemas.microsoft.com/office/drawing/2014/main" id="{DDD7DA48-E439-4C97-CB68-F98A2E1C7A17}"/>
              </a:ext>
            </a:extLst>
          </p:cNvPr>
          <p:cNvSpPr/>
          <p:nvPr/>
        </p:nvSpPr>
        <p:spPr>
          <a:xfrm>
            <a:off x="4801294" y="2667240"/>
            <a:ext cx="1510021" cy="1323365"/>
          </a:xfrm>
          <a:prstGeom prst="rect">
            <a:avLst/>
          </a:pr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Arduino</a:t>
            </a: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" name="Rechteck 22">
            <a:extLst>
              <a:ext uri="{FF2B5EF4-FFF2-40B4-BE49-F238E27FC236}">
                <a16:creationId xmlns:a16="http://schemas.microsoft.com/office/drawing/2014/main" id="{17656B86-170D-CC5D-8C27-C98B6E934257}"/>
              </a:ext>
            </a:extLst>
          </p:cNvPr>
          <p:cNvSpPr/>
          <p:nvPr/>
        </p:nvSpPr>
        <p:spPr>
          <a:xfrm>
            <a:off x="7968145" y="3044220"/>
            <a:ext cx="2701256" cy="569406"/>
          </a:xfrm>
          <a:prstGeom prst="rect">
            <a:avLst/>
          </a:pr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Verrieglungsmechanismus</a:t>
            </a:r>
          </a:p>
        </p:txBody>
      </p:sp>
      <p:cxnSp>
        <p:nvCxnSpPr>
          <p:cNvPr id="19" name="Gerade Verbindung mit Pfeil 23">
            <a:extLst>
              <a:ext uri="{FF2B5EF4-FFF2-40B4-BE49-F238E27FC236}">
                <a16:creationId xmlns:a16="http://schemas.microsoft.com/office/drawing/2014/main" id="{7CCD53D7-6515-6A9D-503D-B72302182196}"/>
              </a:ext>
            </a:extLst>
          </p:cNvPr>
          <p:cNvCxnSpPr>
            <a:cxnSpLocks/>
          </p:cNvCxnSpPr>
          <p:nvPr/>
        </p:nvCxnSpPr>
        <p:spPr>
          <a:xfrm>
            <a:off x="6311316" y="3346018"/>
            <a:ext cx="1656829" cy="0"/>
          </a:xfrm>
          <a:prstGeom prst="straightConnector1">
            <a:avLst/>
          </a:prstGeom>
          <a:noFill/>
          <a:ln w="25402" cap="flat">
            <a:solidFill>
              <a:srgbClr val="000000"/>
            </a:solidFill>
            <a:custDash>
              <a:ds d="299961" sp="299961"/>
              <a:ds d="100000" sp="299961"/>
            </a:custDash>
            <a:miter/>
            <a:tailEnd type="arrow"/>
          </a:ln>
        </p:spPr>
      </p:cxnSp>
      <p:sp>
        <p:nvSpPr>
          <p:cNvPr id="20" name="Rechteck 24">
            <a:extLst>
              <a:ext uri="{FF2B5EF4-FFF2-40B4-BE49-F238E27FC236}">
                <a16:creationId xmlns:a16="http://schemas.microsoft.com/office/drawing/2014/main" id="{13407543-058F-6661-26C3-46F105EC68B4}"/>
              </a:ext>
            </a:extLst>
          </p:cNvPr>
          <p:cNvSpPr/>
          <p:nvPr/>
        </p:nvSpPr>
        <p:spPr>
          <a:xfrm>
            <a:off x="7968145" y="4205252"/>
            <a:ext cx="2701256" cy="569406"/>
          </a:xfrm>
          <a:prstGeom prst="rect">
            <a:avLst/>
          </a:pr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dirty="0">
                <a:solidFill>
                  <a:srgbClr val="FFFFFF"/>
                </a:solidFill>
                <a:latin typeface="Calibri"/>
              </a:rPr>
              <a:t>Endschalter</a:t>
            </a:r>
            <a:r>
              <a:rPr lang="de-DE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 </a:t>
            </a: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1" name="Rechteck 31">
            <a:extLst>
              <a:ext uri="{FF2B5EF4-FFF2-40B4-BE49-F238E27FC236}">
                <a16:creationId xmlns:a16="http://schemas.microsoft.com/office/drawing/2014/main" id="{47FA5A83-A411-2649-C02E-AAD992DDC5D8}"/>
              </a:ext>
            </a:extLst>
          </p:cNvPr>
          <p:cNvSpPr/>
          <p:nvPr/>
        </p:nvSpPr>
        <p:spPr>
          <a:xfrm>
            <a:off x="953545" y="5509424"/>
            <a:ext cx="2600590" cy="664713"/>
          </a:xfrm>
          <a:prstGeom prst="rect">
            <a:avLst/>
          </a:pr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Fingerabdrucksensor</a:t>
            </a: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2" name="Rechteck 41">
            <a:extLst>
              <a:ext uri="{FF2B5EF4-FFF2-40B4-BE49-F238E27FC236}">
                <a16:creationId xmlns:a16="http://schemas.microsoft.com/office/drawing/2014/main" id="{20116CFC-C517-9E68-DE76-53355CCB125D}"/>
              </a:ext>
            </a:extLst>
          </p:cNvPr>
          <p:cNvSpPr/>
          <p:nvPr/>
        </p:nvSpPr>
        <p:spPr>
          <a:xfrm>
            <a:off x="953545" y="683861"/>
            <a:ext cx="2600590" cy="564047"/>
          </a:xfrm>
          <a:prstGeom prst="rect">
            <a:avLst/>
          </a:pr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0" cap="none" spc="0" baseline="0">
                <a:solidFill>
                  <a:srgbClr val="FFFFFF"/>
                </a:solidFill>
                <a:uFillTx/>
                <a:latin typeface="Calibri"/>
              </a:rPr>
              <a:t>Spannungs</a:t>
            </a: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quelle</a:t>
            </a:r>
          </a:p>
        </p:txBody>
      </p:sp>
      <p:sp>
        <p:nvSpPr>
          <p:cNvPr id="23" name="Rechteck 48">
            <a:extLst>
              <a:ext uri="{FF2B5EF4-FFF2-40B4-BE49-F238E27FC236}">
                <a16:creationId xmlns:a16="http://schemas.microsoft.com/office/drawing/2014/main" id="{1C419070-5E56-3819-FE38-447FF7A266A1}"/>
              </a:ext>
            </a:extLst>
          </p:cNvPr>
          <p:cNvSpPr/>
          <p:nvPr/>
        </p:nvSpPr>
        <p:spPr>
          <a:xfrm>
            <a:off x="7968145" y="1888464"/>
            <a:ext cx="2701256" cy="569406"/>
          </a:xfrm>
          <a:prstGeom prst="rect">
            <a:avLst/>
          </a:pr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Display</a:t>
            </a: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24" name="Verbinder: gewinkelt 58">
            <a:extLst>
              <a:ext uri="{FF2B5EF4-FFF2-40B4-BE49-F238E27FC236}">
                <a16:creationId xmlns:a16="http://schemas.microsoft.com/office/drawing/2014/main" id="{C7140BD1-9368-1B99-7BAE-876C8185D1BE}"/>
              </a:ext>
            </a:extLst>
          </p:cNvPr>
          <p:cNvCxnSpPr>
            <a:cxnSpLocks/>
            <a:endCxn id="23" idx="1"/>
          </p:cNvCxnSpPr>
          <p:nvPr/>
        </p:nvCxnSpPr>
        <p:spPr>
          <a:xfrm flipV="1">
            <a:off x="6311316" y="2173172"/>
            <a:ext cx="1656829" cy="755998"/>
          </a:xfrm>
          <a:prstGeom prst="bentConnector3">
            <a:avLst/>
          </a:prstGeom>
          <a:noFill/>
          <a:ln w="25402" cap="flat">
            <a:solidFill>
              <a:srgbClr val="000000"/>
            </a:solidFill>
            <a:custDash>
              <a:ds d="299961" sp="299961"/>
              <a:ds d="100000" sp="299961"/>
            </a:custDash>
            <a:miter/>
            <a:tailEnd type="arrow"/>
          </a:ln>
        </p:spPr>
      </p:cxnSp>
      <p:cxnSp>
        <p:nvCxnSpPr>
          <p:cNvPr id="25" name="Verbinder: gewinkelt 89">
            <a:extLst>
              <a:ext uri="{FF2B5EF4-FFF2-40B4-BE49-F238E27FC236}">
                <a16:creationId xmlns:a16="http://schemas.microsoft.com/office/drawing/2014/main" id="{7273CD9C-7F55-9EDA-3114-D8D4F5C0D685}"/>
              </a:ext>
            </a:extLst>
          </p:cNvPr>
          <p:cNvCxnSpPr>
            <a:cxnSpLocks/>
          </p:cNvCxnSpPr>
          <p:nvPr/>
        </p:nvCxnSpPr>
        <p:spPr>
          <a:xfrm flipV="1">
            <a:off x="3554135" y="3993195"/>
            <a:ext cx="1746921" cy="2014048"/>
          </a:xfrm>
          <a:prstGeom prst="bentConnector2">
            <a:avLst/>
          </a:prstGeom>
          <a:noFill/>
          <a:ln w="25402" cap="flat">
            <a:solidFill>
              <a:srgbClr val="000000"/>
            </a:solidFill>
            <a:custDash>
              <a:ds d="299961" sp="299961"/>
            </a:custDash>
            <a:miter/>
            <a:tailEnd type="arrow"/>
          </a:ln>
        </p:spPr>
      </p:cxnSp>
      <p:cxnSp>
        <p:nvCxnSpPr>
          <p:cNvPr id="26" name="Verbinder: gewinkelt 91">
            <a:extLst>
              <a:ext uri="{FF2B5EF4-FFF2-40B4-BE49-F238E27FC236}">
                <a16:creationId xmlns:a16="http://schemas.microsoft.com/office/drawing/2014/main" id="{CEDBBDAB-1F3B-F491-92DA-12F1CB3685E2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3554135" y="965885"/>
            <a:ext cx="1576516" cy="1701355"/>
          </a:xfrm>
          <a:prstGeom prst="bentConnector2">
            <a:avLst/>
          </a:prstGeom>
          <a:noFill/>
          <a:ln w="25402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27" name="Verbinder: gewinkelt 89">
            <a:extLst>
              <a:ext uri="{FF2B5EF4-FFF2-40B4-BE49-F238E27FC236}">
                <a16:creationId xmlns:a16="http://schemas.microsoft.com/office/drawing/2014/main" id="{48E05039-55B9-8AF0-A6E4-BC0D99A429FE}"/>
              </a:ext>
            </a:extLst>
          </p:cNvPr>
          <p:cNvCxnSpPr>
            <a:cxnSpLocks/>
          </p:cNvCxnSpPr>
          <p:nvPr/>
        </p:nvCxnSpPr>
        <p:spPr>
          <a:xfrm>
            <a:off x="6311316" y="3774816"/>
            <a:ext cx="1656829" cy="761284"/>
          </a:xfrm>
          <a:prstGeom prst="bentConnector3">
            <a:avLst/>
          </a:prstGeom>
          <a:noFill/>
          <a:ln w="25402" cap="flat">
            <a:solidFill>
              <a:srgbClr val="00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28" name="Verbinder: gewinkelt 91">
            <a:extLst>
              <a:ext uri="{FF2B5EF4-FFF2-40B4-BE49-F238E27FC236}">
                <a16:creationId xmlns:a16="http://schemas.microsoft.com/office/drawing/2014/main" id="{56092C5A-35B7-502B-416D-D1704429FD4E}"/>
              </a:ext>
            </a:extLst>
          </p:cNvPr>
          <p:cNvCxnSpPr>
            <a:cxnSpLocks/>
            <a:endCxn id="21" idx="3"/>
          </p:cNvCxnSpPr>
          <p:nvPr/>
        </p:nvCxnSpPr>
        <p:spPr>
          <a:xfrm rot="5400000">
            <a:off x="3417299" y="4128425"/>
            <a:ext cx="1850193" cy="1576519"/>
          </a:xfrm>
          <a:prstGeom prst="bentConnector2">
            <a:avLst/>
          </a:prstGeom>
          <a:noFill/>
          <a:ln w="25402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29" name="Verbinder: gewinkelt 91">
            <a:extLst>
              <a:ext uri="{FF2B5EF4-FFF2-40B4-BE49-F238E27FC236}">
                <a16:creationId xmlns:a16="http://schemas.microsoft.com/office/drawing/2014/main" id="{1B112F6E-3F70-BDB9-E76E-AA0FAF16667E}"/>
              </a:ext>
            </a:extLst>
          </p:cNvPr>
          <p:cNvCxnSpPr/>
          <p:nvPr/>
        </p:nvCxnSpPr>
        <p:spPr>
          <a:xfrm rot="10799991">
            <a:off x="3554135" y="3540401"/>
            <a:ext cx="1241572" cy="0"/>
          </a:xfrm>
          <a:prstGeom prst="bentConnector3">
            <a:avLst/>
          </a:prstGeom>
          <a:noFill/>
          <a:ln w="25402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30" name="Gerader Verbinder 82">
            <a:extLst>
              <a:ext uri="{FF2B5EF4-FFF2-40B4-BE49-F238E27FC236}">
                <a16:creationId xmlns:a16="http://schemas.microsoft.com/office/drawing/2014/main" id="{AB2B7F84-EF2A-7690-BC7C-E03CE5EC1E21}"/>
              </a:ext>
            </a:extLst>
          </p:cNvPr>
          <p:cNvCxnSpPr/>
          <p:nvPr/>
        </p:nvCxnSpPr>
        <p:spPr>
          <a:xfrm>
            <a:off x="9742639" y="5650086"/>
            <a:ext cx="1289368" cy="0"/>
          </a:xfrm>
          <a:prstGeom prst="straightConnector1">
            <a:avLst/>
          </a:prstGeom>
          <a:noFill/>
          <a:ln w="25402" cap="flat">
            <a:solidFill>
              <a:srgbClr val="000000"/>
            </a:solidFill>
            <a:prstDash val="solid"/>
            <a:miter/>
            <a:tailEnd type="arrow"/>
          </a:ln>
        </p:spPr>
      </p:cxnSp>
      <p:cxnSp>
        <p:nvCxnSpPr>
          <p:cNvPr id="31" name="Gerader Verbinder 84">
            <a:extLst>
              <a:ext uri="{FF2B5EF4-FFF2-40B4-BE49-F238E27FC236}">
                <a16:creationId xmlns:a16="http://schemas.microsoft.com/office/drawing/2014/main" id="{41519F07-E7FD-DAAF-73ED-09E8D68DEF92}"/>
              </a:ext>
            </a:extLst>
          </p:cNvPr>
          <p:cNvCxnSpPr/>
          <p:nvPr/>
        </p:nvCxnSpPr>
        <p:spPr>
          <a:xfrm>
            <a:off x="9742639" y="6016258"/>
            <a:ext cx="1289368" cy="0"/>
          </a:xfrm>
          <a:prstGeom prst="straightConnector1">
            <a:avLst/>
          </a:prstGeom>
          <a:noFill/>
          <a:ln w="25402" cap="flat">
            <a:solidFill>
              <a:srgbClr val="000000"/>
            </a:solidFill>
            <a:custDash>
              <a:ds d="299961" sp="299961"/>
            </a:custDash>
            <a:miter/>
            <a:tailEnd type="arrow"/>
          </a:ln>
        </p:spPr>
      </p:cxnSp>
      <p:cxnSp>
        <p:nvCxnSpPr>
          <p:cNvPr id="32" name="Gerader Verbinder 87">
            <a:extLst>
              <a:ext uri="{FF2B5EF4-FFF2-40B4-BE49-F238E27FC236}">
                <a16:creationId xmlns:a16="http://schemas.microsoft.com/office/drawing/2014/main" id="{0CA92647-1258-D21E-A0D9-88699F47AE66}"/>
              </a:ext>
            </a:extLst>
          </p:cNvPr>
          <p:cNvCxnSpPr/>
          <p:nvPr/>
        </p:nvCxnSpPr>
        <p:spPr>
          <a:xfrm>
            <a:off x="9742639" y="6388885"/>
            <a:ext cx="1289368" cy="0"/>
          </a:xfrm>
          <a:prstGeom prst="straightConnector1">
            <a:avLst/>
          </a:prstGeom>
          <a:noFill/>
          <a:ln w="25402" cap="flat">
            <a:solidFill>
              <a:srgbClr val="000000"/>
            </a:solidFill>
            <a:custDash>
              <a:ds d="299961" sp="299961"/>
              <a:ds d="100000" sp="299961"/>
            </a:custDash>
            <a:miter/>
            <a:tailEnd type="arrow"/>
          </a:ln>
        </p:spPr>
      </p:cxnSp>
      <p:sp>
        <p:nvSpPr>
          <p:cNvPr id="33" name="Rechteck 48">
            <a:extLst>
              <a:ext uri="{FF2B5EF4-FFF2-40B4-BE49-F238E27FC236}">
                <a16:creationId xmlns:a16="http://schemas.microsoft.com/office/drawing/2014/main" id="{CB59D8F7-F0FA-7731-E143-70E1625DD4DB}"/>
              </a:ext>
            </a:extLst>
          </p:cNvPr>
          <p:cNvSpPr/>
          <p:nvPr/>
        </p:nvSpPr>
        <p:spPr>
          <a:xfrm>
            <a:off x="7976950" y="678502"/>
            <a:ext cx="2701256" cy="569406"/>
          </a:xfrm>
          <a:prstGeom prst="rect">
            <a:avLst/>
          </a:prstGeom>
          <a:solidFill>
            <a:srgbClr val="A5A5A5"/>
          </a:solidFill>
          <a:ln w="12701" cap="flat">
            <a:solidFill>
              <a:srgbClr val="43434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dirty="0">
                <a:solidFill>
                  <a:srgbClr val="FFFFFF"/>
                </a:solidFill>
                <a:latin typeface="Calibri"/>
              </a:rPr>
              <a:t>Summer</a:t>
            </a: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43" name="Verbinder: gewinkelt 91">
            <a:extLst>
              <a:ext uri="{FF2B5EF4-FFF2-40B4-BE49-F238E27FC236}">
                <a16:creationId xmlns:a16="http://schemas.microsoft.com/office/drawing/2014/main" id="{4FD052E7-B114-6C03-86E2-09113A8A3BC4}"/>
              </a:ext>
            </a:extLst>
          </p:cNvPr>
          <p:cNvCxnSpPr>
            <a:cxnSpLocks/>
            <a:stCxn id="17" idx="0"/>
            <a:endCxn id="33" idx="1"/>
          </p:cNvCxnSpPr>
          <p:nvPr/>
        </p:nvCxnSpPr>
        <p:spPr>
          <a:xfrm rot="5400000" flipH="1" flipV="1">
            <a:off x="5914610" y="604901"/>
            <a:ext cx="1704035" cy="2420645"/>
          </a:xfrm>
          <a:prstGeom prst="bentConnector2">
            <a:avLst/>
          </a:prstGeom>
          <a:noFill/>
          <a:ln w="25402" cap="flat">
            <a:solidFill>
              <a:srgbClr val="000000"/>
            </a:solidFill>
            <a:prstDash val="solid"/>
            <a:miter/>
            <a:tailEnd type="arrow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35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Joern-Hendrik Beleke</dc:creator>
  <cp:lastModifiedBy>Kilian Engelhardt</cp:lastModifiedBy>
  <cp:revision>6</cp:revision>
  <dcterms:created xsi:type="dcterms:W3CDTF">2023-10-04T16:33:45Z</dcterms:created>
  <dcterms:modified xsi:type="dcterms:W3CDTF">2024-01-15T00:27:39Z</dcterms:modified>
</cp:coreProperties>
</file>