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9975" cy="42808525"/>
  <p:notesSz cx="6888163" cy="10020300"/>
  <p:defaultTextStyle>
    <a:defPPr>
      <a:defRPr lang="de-DE"/>
    </a:defPPr>
    <a:lvl1pPr marL="0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3483">
          <p15:clr>
            <a:srgbClr val="A4A3A4"/>
          </p15:clr>
        </p15:guide>
        <p15:guide id="4" pos="95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8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9960D5-1FD2-487E-A589-DFDDC1AE724D}" v="36" dt="2025-09-13T19:56:58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8" autoAdjust="0"/>
    <p:restoredTop sz="94494" autoAdjust="0"/>
  </p:normalViewPr>
  <p:slideViewPr>
    <p:cSldViewPr snapToObjects="1">
      <p:cViewPr varScale="1">
        <p:scale>
          <a:sx n="19" d="100"/>
          <a:sy n="19" d="100"/>
        </p:scale>
        <p:origin x="3605" y="106"/>
      </p:cViewPr>
      <p:guideLst>
        <p:guide orient="horz" pos="2160"/>
        <p:guide pos="2880"/>
        <p:guide orient="horz" pos="13483"/>
        <p:guide pos="95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9" d="100"/>
          <a:sy n="89" d="100"/>
        </p:scale>
        <p:origin x="-3798" y="-108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2CFC2454-2BA5-4E66-B69A-32653A2E202F}"/>
    <pc:docChg chg="modSld">
      <pc:chgData name="Henning Luetkemeier" userId="3d3c2662-f269-47eb-98d6-2a650ef57765" providerId="ADAL" clId="{2CFC2454-2BA5-4E66-B69A-32653A2E202F}" dt="2024-10-06T06:41:06.267" v="7" actId="1076"/>
      <pc:docMkLst>
        <pc:docMk/>
      </pc:docMkLst>
      <pc:sldChg chg="addSp modSp mod">
        <pc:chgData name="Henning Luetkemeier" userId="3d3c2662-f269-47eb-98d6-2a650ef57765" providerId="ADAL" clId="{2CFC2454-2BA5-4E66-B69A-32653A2E202F}" dt="2024-10-06T06:41:06.267" v="7" actId="1076"/>
        <pc:sldMkLst>
          <pc:docMk/>
          <pc:sldMk cId="1731575535" sldId="256"/>
        </pc:sldMkLst>
      </pc:sldChg>
    </pc:docChg>
  </pc:docChgLst>
  <pc:docChgLst>
    <pc:chgData name="Henning Luetkemeier" userId="3d3c2662-f269-47eb-98d6-2a650ef57765" providerId="ADAL" clId="{5C811B5F-3B2C-4573-AEC1-0F4488F0DB2E}"/>
    <pc:docChg chg="undo custSel modSld modNotesMaster modHandout">
      <pc:chgData name="Henning Luetkemeier" userId="3d3c2662-f269-47eb-98d6-2a650ef57765" providerId="ADAL" clId="{5C811B5F-3B2C-4573-AEC1-0F4488F0DB2E}" dt="2024-10-06T09:17:49.959" v="390" actId="255"/>
      <pc:docMkLst>
        <pc:docMk/>
      </pc:docMkLst>
      <pc:sldChg chg="modSp mod">
        <pc:chgData name="Henning Luetkemeier" userId="3d3c2662-f269-47eb-98d6-2a650ef57765" providerId="ADAL" clId="{5C811B5F-3B2C-4573-AEC1-0F4488F0DB2E}" dt="2024-10-06T09:17:49.959" v="390" actId="255"/>
        <pc:sldMkLst>
          <pc:docMk/>
          <pc:sldMk cId="1731575535" sldId="256"/>
        </pc:sldMkLst>
      </pc:sldChg>
    </pc:docChg>
  </pc:docChgLst>
  <pc:docChgLst>
    <pc:chgData name="Henning Luetkemeier" userId="3d3c2662-f269-47eb-98d6-2a650ef57765" providerId="ADAL" clId="{93FA7CDF-D0D3-44B0-8123-C5F7EBCA12CA}"/>
    <pc:docChg chg="undo redo custSel modSld">
      <pc:chgData name="Henning Luetkemeier" userId="3d3c2662-f269-47eb-98d6-2a650ef57765" providerId="ADAL" clId="{93FA7CDF-D0D3-44B0-8123-C5F7EBCA12CA}" dt="2025-09-14T18:32:45.587" v="1495" actId="20577"/>
      <pc:docMkLst>
        <pc:docMk/>
      </pc:docMkLst>
      <pc:sldChg chg="addSp delSp modSp mod">
        <pc:chgData name="Henning Luetkemeier" userId="3d3c2662-f269-47eb-98d6-2a650ef57765" providerId="ADAL" clId="{93FA7CDF-D0D3-44B0-8123-C5F7EBCA12CA}" dt="2025-09-14T18:32:45.587" v="1495" actId="20577"/>
        <pc:sldMkLst>
          <pc:docMk/>
          <pc:sldMk cId="1731575535" sldId="256"/>
        </pc:sldMkLst>
        <pc:spChg chg="mod">
          <ac:chgData name="Henning Luetkemeier" userId="3d3c2662-f269-47eb-98d6-2a650ef57765" providerId="ADAL" clId="{93FA7CDF-D0D3-44B0-8123-C5F7EBCA12CA}" dt="2025-09-09T18:41:40.608" v="154" actId="27636"/>
          <ac:spMkLst>
            <pc:docMk/>
            <pc:sldMk cId="1731575535" sldId="256"/>
            <ac:spMk id="2" creationId="{00000000-0000-0000-0000-000000000000}"/>
          </ac:spMkLst>
        </pc:spChg>
        <pc:spChg chg="add mod">
          <ac:chgData name="Henning Luetkemeier" userId="3d3c2662-f269-47eb-98d6-2a650ef57765" providerId="ADAL" clId="{93FA7CDF-D0D3-44B0-8123-C5F7EBCA12CA}" dt="2025-09-13T20:00:39.301" v="1464" actId="1076"/>
          <ac:spMkLst>
            <pc:docMk/>
            <pc:sldMk cId="1731575535" sldId="256"/>
            <ac:spMk id="3" creationId="{DEFBDF8F-274C-508D-C238-D25A7C3689FA}"/>
          </ac:spMkLst>
        </pc:spChg>
        <pc:spChg chg="add mod">
          <ac:chgData name="Henning Luetkemeier" userId="3d3c2662-f269-47eb-98d6-2a650ef57765" providerId="ADAL" clId="{93FA7CDF-D0D3-44B0-8123-C5F7EBCA12CA}" dt="2025-09-14T18:32:45.587" v="1495" actId="20577"/>
          <ac:spMkLst>
            <pc:docMk/>
            <pc:sldMk cId="1731575535" sldId="256"/>
            <ac:spMk id="5" creationId="{B54532B9-2530-C421-DD29-D0C3278D0400}"/>
          </ac:spMkLst>
        </pc:spChg>
        <pc:spChg chg="add mod">
          <ac:chgData name="Henning Luetkemeier" userId="3d3c2662-f269-47eb-98d6-2a650ef57765" providerId="ADAL" clId="{93FA7CDF-D0D3-44B0-8123-C5F7EBCA12CA}" dt="2025-09-13T20:02:04.262" v="1471" actId="1076"/>
          <ac:spMkLst>
            <pc:docMk/>
            <pc:sldMk cId="1731575535" sldId="256"/>
            <ac:spMk id="6" creationId="{3250171E-BB16-D4CB-EC72-B06AE2434990}"/>
          </ac:spMkLst>
        </pc:spChg>
        <pc:spChg chg="add del mod">
          <ac:chgData name="Henning Luetkemeier" userId="3d3c2662-f269-47eb-98d6-2a650ef57765" providerId="ADAL" clId="{93FA7CDF-D0D3-44B0-8123-C5F7EBCA12CA}" dt="2025-09-13T19:36:01.372" v="947" actId="478"/>
          <ac:spMkLst>
            <pc:docMk/>
            <pc:sldMk cId="1731575535" sldId="256"/>
            <ac:spMk id="7" creationId="{00381882-DC4F-94C0-C4DB-895A598D233B}"/>
          </ac:spMkLst>
        </pc:spChg>
        <pc:spChg chg="add mod">
          <ac:chgData name="Henning Luetkemeier" userId="3d3c2662-f269-47eb-98d6-2a650ef57765" providerId="ADAL" clId="{93FA7CDF-D0D3-44B0-8123-C5F7EBCA12CA}" dt="2025-09-13T19:50:18.119" v="1311" actId="1076"/>
          <ac:spMkLst>
            <pc:docMk/>
            <pc:sldMk cId="1731575535" sldId="256"/>
            <ac:spMk id="8" creationId="{0F411DDE-3B62-4388-BD6D-CF2C5BDB587B}"/>
          </ac:spMkLst>
        </pc:spChg>
        <pc:spChg chg="add mod">
          <ac:chgData name="Henning Luetkemeier" userId="3d3c2662-f269-47eb-98d6-2a650ef57765" providerId="ADAL" clId="{93FA7CDF-D0D3-44B0-8123-C5F7EBCA12CA}" dt="2025-09-13T19:57:32.188" v="1453" actId="403"/>
          <ac:spMkLst>
            <pc:docMk/>
            <pc:sldMk cId="1731575535" sldId="256"/>
            <ac:spMk id="12" creationId="{F2AA879F-9785-8D52-BCDF-760A2671B319}"/>
          </ac:spMkLst>
        </pc:spChg>
        <pc:spChg chg="mod">
          <ac:chgData name="Henning Luetkemeier" userId="3d3c2662-f269-47eb-98d6-2a650ef57765" providerId="ADAL" clId="{93FA7CDF-D0D3-44B0-8123-C5F7EBCA12CA}" dt="2025-09-09T08:48:06.597" v="111" actId="1076"/>
          <ac:spMkLst>
            <pc:docMk/>
            <pc:sldMk cId="1731575535" sldId="256"/>
            <ac:spMk id="14" creationId="{00000000-0000-0000-0000-000000000000}"/>
          </ac:spMkLst>
        </pc:spChg>
        <pc:picChg chg="add mod">
          <ac:chgData name="Henning Luetkemeier" userId="3d3c2662-f269-47eb-98d6-2a650ef57765" providerId="ADAL" clId="{93FA7CDF-D0D3-44B0-8123-C5F7EBCA12CA}" dt="2025-09-09T08:51:54.601" v="132" actId="1076"/>
          <ac:picMkLst>
            <pc:docMk/>
            <pc:sldMk cId="1731575535" sldId="256"/>
            <ac:picMk id="4" creationId="{03EE6A9D-3D56-5888-BED4-8C1BDC601C81}"/>
          </ac:picMkLst>
        </pc:picChg>
        <pc:picChg chg="add mod">
          <ac:chgData name="Henning Luetkemeier" userId="3d3c2662-f269-47eb-98d6-2a650ef57765" providerId="ADAL" clId="{93FA7CDF-D0D3-44B0-8123-C5F7EBCA12CA}" dt="2025-09-13T19:47:43.348" v="1248" actId="1076"/>
          <ac:picMkLst>
            <pc:docMk/>
            <pc:sldMk cId="1731575535" sldId="256"/>
            <ac:picMk id="9" creationId="{BB2961D5-EF92-E7AE-1FED-A50960DD194C}"/>
          </ac:picMkLst>
        </pc:picChg>
        <pc:picChg chg="add mod">
          <ac:chgData name="Henning Luetkemeier" userId="3d3c2662-f269-47eb-98d6-2a650ef57765" providerId="ADAL" clId="{93FA7CDF-D0D3-44B0-8123-C5F7EBCA12CA}" dt="2025-09-13T19:46:48.372" v="1241" actId="1076"/>
          <ac:picMkLst>
            <pc:docMk/>
            <pc:sldMk cId="1731575535" sldId="256"/>
            <ac:picMk id="11" creationId="{A88DC868-489E-DC14-FBB2-81EFD2BB1DCA}"/>
          </ac:picMkLst>
        </pc:picChg>
        <pc:picChg chg="add mod">
          <ac:chgData name="Henning Luetkemeier" userId="3d3c2662-f269-47eb-98d6-2a650ef57765" providerId="ADAL" clId="{93FA7CDF-D0D3-44B0-8123-C5F7EBCA12CA}" dt="2025-09-13T19:51:27.661" v="1337" actId="1076"/>
          <ac:picMkLst>
            <pc:docMk/>
            <pc:sldMk cId="1731575535" sldId="256"/>
            <ac:picMk id="16" creationId="{78800D46-1E69-A2DA-EE16-F8E69A8880B5}"/>
          </ac:picMkLst>
        </pc:picChg>
        <pc:picChg chg="add del mod">
          <ac:chgData name="Henning Luetkemeier" userId="3d3c2662-f269-47eb-98d6-2a650ef57765" providerId="ADAL" clId="{93FA7CDF-D0D3-44B0-8123-C5F7EBCA12CA}" dt="2025-09-13T19:21:58.029" v="279" actId="478"/>
          <ac:picMkLst>
            <pc:docMk/>
            <pc:sldMk cId="1731575535" sldId="256"/>
            <ac:picMk id="19" creationId="{2C05619C-2CAB-C465-E3AC-99A8E17518E9}"/>
          </ac:picMkLst>
        </pc:picChg>
        <pc:picChg chg="add del mod">
          <ac:chgData name="Henning Luetkemeier" userId="3d3c2662-f269-47eb-98d6-2a650ef57765" providerId="ADAL" clId="{93FA7CDF-D0D3-44B0-8123-C5F7EBCA12CA}" dt="2025-09-13T19:19:56.577" v="269" actId="478"/>
          <ac:picMkLst>
            <pc:docMk/>
            <pc:sldMk cId="1731575535" sldId="256"/>
            <ac:picMk id="21" creationId="{AFD59CBA-4F50-F6EB-DE59-63DFC27F4B29}"/>
          </ac:picMkLst>
        </pc:picChg>
        <pc:picChg chg="add mod">
          <ac:chgData name="Henning Luetkemeier" userId="3d3c2662-f269-47eb-98d6-2a650ef57765" providerId="ADAL" clId="{93FA7CDF-D0D3-44B0-8123-C5F7EBCA12CA}" dt="2025-09-13T19:50:00.059" v="1308" actId="14100"/>
          <ac:picMkLst>
            <pc:docMk/>
            <pc:sldMk cId="1731575535" sldId="256"/>
            <ac:picMk id="1026" creationId="{B8E7941A-DC82-B3C7-888A-26A818EF445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5A795257-453F-493A-B988-F2188C2AF1A2}" type="datetimeFigureOut">
              <a:rPr lang="de-DE" smtClean="0"/>
              <a:pPr/>
              <a:t>14.09.2025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D0B9AB0-AAAB-4168-8A07-4DB911867D9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16240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3D29DC0-8E53-4125-B684-B68EEEB3BD9A}" type="datetimeFigureOut">
              <a:rPr lang="de-DE" smtClean="0"/>
              <a:pPr/>
              <a:t>14.09.2025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16138" y="750888"/>
            <a:ext cx="265588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50FF6EF-DAFF-459F-8727-48C6B7B9A92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1436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397"/>
            <a:ext cx="25737979" cy="9176086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3"/>
            <a:ext cx="21195983" cy="109399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91818"/>
      </p:ext>
    </p:extLst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94991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4"/>
            <a:ext cx="6812994" cy="36525976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4"/>
            <a:ext cx="19934317" cy="3652597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75992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8-7-6-5-4-3-4-5-6-7-8_L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64663" y="17766699"/>
            <a:ext cx="6191614" cy="898866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6"/>
          <p:cNvSpPr txBox="1"/>
          <p:nvPr userDrawn="1"/>
        </p:nvSpPr>
        <p:spPr>
          <a:xfrm>
            <a:off x="0" y="30692902"/>
            <a:ext cx="30279975" cy="1683606"/>
          </a:xfrm>
          <a:prstGeom prst="rect">
            <a:avLst/>
          </a:prstGeom>
          <a:noFill/>
        </p:spPr>
        <p:txBody>
          <a:bodyPr wrap="square" lIns="417643" tIns="208822" rIns="417643" bIns="208822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200" dirty="0">
                <a:latin typeface="Arial"/>
                <a:cs typeface="Arial"/>
              </a:rPr>
              <a:t>Danke für Ihr Interesse.</a:t>
            </a:r>
          </a:p>
        </p:txBody>
      </p:sp>
      <p:pic>
        <p:nvPicPr>
          <p:cNvPr id="5" name="Grafik 4" descr="8-7-6-5-4-3-4-5-6-7-8_L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64663" y="17766699"/>
            <a:ext cx="6191614" cy="8988667"/>
          </a:xfrm>
          <a:prstGeom prst="rect">
            <a:avLst/>
          </a:prstGeom>
        </p:spPr>
      </p:pic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ines Bil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3576375" y="11593909"/>
            <a:ext cx="8579326" cy="1402379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Objekt einfügen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3113375" y="11593906"/>
            <a:ext cx="14187639" cy="25542270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Fließtext eingeben</a:t>
            </a:r>
          </a:p>
        </p:txBody>
      </p:sp>
      <p:pic>
        <p:nvPicPr>
          <p:cNvPr id="6" name="Grafik 5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4826" y="2675416"/>
            <a:ext cx="4172438" cy="6046282"/>
          </a:xfrm>
          <a:prstGeom prst="rect">
            <a:avLst/>
          </a:prstGeom>
        </p:spPr>
      </p:pic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1952982" y="40437781"/>
            <a:ext cx="7065328" cy="1419456"/>
          </a:xfrm>
          <a:prstGeom prst="rect">
            <a:avLst/>
          </a:prstGeom>
        </p:spPr>
        <p:txBody>
          <a:bodyPr/>
          <a:lstStyle>
            <a:lvl1pPr algn="r"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fld id="{E79C3634-DEC7-4FDD-9063-CEC3ADF858EB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+ 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576375" y="30843414"/>
            <a:ext cx="11311280" cy="6292764"/>
          </a:xfrm>
        </p:spPr>
        <p:txBody>
          <a:bodyPr>
            <a:normAutofit/>
          </a:bodyPr>
          <a:lstStyle>
            <a:lvl1pPr>
              <a:buNone/>
              <a:defRPr sz="6400" baseline="0"/>
            </a:lvl1pPr>
          </a:lstStyle>
          <a:p>
            <a:pPr lvl="0"/>
            <a:r>
              <a:rPr lang="de-DE" dirty="0"/>
              <a:t>Bildtext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896987" y="30843414"/>
            <a:ext cx="11311280" cy="6292764"/>
          </a:xfrm>
        </p:spPr>
        <p:txBody>
          <a:bodyPr>
            <a:normAutofit/>
          </a:bodyPr>
          <a:lstStyle>
            <a:lvl1pPr>
              <a:buNone/>
              <a:defRPr sz="6400" baseline="0"/>
            </a:lvl1pPr>
          </a:lstStyle>
          <a:p>
            <a:pPr lvl="0"/>
            <a:r>
              <a:rPr lang="de-DE" dirty="0"/>
              <a:t>Bildtext</a:t>
            </a:r>
          </a:p>
        </p:txBody>
      </p:sp>
      <p:sp>
        <p:nvSpPr>
          <p:cNvPr id="13" name="Inhaltsplatzhalter 8"/>
          <p:cNvSpPr>
            <a:spLocks noGrp="1"/>
          </p:cNvSpPr>
          <p:nvPr>
            <p:ph sz="quarter" idx="17" hasCustomPrompt="1"/>
          </p:nvPr>
        </p:nvSpPr>
        <p:spPr>
          <a:xfrm>
            <a:off x="3576375" y="11593909"/>
            <a:ext cx="11311280" cy="1790105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Objekt einfügen</a:t>
            </a:r>
          </a:p>
        </p:txBody>
      </p:sp>
      <p:sp>
        <p:nvSpPr>
          <p:cNvPr id="14" name="Inhaltsplatzhalter 8"/>
          <p:cNvSpPr>
            <a:spLocks noGrp="1"/>
          </p:cNvSpPr>
          <p:nvPr>
            <p:ph sz="quarter" idx="18" hasCustomPrompt="1"/>
          </p:nvPr>
        </p:nvSpPr>
        <p:spPr>
          <a:xfrm>
            <a:off x="15896987" y="11593909"/>
            <a:ext cx="11311280" cy="1790105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Objekt einfügen</a:t>
            </a:r>
          </a:p>
        </p:txBody>
      </p:sp>
      <p:pic>
        <p:nvPicPr>
          <p:cNvPr id="9" name="Grafik 8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4826" y="2675416"/>
            <a:ext cx="4172438" cy="6046282"/>
          </a:xfrm>
          <a:prstGeom prst="rect">
            <a:avLst/>
          </a:prstGeom>
        </p:spPr>
      </p:pic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21952982" y="40437781"/>
            <a:ext cx="7065328" cy="1419456"/>
          </a:xfrm>
          <a:prstGeom prst="rect">
            <a:avLst/>
          </a:prstGeom>
        </p:spPr>
        <p:txBody>
          <a:bodyPr/>
          <a:lstStyle>
            <a:lvl1pPr algn="r"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fld id="{33812B06-3FC2-4B6A-B47E-FFDD3C5C2E8E}" type="datetime1">
              <a:rPr lang="de-DE" smtClean="0"/>
              <a:t>14.09.2025</a:t>
            </a:fld>
            <a:endParaRPr lang="de-DE" dirty="0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576375" y="10256133"/>
            <a:ext cx="23486187" cy="28677980"/>
          </a:xfrm>
        </p:spPr>
        <p:txBody>
          <a:bodyPr numCol="2" spcCol="1644264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5" name="Grafik 4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4826" y="2675416"/>
            <a:ext cx="4172438" cy="6046282"/>
          </a:xfrm>
          <a:prstGeom prst="rect">
            <a:avLst/>
          </a:prstGeom>
        </p:spPr>
      </p:pic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1952982" y="40437781"/>
            <a:ext cx="7065328" cy="1419456"/>
          </a:xfrm>
          <a:prstGeom prst="rect">
            <a:avLst/>
          </a:prstGeom>
        </p:spPr>
        <p:txBody>
          <a:bodyPr/>
          <a:lstStyle>
            <a:lvl1pPr algn="r"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fld id="{3002EEF1-8EAF-4B9F-B6A1-3DDF1CCAE2AF}" type="datetime1">
              <a:rPr lang="de-DE" smtClean="0"/>
              <a:t>14.09.2025</a:t>
            </a:fld>
            <a:endParaRPr lang="de-DE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10538"/>
      </p:ext>
    </p:extLst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10" y="27508444"/>
            <a:ext cx="25737979" cy="850224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10" y="18144085"/>
            <a:ext cx="25737979" cy="936436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0713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3"/>
            <a:ext cx="13373656" cy="2825164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1" y="9988663"/>
            <a:ext cx="13373656" cy="2825164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46673"/>
      </p:ext>
    </p:extLst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4001" y="9582373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4001" y="13575850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11" y="9582373"/>
            <a:ext cx="13384168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11" y="13575850"/>
            <a:ext cx="13384168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17375"/>
      </p:ext>
    </p:extLst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89527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63303"/>
      </p:ext>
    </p:extLst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02" y="1704414"/>
            <a:ext cx="9961904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18"/>
            <a:ext cx="16927350" cy="36535892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02" y="8958085"/>
            <a:ext cx="9961904" cy="29282224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20598"/>
      </p:ext>
    </p:extLst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8" y="29965970"/>
            <a:ext cx="18167985" cy="353765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8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8" y="33503624"/>
            <a:ext cx="18167985" cy="5024051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7723"/>
      </p:ext>
    </p:extLst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5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3"/>
            <a:ext cx="27251978" cy="28251647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67"/>
            <a:ext cx="7065328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688DF-D657-4E18-9C21-440C97F145D3}" type="datetime1">
              <a:rPr lang="de-DE" smtClean="0"/>
              <a:t>14.09.2025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67"/>
            <a:ext cx="9588659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67"/>
            <a:ext cx="7065328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2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49" r:id="rId12"/>
    <p:sldLayoutId id="2147483650" r:id="rId13"/>
    <p:sldLayoutId id="2147483652" r:id="rId14"/>
    <p:sldLayoutId id="2147483653" r:id="rId15"/>
    <p:sldLayoutId id="2147483654" r:id="rId16"/>
  </p:sldLayoutIdLst>
  <p:transition>
    <p:wipe dir="r"/>
  </p:transition>
  <p:hf sldNum="0" hdr="0"/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362" y="749926"/>
            <a:ext cx="26729615" cy="3337843"/>
          </a:xfrm>
        </p:spPr>
        <p:txBody>
          <a:bodyPr anchor="t">
            <a:normAutofit/>
          </a:bodyPr>
          <a:lstStyle/>
          <a:p>
            <a:pPr algn="l"/>
            <a:r>
              <a:rPr lang="de-DE" sz="8000" dirty="0">
                <a:latin typeface="Arial" pitchFamily="34" charset="0"/>
                <a:cs typeface="Arial" pitchFamily="34" charset="0"/>
              </a:rPr>
              <a:t>Kamerabasierte Pick-and-Place Anwendung</a:t>
            </a:r>
            <a:br>
              <a:rPr lang="de-DE" sz="8000" dirty="0">
                <a:latin typeface="Arial" pitchFamily="34" charset="0"/>
                <a:cs typeface="Arial" pitchFamily="34" charset="0"/>
              </a:rPr>
            </a:br>
            <a:r>
              <a:rPr lang="de-DE" sz="8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…mit einem Delta-Roboter Omron Adept Quattro S650</a:t>
            </a:r>
            <a:endParaRPr lang="de-DE" sz="9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0" y="4338366"/>
            <a:ext cx="30279975" cy="4377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4"/>
          <p:cNvSpPr txBox="1">
            <a:spLocks/>
          </p:cNvSpPr>
          <p:nvPr/>
        </p:nvSpPr>
        <p:spPr>
          <a:xfrm>
            <a:off x="0" y="39854554"/>
            <a:ext cx="18609460" cy="3290494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4800" dirty="0">
                <a:latin typeface="Arial" pitchFamily="34" charset="0"/>
                <a:cs typeface="Arial" pitchFamily="34" charset="0"/>
              </a:rPr>
              <a:t>Henning Lütkemeier</a:t>
            </a:r>
          </a:p>
          <a:p>
            <a:pPr algn="l"/>
            <a:r>
              <a:rPr lang="de-DE" sz="4800" dirty="0">
                <a:latin typeface="Arial" pitchFamily="34" charset="0"/>
                <a:cs typeface="Arial" pitchFamily="34" charset="0"/>
              </a:rPr>
              <a:t>Bachelorarbeit 2025</a:t>
            </a:r>
          </a:p>
          <a:p>
            <a:pPr algn="l"/>
            <a:r>
              <a:rPr lang="de-DE" sz="4800" dirty="0">
                <a:latin typeface="Arial" pitchFamily="34" charset="0"/>
                <a:cs typeface="Arial" pitchFamily="34" charset="0"/>
              </a:rPr>
              <a:t>Betreuer: Prof. Dr.-Ing. Mirek Göbel</a:t>
            </a:r>
          </a:p>
          <a:p>
            <a:pPr algn="l"/>
            <a:endParaRPr lang="de-DE" sz="4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0" y="39608335"/>
            <a:ext cx="30279975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03EE6A9D-3D56-5888-BED4-8C1BDC601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6411" y="846997"/>
            <a:ext cx="3260667" cy="2627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 descr="Ein Bild, das Im Haus, Stahl, Bautechnik, Metall enthält.&#10;&#10;KI-generierte Inhalte können fehlerhaft sein.">
            <a:extLst>
              <a:ext uri="{FF2B5EF4-FFF2-40B4-BE49-F238E27FC236}">
                <a16:creationId xmlns:a16="http://schemas.microsoft.com/office/drawing/2014/main" id="{BB2961D5-EF92-E7AE-1FED-A50960DD1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7490" y="26477605"/>
            <a:ext cx="8790474" cy="11720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88DC868-489E-DC14-FBB2-81EFD2BB1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03801" y="18903901"/>
            <a:ext cx="9997853" cy="6447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Grafik 15" descr="Ein Bild, das Text, Screenshot, Rechteck enthält.&#10;&#10;KI-generierte Inhalte können fehlerhaft sein.">
            <a:extLst>
              <a:ext uri="{FF2B5EF4-FFF2-40B4-BE49-F238E27FC236}">
                <a16:creationId xmlns:a16="http://schemas.microsoft.com/office/drawing/2014/main" id="{78800D46-1E69-A2DA-EE16-F8E69A8880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565" y="27610326"/>
            <a:ext cx="15208330" cy="8992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8E7941A-DC82-B3C7-888A-26A818EF4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587" y="6998737"/>
            <a:ext cx="14499564" cy="815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EFBDF8F-274C-508D-C238-D25A7C3689FA}"/>
              </a:ext>
            </a:extLst>
          </p:cNvPr>
          <p:cNvSpPr txBox="1"/>
          <p:nvPr/>
        </p:nvSpPr>
        <p:spPr>
          <a:xfrm>
            <a:off x="1770950" y="5134628"/>
            <a:ext cx="169765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i="1" dirty="0">
                <a:solidFill>
                  <a:srgbClr val="0070C0"/>
                </a:solidFill>
              </a:rPr>
              <a:t>Pick-and-Place in der Industrie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54532B9-2530-C421-DD29-D0C3278D0400}"/>
              </a:ext>
            </a:extLst>
          </p:cNvPr>
          <p:cNvSpPr txBox="1"/>
          <p:nvPr/>
        </p:nvSpPr>
        <p:spPr>
          <a:xfrm>
            <a:off x="16435390" y="6623967"/>
            <a:ext cx="13534674" cy="110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>
                <a:sym typeface="Wingdings" panose="05000000000000000000" pitchFamily="2" charset="2"/>
              </a:rPr>
              <a:t> z.B. in der Lebensmittelindustrie    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</a:pPr>
            <a:r>
              <a:rPr lang="de-DE" sz="7200" dirty="0">
                <a:sym typeface="Wingdings" panose="05000000000000000000" pitchFamily="2" charset="2"/>
              </a:rPr>
              <a:t>     zum Sortieren &amp; Verpacken</a:t>
            </a:r>
          </a:p>
          <a:p>
            <a:pPr marL="857250" indent="-85725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/>
              <a:t> Antriebe in der Roboterbasis</a:t>
            </a:r>
          </a:p>
          <a:p>
            <a:pPr marL="857250" indent="-85725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>
                <a:sym typeface="Wingdings" panose="05000000000000000000" pitchFamily="2" charset="2"/>
              </a:rPr>
              <a:t> geringe Masse am Greifer</a:t>
            </a:r>
          </a:p>
          <a:p>
            <a:pPr marL="857250" indent="-85725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>
                <a:sym typeface="Wingdings" panose="05000000000000000000" pitchFamily="2" charset="2"/>
              </a:rPr>
              <a:t> schnelle Bewegungsabläufe &amp;               </a:t>
            </a:r>
          </a:p>
          <a:p>
            <a:pPr>
              <a:lnSpc>
                <a:spcPct val="150000"/>
              </a:lnSpc>
              <a:buClr>
                <a:srgbClr val="0070C0"/>
              </a:buClr>
              <a:buSzPct val="120000"/>
            </a:pPr>
            <a:r>
              <a:rPr lang="de-DE" sz="7200" dirty="0">
                <a:sym typeface="Wingdings" panose="05000000000000000000" pitchFamily="2" charset="2"/>
              </a:rPr>
              <a:t>     hohe Zielgenauigkeit</a:t>
            </a:r>
          </a:p>
          <a:p>
            <a:pPr marL="857250" indent="-857250">
              <a:buFont typeface="Wingdings" panose="05000000000000000000" pitchFamily="2" charset="2"/>
              <a:buChar char="Ø"/>
            </a:pPr>
            <a:endParaRPr lang="de-DE" sz="6600" dirty="0">
              <a:sym typeface="Wingdings" panose="05000000000000000000" pitchFamily="2" charset="2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250171E-BB16-D4CB-EC72-B06AE2434990}"/>
              </a:ext>
            </a:extLst>
          </p:cNvPr>
          <p:cNvSpPr txBox="1"/>
          <p:nvPr/>
        </p:nvSpPr>
        <p:spPr>
          <a:xfrm flipH="1">
            <a:off x="1471846" y="18157773"/>
            <a:ext cx="16976575" cy="823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/>
              <a:t>Sortieren von Objekten aus Kunststoff </a:t>
            </a:r>
          </a:p>
          <a:p>
            <a:pPr marL="1143000" indent="-114300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/>
              <a:t>Bestandteil der Montagelinie</a:t>
            </a:r>
          </a:p>
          <a:p>
            <a:pPr marL="1143000" indent="-114300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/>
              <a:t>Sortiersystem für Demonstrationszwecke</a:t>
            </a:r>
          </a:p>
          <a:p>
            <a:pPr marL="1143000" indent="-114300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/>
              <a:t>Greifen der Objekte mit Vakuum</a:t>
            </a:r>
          </a:p>
          <a:p>
            <a:pPr marL="1143000" indent="-1143000">
              <a:lnSpc>
                <a:spcPct val="150000"/>
              </a:lnSpc>
              <a:buClr>
                <a:srgbClr val="0070C0"/>
              </a:buClr>
              <a:buSzPct val="120000"/>
              <a:buFont typeface="Wingdings" panose="05000000000000000000" pitchFamily="2" charset="2"/>
              <a:buChar char="Ø"/>
            </a:pPr>
            <a:r>
              <a:rPr lang="de-DE" sz="7200" dirty="0"/>
              <a:t>Bedienung über </a:t>
            </a:r>
            <a:r>
              <a:rPr lang="de-DE" sz="7200" dirty="0" err="1"/>
              <a:t>Touchpanel</a:t>
            </a:r>
            <a:endParaRPr lang="de-DE" sz="7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F411DDE-3B62-4388-BD6D-CF2C5BDB587B}"/>
              </a:ext>
            </a:extLst>
          </p:cNvPr>
          <p:cNvSpPr txBox="1"/>
          <p:nvPr/>
        </p:nvSpPr>
        <p:spPr>
          <a:xfrm>
            <a:off x="1866480" y="16514763"/>
            <a:ext cx="1373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i="1" dirty="0">
                <a:solidFill>
                  <a:srgbClr val="0070C0"/>
                </a:solidFill>
              </a:rPr>
              <a:t>Pick-and-Place an der HSHL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2AA879F-9785-8D52-BCDF-760A2671B319}"/>
              </a:ext>
            </a:extLst>
          </p:cNvPr>
          <p:cNvSpPr txBox="1"/>
          <p:nvPr/>
        </p:nvSpPr>
        <p:spPr>
          <a:xfrm>
            <a:off x="1700565" y="15156218"/>
            <a:ext cx="8259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https://automationspraxis.industrie.de/robotik/delta-roboter-wissenswertes-ueber-die-flinken-verpackungs-flitzer/#slider-intro-2</a:t>
            </a:r>
          </a:p>
        </p:txBody>
      </p:sp>
    </p:spTree>
    <p:extLst>
      <p:ext uri="{BB962C8B-B14F-4D97-AF65-F5344CB8AC3E}">
        <p14:creationId xmlns:p14="http://schemas.microsoft.com/office/powerpoint/2010/main" val="173157553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Benutzerdefiniert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</vt:lpstr>
      <vt:lpstr>Kamerabasierte Pick-and-Place Anwendung …mit einem Delta-Roboter Omron Adept Quattro S650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jakob</dc:creator>
  <cp:lastModifiedBy>Henning Luetkemeier</cp:lastModifiedBy>
  <cp:revision>620</cp:revision>
  <cp:lastPrinted>2024-10-06T08:41:52Z</cp:lastPrinted>
  <dcterms:created xsi:type="dcterms:W3CDTF">2010-06-30T08:45:51Z</dcterms:created>
  <dcterms:modified xsi:type="dcterms:W3CDTF">2025-09-14T18:32:47Z</dcterms:modified>
</cp:coreProperties>
</file>