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3" r:id="rId4"/>
    <p:sldId id="264" r:id="rId5"/>
    <p:sldId id="258" r:id="rId6"/>
    <p:sldId id="259" r:id="rId7"/>
    <p:sldId id="260" r:id="rId8"/>
    <p:sldId id="265" r:id="rId9"/>
    <p:sldId id="261" r:id="rId10"/>
    <p:sldId id="266" r:id="rId11"/>
    <p:sldId id="267" r:id="rId12"/>
    <p:sldId id="26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E68D596D-1502-4F87-BFB7-CDF7001741FC}">
          <p14:sldIdLst>
            <p14:sldId id="256"/>
            <p14:sldId id="257"/>
            <p14:sldId id="263"/>
            <p14:sldId id="264"/>
            <p14:sldId id="258"/>
            <p14:sldId id="259"/>
            <p14:sldId id="260"/>
            <p14:sldId id="265"/>
            <p14:sldId id="261"/>
            <p14:sldId id="266"/>
            <p14:sldId id="267"/>
          </p14:sldIdLst>
        </p14:section>
        <p14:section name="Abschnitt ohne Titel" id="{9EDBE4B1-EA5A-406F-BDEE-A689BF192EEA}">
          <p14:sldIdLst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2B93"/>
    <a:srgbClr val="C1E5F5"/>
    <a:srgbClr val="156082"/>
    <a:srgbClr val="83CBEB"/>
    <a:srgbClr val="DCEAF7"/>
    <a:srgbClr val="46B1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6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86" y="-4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3030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148AF-5E4F-42C8-8434-447CAA850990}" type="datetimeFigureOut">
              <a:rPr lang="en-US" smtClean="0"/>
              <a:t>1/16/2025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A30D80-2EBB-43AE-8999-04466404B4F4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958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30D80-2EBB-43AE-8999-04466404B4F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889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>
            <a:extLst>
              <a:ext uri="{FF2B5EF4-FFF2-40B4-BE49-F238E27FC236}">
                <a16:creationId xmlns:a16="http://schemas.microsoft.com/office/drawing/2014/main" id="{1E3464B3-5806-5D08-248F-5DB97ADFB2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676E0DB1-BE46-FF1F-EAFF-29367F51CE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474787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D0E0164D-AC8A-D169-689E-5E01B6108D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861175"/>
            <a:ext cx="2743200" cy="365125"/>
          </a:xfrm>
        </p:spPr>
        <p:txBody>
          <a:bodyPr/>
          <a:lstStyle/>
          <a:p>
            <a:fld id="{D4058638-D7A2-4902-9F37-9921DD2BF4B2}" type="datetimeFigureOut">
              <a:rPr lang="en-US" smtClean="0"/>
              <a:pPr/>
              <a:t>1/16/2025</a:t>
            </a:fld>
            <a:endParaRPr lang="en-US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CF36E9AC-1BDC-F71A-8FE7-FA13CD65D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861175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D98C421E-6386-9327-F4E5-91873529E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861175"/>
            <a:ext cx="2743200" cy="365125"/>
          </a:xfrm>
        </p:spPr>
        <p:txBody>
          <a:bodyPr/>
          <a:lstStyle/>
          <a:p>
            <a:fld id="{A9AFD8A1-7BE5-4EFC-8AC3-03C0A109BD86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250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D409882-A3F8-8CF1-DD59-3AF7110AF5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96457"/>
            <a:ext cx="10515600" cy="3265714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29" name="Titel 28">
            <a:extLst>
              <a:ext uri="{FF2B5EF4-FFF2-40B4-BE49-F238E27FC236}">
                <a16:creationId xmlns:a16="http://schemas.microsoft.com/office/drawing/2014/main" id="{63BBC36A-4434-126C-EE1A-22B900841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21670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0" name="Datumsplatzhalter 7">
            <a:extLst>
              <a:ext uri="{FF2B5EF4-FFF2-40B4-BE49-F238E27FC236}">
                <a16:creationId xmlns:a16="http://schemas.microsoft.com/office/drawing/2014/main" id="{2C7A2EC7-112C-7A0E-3F2F-8152BD0C83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861175"/>
            <a:ext cx="2743200" cy="365125"/>
          </a:xfrm>
        </p:spPr>
        <p:txBody>
          <a:bodyPr/>
          <a:lstStyle/>
          <a:p>
            <a:fld id="{D4058638-D7A2-4902-9F37-9921DD2BF4B2}" type="datetimeFigureOut">
              <a:rPr lang="en-US" smtClean="0"/>
              <a:pPr/>
              <a:t>1/16/2025</a:t>
            </a:fld>
            <a:endParaRPr lang="en-US" dirty="0"/>
          </a:p>
        </p:txBody>
      </p:sp>
      <p:sp>
        <p:nvSpPr>
          <p:cNvPr id="31" name="Fußzeilenplatzhalter 8">
            <a:extLst>
              <a:ext uri="{FF2B5EF4-FFF2-40B4-BE49-F238E27FC236}">
                <a16:creationId xmlns:a16="http://schemas.microsoft.com/office/drawing/2014/main" id="{ED7FFFD8-F794-7937-3986-E0CEFFE756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861175"/>
            <a:ext cx="4114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2" name="Foliennummernplatzhalter 9">
            <a:extLst>
              <a:ext uri="{FF2B5EF4-FFF2-40B4-BE49-F238E27FC236}">
                <a16:creationId xmlns:a16="http://schemas.microsoft.com/office/drawing/2014/main" id="{9414F179-C7B7-A7C8-0E2B-0E7162BCF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861175"/>
            <a:ext cx="2743200" cy="365125"/>
          </a:xfrm>
        </p:spPr>
        <p:txBody>
          <a:bodyPr/>
          <a:lstStyle/>
          <a:p>
            <a:fld id="{A9AFD8A1-7BE5-4EFC-8AC3-03C0A109BD86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0106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85B7366-7B58-7F53-99A8-8E824EA95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37485E1-9932-C399-9B2F-25A5997085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F9A04C6-4D7E-C3E0-AAB7-06237C849B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Source Sans Pro" panose="020B0503030403020204" pitchFamily="34" charset="0"/>
              </a:defRPr>
            </a:lvl1pPr>
          </a:lstStyle>
          <a:p>
            <a:fld id="{D4058638-D7A2-4902-9F37-9921DD2BF4B2}" type="datetimeFigureOut">
              <a:rPr lang="en-US" smtClean="0"/>
              <a:pPr/>
              <a:t>1/16/2025</a:t>
            </a:fld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2FD7AA3-0B91-7C0C-BB51-EC7DBD19E0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Source Sans Pro" panose="020B0503030403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DE1AAA0-0AC0-C5D1-4B2E-491CC1BD30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Source Sans Pro" panose="020B0503030403020204" pitchFamily="34" charset="0"/>
              </a:defRPr>
            </a:lvl1pPr>
          </a:lstStyle>
          <a:p>
            <a:fld id="{A9AFD8A1-7BE5-4EFC-8AC3-03C0A109BD86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8687E837-BA14-E921-9507-C284DEE2BC9C}"/>
              </a:ext>
            </a:extLst>
          </p:cNvPr>
          <p:cNvSpPr/>
          <p:nvPr userDrawn="1"/>
        </p:nvSpPr>
        <p:spPr>
          <a:xfrm>
            <a:off x="0" y="657226"/>
            <a:ext cx="12192000" cy="6858000"/>
          </a:xfrm>
          <a:prstGeom prst="rect">
            <a:avLst/>
          </a:prstGeom>
          <a:solidFill>
            <a:srgbClr val="DCEA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524B416A-9D51-8528-795F-78C66B9EB417}"/>
              </a:ext>
            </a:extLst>
          </p:cNvPr>
          <p:cNvGrpSpPr/>
          <p:nvPr userDrawn="1"/>
        </p:nvGrpSpPr>
        <p:grpSpPr>
          <a:xfrm>
            <a:off x="14189" y="0"/>
            <a:ext cx="12177811" cy="7515226"/>
            <a:chOff x="270300" y="-2985492"/>
            <a:chExt cx="7770785" cy="7460162"/>
          </a:xfrm>
        </p:grpSpPr>
        <p:sp>
          <p:nvSpPr>
            <p:cNvPr id="31" name="Rechteck 2">
              <a:extLst>
                <a:ext uri="{FF2B5EF4-FFF2-40B4-BE49-F238E27FC236}">
                  <a16:creationId xmlns:a16="http://schemas.microsoft.com/office/drawing/2014/main" id="{488CD9B4-6CC5-2159-3605-616B7181547D}"/>
                </a:ext>
              </a:extLst>
            </p:cNvPr>
            <p:cNvSpPr/>
            <p:nvPr/>
          </p:nvSpPr>
          <p:spPr>
            <a:xfrm rot="10800000">
              <a:off x="270301" y="-2397181"/>
              <a:ext cx="7761727" cy="962026"/>
            </a:xfrm>
            <a:custGeom>
              <a:avLst/>
              <a:gdLst>
                <a:gd name="connsiteX0" fmla="*/ 0 w 7772400"/>
                <a:gd name="connsiteY0" fmla="*/ 0 h 1117600"/>
                <a:gd name="connsiteX1" fmla="*/ 7772400 w 7772400"/>
                <a:gd name="connsiteY1" fmla="*/ 0 h 1117600"/>
                <a:gd name="connsiteX2" fmla="*/ 7772400 w 7772400"/>
                <a:gd name="connsiteY2" fmla="*/ 1117600 h 1117600"/>
                <a:gd name="connsiteX3" fmla="*/ 0 w 7772400"/>
                <a:gd name="connsiteY3" fmla="*/ 1117600 h 1117600"/>
                <a:gd name="connsiteX4" fmla="*/ 0 w 7772400"/>
                <a:gd name="connsiteY4" fmla="*/ 0 h 1117600"/>
                <a:gd name="connsiteX0" fmla="*/ 0 w 7772400"/>
                <a:gd name="connsiteY0" fmla="*/ 14 h 1117614"/>
                <a:gd name="connsiteX1" fmla="*/ 1155700 w 7772400"/>
                <a:gd name="connsiteY1" fmla="*/ 228614 h 1117614"/>
                <a:gd name="connsiteX2" fmla="*/ 7772400 w 7772400"/>
                <a:gd name="connsiteY2" fmla="*/ 14 h 1117614"/>
                <a:gd name="connsiteX3" fmla="*/ 7772400 w 7772400"/>
                <a:gd name="connsiteY3" fmla="*/ 1117614 h 1117614"/>
                <a:gd name="connsiteX4" fmla="*/ 0 w 7772400"/>
                <a:gd name="connsiteY4" fmla="*/ 1117614 h 1117614"/>
                <a:gd name="connsiteX5" fmla="*/ 0 w 7772400"/>
                <a:gd name="connsiteY5" fmla="*/ 14 h 1117614"/>
                <a:gd name="connsiteX0" fmla="*/ 0 w 7772400"/>
                <a:gd name="connsiteY0" fmla="*/ 88915 h 1206515"/>
                <a:gd name="connsiteX1" fmla="*/ 1155700 w 7772400"/>
                <a:gd name="connsiteY1" fmla="*/ 317515 h 1206515"/>
                <a:gd name="connsiteX2" fmla="*/ 3035300 w 7772400"/>
                <a:gd name="connsiteY2" fmla="*/ 0 h 1206515"/>
                <a:gd name="connsiteX3" fmla="*/ 7772400 w 7772400"/>
                <a:gd name="connsiteY3" fmla="*/ 88915 h 1206515"/>
                <a:gd name="connsiteX4" fmla="*/ 7772400 w 7772400"/>
                <a:gd name="connsiteY4" fmla="*/ 1206515 h 1206515"/>
                <a:gd name="connsiteX5" fmla="*/ 0 w 7772400"/>
                <a:gd name="connsiteY5" fmla="*/ 1206515 h 1206515"/>
                <a:gd name="connsiteX6" fmla="*/ 0 w 7772400"/>
                <a:gd name="connsiteY6" fmla="*/ 88915 h 1206515"/>
                <a:gd name="connsiteX0" fmla="*/ 0 w 7772400"/>
                <a:gd name="connsiteY0" fmla="*/ 88915 h 1206515"/>
                <a:gd name="connsiteX1" fmla="*/ 1155700 w 7772400"/>
                <a:gd name="connsiteY1" fmla="*/ 317515 h 1206515"/>
                <a:gd name="connsiteX2" fmla="*/ 3035300 w 7772400"/>
                <a:gd name="connsiteY2" fmla="*/ 0 h 1206515"/>
                <a:gd name="connsiteX3" fmla="*/ 4210050 w 7772400"/>
                <a:gd name="connsiteY3" fmla="*/ 247653 h 1206515"/>
                <a:gd name="connsiteX4" fmla="*/ 7772400 w 7772400"/>
                <a:gd name="connsiteY4" fmla="*/ 88915 h 1206515"/>
                <a:gd name="connsiteX5" fmla="*/ 7772400 w 7772400"/>
                <a:gd name="connsiteY5" fmla="*/ 1206515 h 1206515"/>
                <a:gd name="connsiteX6" fmla="*/ 0 w 7772400"/>
                <a:gd name="connsiteY6" fmla="*/ 1206515 h 1206515"/>
                <a:gd name="connsiteX7" fmla="*/ 0 w 7772400"/>
                <a:gd name="connsiteY7" fmla="*/ 88915 h 1206515"/>
                <a:gd name="connsiteX0" fmla="*/ 0 w 7772400"/>
                <a:gd name="connsiteY0" fmla="*/ 311168 h 1428768"/>
                <a:gd name="connsiteX1" fmla="*/ 1155700 w 7772400"/>
                <a:gd name="connsiteY1" fmla="*/ 539768 h 1428768"/>
                <a:gd name="connsiteX2" fmla="*/ 3035300 w 7772400"/>
                <a:gd name="connsiteY2" fmla="*/ 222253 h 1428768"/>
                <a:gd name="connsiteX3" fmla="*/ 4210050 w 7772400"/>
                <a:gd name="connsiteY3" fmla="*/ 469906 h 1428768"/>
                <a:gd name="connsiteX4" fmla="*/ 5568950 w 7772400"/>
                <a:gd name="connsiteY4" fmla="*/ 0 h 1428768"/>
                <a:gd name="connsiteX5" fmla="*/ 7772400 w 7772400"/>
                <a:gd name="connsiteY5" fmla="*/ 311168 h 1428768"/>
                <a:gd name="connsiteX6" fmla="*/ 7772400 w 7772400"/>
                <a:gd name="connsiteY6" fmla="*/ 1428768 h 1428768"/>
                <a:gd name="connsiteX7" fmla="*/ 0 w 7772400"/>
                <a:gd name="connsiteY7" fmla="*/ 1428768 h 1428768"/>
                <a:gd name="connsiteX8" fmla="*/ 0 w 7772400"/>
                <a:gd name="connsiteY8" fmla="*/ 311168 h 1428768"/>
                <a:gd name="connsiteX0" fmla="*/ 0 w 7772400"/>
                <a:gd name="connsiteY0" fmla="*/ 311168 h 1428768"/>
                <a:gd name="connsiteX1" fmla="*/ 1155700 w 7772400"/>
                <a:gd name="connsiteY1" fmla="*/ 539768 h 1428768"/>
                <a:gd name="connsiteX2" fmla="*/ 3035300 w 7772400"/>
                <a:gd name="connsiteY2" fmla="*/ 222253 h 1428768"/>
                <a:gd name="connsiteX3" fmla="*/ 4210050 w 7772400"/>
                <a:gd name="connsiteY3" fmla="*/ 469906 h 1428768"/>
                <a:gd name="connsiteX4" fmla="*/ 5568950 w 7772400"/>
                <a:gd name="connsiteY4" fmla="*/ 0 h 1428768"/>
                <a:gd name="connsiteX5" fmla="*/ 6959600 w 7772400"/>
                <a:gd name="connsiteY5" fmla="*/ 330204 h 1428768"/>
                <a:gd name="connsiteX6" fmla="*/ 7772400 w 7772400"/>
                <a:gd name="connsiteY6" fmla="*/ 311168 h 1428768"/>
                <a:gd name="connsiteX7" fmla="*/ 7772400 w 7772400"/>
                <a:gd name="connsiteY7" fmla="*/ 1428768 h 1428768"/>
                <a:gd name="connsiteX8" fmla="*/ 0 w 7772400"/>
                <a:gd name="connsiteY8" fmla="*/ 1428768 h 1428768"/>
                <a:gd name="connsiteX9" fmla="*/ 0 w 7772400"/>
                <a:gd name="connsiteY9" fmla="*/ 311168 h 1428768"/>
                <a:gd name="connsiteX0" fmla="*/ 0 w 7772400"/>
                <a:gd name="connsiteY0" fmla="*/ 209567 h 1327167"/>
                <a:gd name="connsiteX1" fmla="*/ 1155700 w 7772400"/>
                <a:gd name="connsiteY1" fmla="*/ 438167 h 1327167"/>
                <a:gd name="connsiteX2" fmla="*/ 3035300 w 7772400"/>
                <a:gd name="connsiteY2" fmla="*/ 120652 h 1327167"/>
                <a:gd name="connsiteX3" fmla="*/ 4210050 w 7772400"/>
                <a:gd name="connsiteY3" fmla="*/ 368305 h 1327167"/>
                <a:gd name="connsiteX4" fmla="*/ 5600700 w 7772400"/>
                <a:gd name="connsiteY4" fmla="*/ 0 h 1327167"/>
                <a:gd name="connsiteX5" fmla="*/ 6959600 w 7772400"/>
                <a:gd name="connsiteY5" fmla="*/ 228603 h 1327167"/>
                <a:gd name="connsiteX6" fmla="*/ 7772400 w 7772400"/>
                <a:gd name="connsiteY6" fmla="*/ 209567 h 1327167"/>
                <a:gd name="connsiteX7" fmla="*/ 7772400 w 7772400"/>
                <a:gd name="connsiteY7" fmla="*/ 1327167 h 1327167"/>
                <a:gd name="connsiteX8" fmla="*/ 0 w 7772400"/>
                <a:gd name="connsiteY8" fmla="*/ 1327167 h 1327167"/>
                <a:gd name="connsiteX9" fmla="*/ 0 w 7772400"/>
                <a:gd name="connsiteY9" fmla="*/ 209567 h 1327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72400" h="1327167">
                  <a:moveTo>
                    <a:pt x="0" y="209567"/>
                  </a:moveTo>
                  <a:cubicBezTo>
                    <a:pt x="383117" y="207450"/>
                    <a:pt x="772583" y="440284"/>
                    <a:pt x="1155700" y="438167"/>
                  </a:cubicBezTo>
                  <a:cubicBezTo>
                    <a:pt x="1769533" y="416996"/>
                    <a:pt x="2421467" y="141823"/>
                    <a:pt x="3035300" y="120652"/>
                  </a:cubicBezTo>
                  <a:cubicBezTo>
                    <a:pt x="3403600" y="127002"/>
                    <a:pt x="3841750" y="361955"/>
                    <a:pt x="4210050" y="368305"/>
                  </a:cubicBezTo>
                  <a:cubicBezTo>
                    <a:pt x="4574117" y="347138"/>
                    <a:pt x="5236633" y="21167"/>
                    <a:pt x="5600700" y="0"/>
                  </a:cubicBezTo>
                  <a:cubicBezTo>
                    <a:pt x="6040967" y="61384"/>
                    <a:pt x="6519333" y="167219"/>
                    <a:pt x="6959600" y="228603"/>
                  </a:cubicBezTo>
                  <a:lnTo>
                    <a:pt x="7772400" y="209567"/>
                  </a:lnTo>
                  <a:lnTo>
                    <a:pt x="7772400" y="1327167"/>
                  </a:lnTo>
                  <a:lnTo>
                    <a:pt x="0" y="1327167"/>
                  </a:lnTo>
                  <a:lnTo>
                    <a:pt x="0" y="209567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38100"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2" name="Rechteck 2">
              <a:extLst>
                <a:ext uri="{FF2B5EF4-FFF2-40B4-BE49-F238E27FC236}">
                  <a16:creationId xmlns:a16="http://schemas.microsoft.com/office/drawing/2014/main" id="{287705C2-CE40-A55B-ACAA-003A2C397FE1}"/>
                </a:ext>
              </a:extLst>
            </p:cNvPr>
            <p:cNvSpPr/>
            <p:nvPr/>
          </p:nvSpPr>
          <p:spPr>
            <a:xfrm rot="10800000">
              <a:off x="270301" y="-2985492"/>
              <a:ext cx="7761728" cy="894556"/>
            </a:xfrm>
            <a:custGeom>
              <a:avLst/>
              <a:gdLst>
                <a:gd name="connsiteX0" fmla="*/ 0 w 7772400"/>
                <a:gd name="connsiteY0" fmla="*/ 0 h 1117600"/>
                <a:gd name="connsiteX1" fmla="*/ 7772400 w 7772400"/>
                <a:gd name="connsiteY1" fmla="*/ 0 h 1117600"/>
                <a:gd name="connsiteX2" fmla="*/ 7772400 w 7772400"/>
                <a:gd name="connsiteY2" fmla="*/ 1117600 h 1117600"/>
                <a:gd name="connsiteX3" fmla="*/ 0 w 7772400"/>
                <a:gd name="connsiteY3" fmla="*/ 1117600 h 1117600"/>
                <a:gd name="connsiteX4" fmla="*/ 0 w 7772400"/>
                <a:gd name="connsiteY4" fmla="*/ 0 h 1117600"/>
                <a:gd name="connsiteX0" fmla="*/ 0 w 7772400"/>
                <a:gd name="connsiteY0" fmla="*/ 14 h 1117614"/>
                <a:gd name="connsiteX1" fmla="*/ 1155700 w 7772400"/>
                <a:gd name="connsiteY1" fmla="*/ 228614 h 1117614"/>
                <a:gd name="connsiteX2" fmla="*/ 7772400 w 7772400"/>
                <a:gd name="connsiteY2" fmla="*/ 14 h 1117614"/>
                <a:gd name="connsiteX3" fmla="*/ 7772400 w 7772400"/>
                <a:gd name="connsiteY3" fmla="*/ 1117614 h 1117614"/>
                <a:gd name="connsiteX4" fmla="*/ 0 w 7772400"/>
                <a:gd name="connsiteY4" fmla="*/ 1117614 h 1117614"/>
                <a:gd name="connsiteX5" fmla="*/ 0 w 7772400"/>
                <a:gd name="connsiteY5" fmla="*/ 14 h 1117614"/>
                <a:gd name="connsiteX0" fmla="*/ 0 w 7772400"/>
                <a:gd name="connsiteY0" fmla="*/ 88915 h 1206515"/>
                <a:gd name="connsiteX1" fmla="*/ 1155700 w 7772400"/>
                <a:gd name="connsiteY1" fmla="*/ 317515 h 1206515"/>
                <a:gd name="connsiteX2" fmla="*/ 3035300 w 7772400"/>
                <a:gd name="connsiteY2" fmla="*/ 0 h 1206515"/>
                <a:gd name="connsiteX3" fmla="*/ 7772400 w 7772400"/>
                <a:gd name="connsiteY3" fmla="*/ 88915 h 1206515"/>
                <a:gd name="connsiteX4" fmla="*/ 7772400 w 7772400"/>
                <a:gd name="connsiteY4" fmla="*/ 1206515 h 1206515"/>
                <a:gd name="connsiteX5" fmla="*/ 0 w 7772400"/>
                <a:gd name="connsiteY5" fmla="*/ 1206515 h 1206515"/>
                <a:gd name="connsiteX6" fmla="*/ 0 w 7772400"/>
                <a:gd name="connsiteY6" fmla="*/ 88915 h 1206515"/>
                <a:gd name="connsiteX0" fmla="*/ 0 w 7772400"/>
                <a:gd name="connsiteY0" fmla="*/ 88915 h 1206515"/>
                <a:gd name="connsiteX1" fmla="*/ 1155700 w 7772400"/>
                <a:gd name="connsiteY1" fmla="*/ 317515 h 1206515"/>
                <a:gd name="connsiteX2" fmla="*/ 3035300 w 7772400"/>
                <a:gd name="connsiteY2" fmla="*/ 0 h 1206515"/>
                <a:gd name="connsiteX3" fmla="*/ 4210050 w 7772400"/>
                <a:gd name="connsiteY3" fmla="*/ 247653 h 1206515"/>
                <a:gd name="connsiteX4" fmla="*/ 7772400 w 7772400"/>
                <a:gd name="connsiteY4" fmla="*/ 88915 h 1206515"/>
                <a:gd name="connsiteX5" fmla="*/ 7772400 w 7772400"/>
                <a:gd name="connsiteY5" fmla="*/ 1206515 h 1206515"/>
                <a:gd name="connsiteX6" fmla="*/ 0 w 7772400"/>
                <a:gd name="connsiteY6" fmla="*/ 1206515 h 1206515"/>
                <a:gd name="connsiteX7" fmla="*/ 0 w 7772400"/>
                <a:gd name="connsiteY7" fmla="*/ 88915 h 1206515"/>
                <a:gd name="connsiteX0" fmla="*/ 0 w 7772400"/>
                <a:gd name="connsiteY0" fmla="*/ 311168 h 1428768"/>
                <a:gd name="connsiteX1" fmla="*/ 1155700 w 7772400"/>
                <a:gd name="connsiteY1" fmla="*/ 539768 h 1428768"/>
                <a:gd name="connsiteX2" fmla="*/ 3035300 w 7772400"/>
                <a:gd name="connsiteY2" fmla="*/ 222253 h 1428768"/>
                <a:gd name="connsiteX3" fmla="*/ 4210050 w 7772400"/>
                <a:gd name="connsiteY3" fmla="*/ 469906 h 1428768"/>
                <a:gd name="connsiteX4" fmla="*/ 5568950 w 7772400"/>
                <a:gd name="connsiteY4" fmla="*/ 0 h 1428768"/>
                <a:gd name="connsiteX5" fmla="*/ 7772400 w 7772400"/>
                <a:gd name="connsiteY5" fmla="*/ 311168 h 1428768"/>
                <a:gd name="connsiteX6" fmla="*/ 7772400 w 7772400"/>
                <a:gd name="connsiteY6" fmla="*/ 1428768 h 1428768"/>
                <a:gd name="connsiteX7" fmla="*/ 0 w 7772400"/>
                <a:gd name="connsiteY7" fmla="*/ 1428768 h 1428768"/>
                <a:gd name="connsiteX8" fmla="*/ 0 w 7772400"/>
                <a:gd name="connsiteY8" fmla="*/ 311168 h 1428768"/>
                <a:gd name="connsiteX0" fmla="*/ 0 w 7772400"/>
                <a:gd name="connsiteY0" fmla="*/ 311168 h 1428768"/>
                <a:gd name="connsiteX1" fmla="*/ 1155700 w 7772400"/>
                <a:gd name="connsiteY1" fmla="*/ 539768 h 1428768"/>
                <a:gd name="connsiteX2" fmla="*/ 3035300 w 7772400"/>
                <a:gd name="connsiteY2" fmla="*/ 222253 h 1428768"/>
                <a:gd name="connsiteX3" fmla="*/ 4210050 w 7772400"/>
                <a:gd name="connsiteY3" fmla="*/ 469906 h 1428768"/>
                <a:gd name="connsiteX4" fmla="*/ 5568950 w 7772400"/>
                <a:gd name="connsiteY4" fmla="*/ 0 h 1428768"/>
                <a:gd name="connsiteX5" fmla="*/ 6959600 w 7772400"/>
                <a:gd name="connsiteY5" fmla="*/ 330204 h 1428768"/>
                <a:gd name="connsiteX6" fmla="*/ 7772400 w 7772400"/>
                <a:gd name="connsiteY6" fmla="*/ 311168 h 1428768"/>
                <a:gd name="connsiteX7" fmla="*/ 7772400 w 7772400"/>
                <a:gd name="connsiteY7" fmla="*/ 1428768 h 1428768"/>
                <a:gd name="connsiteX8" fmla="*/ 0 w 7772400"/>
                <a:gd name="connsiteY8" fmla="*/ 1428768 h 1428768"/>
                <a:gd name="connsiteX9" fmla="*/ 0 w 7772400"/>
                <a:gd name="connsiteY9" fmla="*/ 311168 h 1428768"/>
                <a:gd name="connsiteX0" fmla="*/ 0 w 7772400"/>
                <a:gd name="connsiteY0" fmla="*/ 209567 h 1327167"/>
                <a:gd name="connsiteX1" fmla="*/ 1155700 w 7772400"/>
                <a:gd name="connsiteY1" fmla="*/ 438167 h 1327167"/>
                <a:gd name="connsiteX2" fmla="*/ 3035300 w 7772400"/>
                <a:gd name="connsiteY2" fmla="*/ 120652 h 1327167"/>
                <a:gd name="connsiteX3" fmla="*/ 4210050 w 7772400"/>
                <a:gd name="connsiteY3" fmla="*/ 368305 h 1327167"/>
                <a:gd name="connsiteX4" fmla="*/ 5600700 w 7772400"/>
                <a:gd name="connsiteY4" fmla="*/ 0 h 1327167"/>
                <a:gd name="connsiteX5" fmla="*/ 6959600 w 7772400"/>
                <a:gd name="connsiteY5" fmla="*/ 228603 h 1327167"/>
                <a:gd name="connsiteX6" fmla="*/ 7772400 w 7772400"/>
                <a:gd name="connsiteY6" fmla="*/ 209567 h 1327167"/>
                <a:gd name="connsiteX7" fmla="*/ 7772400 w 7772400"/>
                <a:gd name="connsiteY7" fmla="*/ 1327167 h 1327167"/>
                <a:gd name="connsiteX8" fmla="*/ 0 w 7772400"/>
                <a:gd name="connsiteY8" fmla="*/ 1327167 h 1327167"/>
                <a:gd name="connsiteX9" fmla="*/ 0 w 7772400"/>
                <a:gd name="connsiteY9" fmla="*/ 209567 h 1327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72400" h="1327167">
                  <a:moveTo>
                    <a:pt x="0" y="209567"/>
                  </a:moveTo>
                  <a:cubicBezTo>
                    <a:pt x="383117" y="207450"/>
                    <a:pt x="772583" y="440284"/>
                    <a:pt x="1155700" y="438167"/>
                  </a:cubicBezTo>
                  <a:cubicBezTo>
                    <a:pt x="1769533" y="416996"/>
                    <a:pt x="2421467" y="141823"/>
                    <a:pt x="3035300" y="120652"/>
                  </a:cubicBezTo>
                  <a:cubicBezTo>
                    <a:pt x="3403600" y="127002"/>
                    <a:pt x="3841750" y="361955"/>
                    <a:pt x="4210050" y="368305"/>
                  </a:cubicBezTo>
                  <a:cubicBezTo>
                    <a:pt x="4574117" y="347138"/>
                    <a:pt x="5236633" y="21167"/>
                    <a:pt x="5600700" y="0"/>
                  </a:cubicBezTo>
                  <a:cubicBezTo>
                    <a:pt x="6040967" y="61384"/>
                    <a:pt x="6519333" y="167219"/>
                    <a:pt x="6959600" y="228603"/>
                  </a:cubicBezTo>
                  <a:lnTo>
                    <a:pt x="7772400" y="209567"/>
                  </a:lnTo>
                  <a:lnTo>
                    <a:pt x="7772400" y="1327167"/>
                  </a:lnTo>
                  <a:lnTo>
                    <a:pt x="0" y="1327167"/>
                  </a:lnTo>
                  <a:lnTo>
                    <a:pt x="0" y="209567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3" name="Rechteck 2">
              <a:extLst>
                <a:ext uri="{FF2B5EF4-FFF2-40B4-BE49-F238E27FC236}">
                  <a16:creationId xmlns:a16="http://schemas.microsoft.com/office/drawing/2014/main" id="{EFFDC0F4-65AE-5765-4454-8D9A2027FCDD}"/>
                </a:ext>
              </a:extLst>
            </p:cNvPr>
            <p:cNvSpPr/>
            <p:nvPr/>
          </p:nvSpPr>
          <p:spPr>
            <a:xfrm>
              <a:off x="270301" y="2642988"/>
              <a:ext cx="7770784" cy="1028628"/>
            </a:xfrm>
            <a:custGeom>
              <a:avLst/>
              <a:gdLst>
                <a:gd name="connsiteX0" fmla="*/ 0 w 7772400"/>
                <a:gd name="connsiteY0" fmla="*/ 0 h 1117600"/>
                <a:gd name="connsiteX1" fmla="*/ 7772400 w 7772400"/>
                <a:gd name="connsiteY1" fmla="*/ 0 h 1117600"/>
                <a:gd name="connsiteX2" fmla="*/ 7772400 w 7772400"/>
                <a:gd name="connsiteY2" fmla="*/ 1117600 h 1117600"/>
                <a:gd name="connsiteX3" fmla="*/ 0 w 7772400"/>
                <a:gd name="connsiteY3" fmla="*/ 1117600 h 1117600"/>
                <a:gd name="connsiteX4" fmla="*/ 0 w 7772400"/>
                <a:gd name="connsiteY4" fmla="*/ 0 h 1117600"/>
                <a:gd name="connsiteX0" fmla="*/ 0 w 7772400"/>
                <a:gd name="connsiteY0" fmla="*/ 14 h 1117614"/>
                <a:gd name="connsiteX1" fmla="*/ 1155700 w 7772400"/>
                <a:gd name="connsiteY1" fmla="*/ 228614 h 1117614"/>
                <a:gd name="connsiteX2" fmla="*/ 7772400 w 7772400"/>
                <a:gd name="connsiteY2" fmla="*/ 14 h 1117614"/>
                <a:gd name="connsiteX3" fmla="*/ 7772400 w 7772400"/>
                <a:gd name="connsiteY3" fmla="*/ 1117614 h 1117614"/>
                <a:gd name="connsiteX4" fmla="*/ 0 w 7772400"/>
                <a:gd name="connsiteY4" fmla="*/ 1117614 h 1117614"/>
                <a:gd name="connsiteX5" fmla="*/ 0 w 7772400"/>
                <a:gd name="connsiteY5" fmla="*/ 14 h 1117614"/>
                <a:gd name="connsiteX0" fmla="*/ 0 w 7772400"/>
                <a:gd name="connsiteY0" fmla="*/ 88915 h 1206515"/>
                <a:gd name="connsiteX1" fmla="*/ 1155700 w 7772400"/>
                <a:gd name="connsiteY1" fmla="*/ 317515 h 1206515"/>
                <a:gd name="connsiteX2" fmla="*/ 3035300 w 7772400"/>
                <a:gd name="connsiteY2" fmla="*/ 0 h 1206515"/>
                <a:gd name="connsiteX3" fmla="*/ 7772400 w 7772400"/>
                <a:gd name="connsiteY3" fmla="*/ 88915 h 1206515"/>
                <a:gd name="connsiteX4" fmla="*/ 7772400 w 7772400"/>
                <a:gd name="connsiteY4" fmla="*/ 1206515 h 1206515"/>
                <a:gd name="connsiteX5" fmla="*/ 0 w 7772400"/>
                <a:gd name="connsiteY5" fmla="*/ 1206515 h 1206515"/>
                <a:gd name="connsiteX6" fmla="*/ 0 w 7772400"/>
                <a:gd name="connsiteY6" fmla="*/ 88915 h 1206515"/>
                <a:gd name="connsiteX0" fmla="*/ 0 w 7772400"/>
                <a:gd name="connsiteY0" fmla="*/ 88915 h 1206515"/>
                <a:gd name="connsiteX1" fmla="*/ 1155700 w 7772400"/>
                <a:gd name="connsiteY1" fmla="*/ 317515 h 1206515"/>
                <a:gd name="connsiteX2" fmla="*/ 3035300 w 7772400"/>
                <a:gd name="connsiteY2" fmla="*/ 0 h 1206515"/>
                <a:gd name="connsiteX3" fmla="*/ 4210050 w 7772400"/>
                <a:gd name="connsiteY3" fmla="*/ 247653 h 1206515"/>
                <a:gd name="connsiteX4" fmla="*/ 7772400 w 7772400"/>
                <a:gd name="connsiteY4" fmla="*/ 88915 h 1206515"/>
                <a:gd name="connsiteX5" fmla="*/ 7772400 w 7772400"/>
                <a:gd name="connsiteY5" fmla="*/ 1206515 h 1206515"/>
                <a:gd name="connsiteX6" fmla="*/ 0 w 7772400"/>
                <a:gd name="connsiteY6" fmla="*/ 1206515 h 1206515"/>
                <a:gd name="connsiteX7" fmla="*/ 0 w 7772400"/>
                <a:gd name="connsiteY7" fmla="*/ 88915 h 1206515"/>
                <a:gd name="connsiteX0" fmla="*/ 0 w 7772400"/>
                <a:gd name="connsiteY0" fmla="*/ 311168 h 1428768"/>
                <a:gd name="connsiteX1" fmla="*/ 1155700 w 7772400"/>
                <a:gd name="connsiteY1" fmla="*/ 539768 h 1428768"/>
                <a:gd name="connsiteX2" fmla="*/ 3035300 w 7772400"/>
                <a:gd name="connsiteY2" fmla="*/ 222253 h 1428768"/>
                <a:gd name="connsiteX3" fmla="*/ 4210050 w 7772400"/>
                <a:gd name="connsiteY3" fmla="*/ 469906 h 1428768"/>
                <a:gd name="connsiteX4" fmla="*/ 5568950 w 7772400"/>
                <a:gd name="connsiteY4" fmla="*/ 0 h 1428768"/>
                <a:gd name="connsiteX5" fmla="*/ 7772400 w 7772400"/>
                <a:gd name="connsiteY5" fmla="*/ 311168 h 1428768"/>
                <a:gd name="connsiteX6" fmla="*/ 7772400 w 7772400"/>
                <a:gd name="connsiteY6" fmla="*/ 1428768 h 1428768"/>
                <a:gd name="connsiteX7" fmla="*/ 0 w 7772400"/>
                <a:gd name="connsiteY7" fmla="*/ 1428768 h 1428768"/>
                <a:gd name="connsiteX8" fmla="*/ 0 w 7772400"/>
                <a:gd name="connsiteY8" fmla="*/ 311168 h 1428768"/>
                <a:gd name="connsiteX0" fmla="*/ 0 w 7772400"/>
                <a:gd name="connsiteY0" fmla="*/ 311168 h 1428768"/>
                <a:gd name="connsiteX1" fmla="*/ 1155700 w 7772400"/>
                <a:gd name="connsiteY1" fmla="*/ 539768 h 1428768"/>
                <a:gd name="connsiteX2" fmla="*/ 3035300 w 7772400"/>
                <a:gd name="connsiteY2" fmla="*/ 222253 h 1428768"/>
                <a:gd name="connsiteX3" fmla="*/ 4210050 w 7772400"/>
                <a:gd name="connsiteY3" fmla="*/ 469906 h 1428768"/>
                <a:gd name="connsiteX4" fmla="*/ 5568950 w 7772400"/>
                <a:gd name="connsiteY4" fmla="*/ 0 h 1428768"/>
                <a:gd name="connsiteX5" fmla="*/ 6959600 w 7772400"/>
                <a:gd name="connsiteY5" fmla="*/ 330204 h 1428768"/>
                <a:gd name="connsiteX6" fmla="*/ 7772400 w 7772400"/>
                <a:gd name="connsiteY6" fmla="*/ 311168 h 1428768"/>
                <a:gd name="connsiteX7" fmla="*/ 7772400 w 7772400"/>
                <a:gd name="connsiteY7" fmla="*/ 1428768 h 1428768"/>
                <a:gd name="connsiteX8" fmla="*/ 0 w 7772400"/>
                <a:gd name="connsiteY8" fmla="*/ 1428768 h 1428768"/>
                <a:gd name="connsiteX9" fmla="*/ 0 w 7772400"/>
                <a:gd name="connsiteY9" fmla="*/ 311168 h 1428768"/>
                <a:gd name="connsiteX0" fmla="*/ 0 w 7772400"/>
                <a:gd name="connsiteY0" fmla="*/ 209567 h 1327167"/>
                <a:gd name="connsiteX1" fmla="*/ 1155700 w 7772400"/>
                <a:gd name="connsiteY1" fmla="*/ 438167 h 1327167"/>
                <a:gd name="connsiteX2" fmla="*/ 3035300 w 7772400"/>
                <a:gd name="connsiteY2" fmla="*/ 120652 h 1327167"/>
                <a:gd name="connsiteX3" fmla="*/ 4210050 w 7772400"/>
                <a:gd name="connsiteY3" fmla="*/ 368305 h 1327167"/>
                <a:gd name="connsiteX4" fmla="*/ 5600700 w 7772400"/>
                <a:gd name="connsiteY4" fmla="*/ 0 h 1327167"/>
                <a:gd name="connsiteX5" fmla="*/ 6959600 w 7772400"/>
                <a:gd name="connsiteY5" fmla="*/ 228603 h 1327167"/>
                <a:gd name="connsiteX6" fmla="*/ 7772400 w 7772400"/>
                <a:gd name="connsiteY6" fmla="*/ 209567 h 1327167"/>
                <a:gd name="connsiteX7" fmla="*/ 7772400 w 7772400"/>
                <a:gd name="connsiteY7" fmla="*/ 1327167 h 1327167"/>
                <a:gd name="connsiteX8" fmla="*/ 0 w 7772400"/>
                <a:gd name="connsiteY8" fmla="*/ 1327167 h 1327167"/>
                <a:gd name="connsiteX9" fmla="*/ 0 w 7772400"/>
                <a:gd name="connsiteY9" fmla="*/ 209567 h 1327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72400" h="1327167">
                  <a:moveTo>
                    <a:pt x="0" y="209567"/>
                  </a:moveTo>
                  <a:cubicBezTo>
                    <a:pt x="383117" y="207450"/>
                    <a:pt x="772583" y="440284"/>
                    <a:pt x="1155700" y="438167"/>
                  </a:cubicBezTo>
                  <a:cubicBezTo>
                    <a:pt x="1769533" y="416996"/>
                    <a:pt x="2421467" y="141823"/>
                    <a:pt x="3035300" y="120652"/>
                  </a:cubicBezTo>
                  <a:cubicBezTo>
                    <a:pt x="3403600" y="127002"/>
                    <a:pt x="3841750" y="361955"/>
                    <a:pt x="4210050" y="368305"/>
                  </a:cubicBezTo>
                  <a:cubicBezTo>
                    <a:pt x="4574117" y="347138"/>
                    <a:pt x="5236633" y="21167"/>
                    <a:pt x="5600700" y="0"/>
                  </a:cubicBezTo>
                  <a:cubicBezTo>
                    <a:pt x="6040967" y="61384"/>
                    <a:pt x="6519333" y="167219"/>
                    <a:pt x="6959600" y="228603"/>
                  </a:cubicBezTo>
                  <a:lnTo>
                    <a:pt x="7772400" y="209567"/>
                  </a:lnTo>
                  <a:lnTo>
                    <a:pt x="7772400" y="1327167"/>
                  </a:lnTo>
                  <a:lnTo>
                    <a:pt x="0" y="1327167"/>
                  </a:lnTo>
                  <a:lnTo>
                    <a:pt x="0" y="209567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4" name="Rechteck 2">
              <a:extLst>
                <a:ext uri="{FF2B5EF4-FFF2-40B4-BE49-F238E27FC236}">
                  <a16:creationId xmlns:a16="http://schemas.microsoft.com/office/drawing/2014/main" id="{7AF137BF-F004-4568-F951-1061D1B568C6}"/>
                </a:ext>
              </a:extLst>
            </p:cNvPr>
            <p:cNvSpPr/>
            <p:nvPr/>
          </p:nvSpPr>
          <p:spPr>
            <a:xfrm>
              <a:off x="270300" y="3176486"/>
              <a:ext cx="7770784" cy="1298184"/>
            </a:xfrm>
            <a:custGeom>
              <a:avLst/>
              <a:gdLst>
                <a:gd name="connsiteX0" fmla="*/ 0 w 7772400"/>
                <a:gd name="connsiteY0" fmla="*/ 0 h 1117600"/>
                <a:gd name="connsiteX1" fmla="*/ 7772400 w 7772400"/>
                <a:gd name="connsiteY1" fmla="*/ 0 h 1117600"/>
                <a:gd name="connsiteX2" fmla="*/ 7772400 w 7772400"/>
                <a:gd name="connsiteY2" fmla="*/ 1117600 h 1117600"/>
                <a:gd name="connsiteX3" fmla="*/ 0 w 7772400"/>
                <a:gd name="connsiteY3" fmla="*/ 1117600 h 1117600"/>
                <a:gd name="connsiteX4" fmla="*/ 0 w 7772400"/>
                <a:gd name="connsiteY4" fmla="*/ 0 h 1117600"/>
                <a:gd name="connsiteX0" fmla="*/ 0 w 7772400"/>
                <a:gd name="connsiteY0" fmla="*/ 14 h 1117614"/>
                <a:gd name="connsiteX1" fmla="*/ 1155700 w 7772400"/>
                <a:gd name="connsiteY1" fmla="*/ 228614 h 1117614"/>
                <a:gd name="connsiteX2" fmla="*/ 7772400 w 7772400"/>
                <a:gd name="connsiteY2" fmla="*/ 14 h 1117614"/>
                <a:gd name="connsiteX3" fmla="*/ 7772400 w 7772400"/>
                <a:gd name="connsiteY3" fmla="*/ 1117614 h 1117614"/>
                <a:gd name="connsiteX4" fmla="*/ 0 w 7772400"/>
                <a:gd name="connsiteY4" fmla="*/ 1117614 h 1117614"/>
                <a:gd name="connsiteX5" fmla="*/ 0 w 7772400"/>
                <a:gd name="connsiteY5" fmla="*/ 14 h 1117614"/>
                <a:gd name="connsiteX0" fmla="*/ 0 w 7772400"/>
                <a:gd name="connsiteY0" fmla="*/ 88915 h 1206515"/>
                <a:gd name="connsiteX1" fmla="*/ 1155700 w 7772400"/>
                <a:gd name="connsiteY1" fmla="*/ 317515 h 1206515"/>
                <a:gd name="connsiteX2" fmla="*/ 3035300 w 7772400"/>
                <a:gd name="connsiteY2" fmla="*/ 0 h 1206515"/>
                <a:gd name="connsiteX3" fmla="*/ 7772400 w 7772400"/>
                <a:gd name="connsiteY3" fmla="*/ 88915 h 1206515"/>
                <a:gd name="connsiteX4" fmla="*/ 7772400 w 7772400"/>
                <a:gd name="connsiteY4" fmla="*/ 1206515 h 1206515"/>
                <a:gd name="connsiteX5" fmla="*/ 0 w 7772400"/>
                <a:gd name="connsiteY5" fmla="*/ 1206515 h 1206515"/>
                <a:gd name="connsiteX6" fmla="*/ 0 w 7772400"/>
                <a:gd name="connsiteY6" fmla="*/ 88915 h 1206515"/>
                <a:gd name="connsiteX0" fmla="*/ 0 w 7772400"/>
                <a:gd name="connsiteY0" fmla="*/ 88915 h 1206515"/>
                <a:gd name="connsiteX1" fmla="*/ 1155700 w 7772400"/>
                <a:gd name="connsiteY1" fmla="*/ 317515 h 1206515"/>
                <a:gd name="connsiteX2" fmla="*/ 3035300 w 7772400"/>
                <a:gd name="connsiteY2" fmla="*/ 0 h 1206515"/>
                <a:gd name="connsiteX3" fmla="*/ 4210050 w 7772400"/>
                <a:gd name="connsiteY3" fmla="*/ 247653 h 1206515"/>
                <a:gd name="connsiteX4" fmla="*/ 7772400 w 7772400"/>
                <a:gd name="connsiteY4" fmla="*/ 88915 h 1206515"/>
                <a:gd name="connsiteX5" fmla="*/ 7772400 w 7772400"/>
                <a:gd name="connsiteY5" fmla="*/ 1206515 h 1206515"/>
                <a:gd name="connsiteX6" fmla="*/ 0 w 7772400"/>
                <a:gd name="connsiteY6" fmla="*/ 1206515 h 1206515"/>
                <a:gd name="connsiteX7" fmla="*/ 0 w 7772400"/>
                <a:gd name="connsiteY7" fmla="*/ 88915 h 1206515"/>
                <a:gd name="connsiteX0" fmla="*/ 0 w 7772400"/>
                <a:gd name="connsiteY0" fmla="*/ 311168 h 1428768"/>
                <a:gd name="connsiteX1" fmla="*/ 1155700 w 7772400"/>
                <a:gd name="connsiteY1" fmla="*/ 539768 h 1428768"/>
                <a:gd name="connsiteX2" fmla="*/ 3035300 w 7772400"/>
                <a:gd name="connsiteY2" fmla="*/ 222253 h 1428768"/>
                <a:gd name="connsiteX3" fmla="*/ 4210050 w 7772400"/>
                <a:gd name="connsiteY3" fmla="*/ 469906 h 1428768"/>
                <a:gd name="connsiteX4" fmla="*/ 5568950 w 7772400"/>
                <a:gd name="connsiteY4" fmla="*/ 0 h 1428768"/>
                <a:gd name="connsiteX5" fmla="*/ 7772400 w 7772400"/>
                <a:gd name="connsiteY5" fmla="*/ 311168 h 1428768"/>
                <a:gd name="connsiteX6" fmla="*/ 7772400 w 7772400"/>
                <a:gd name="connsiteY6" fmla="*/ 1428768 h 1428768"/>
                <a:gd name="connsiteX7" fmla="*/ 0 w 7772400"/>
                <a:gd name="connsiteY7" fmla="*/ 1428768 h 1428768"/>
                <a:gd name="connsiteX8" fmla="*/ 0 w 7772400"/>
                <a:gd name="connsiteY8" fmla="*/ 311168 h 1428768"/>
                <a:gd name="connsiteX0" fmla="*/ 0 w 7772400"/>
                <a:gd name="connsiteY0" fmla="*/ 311168 h 1428768"/>
                <a:gd name="connsiteX1" fmla="*/ 1155700 w 7772400"/>
                <a:gd name="connsiteY1" fmla="*/ 539768 h 1428768"/>
                <a:gd name="connsiteX2" fmla="*/ 3035300 w 7772400"/>
                <a:gd name="connsiteY2" fmla="*/ 222253 h 1428768"/>
                <a:gd name="connsiteX3" fmla="*/ 4210050 w 7772400"/>
                <a:gd name="connsiteY3" fmla="*/ 469906 h 1428768"/>
                <a:gd name="connsiteX4" fmla="*/ 5568950 w 7772400"/>
                <a:gd name="connsiteY4" fmla="*/ 0 h 1428768"/>
                <a:gd name="connsiteX5" fmla="*/ 6959600 w 7772400"/>
                <a:gd name="connsiteY5" fmla="*/ 330204 h 1428768"/>
                <a:gd name="connsiteX6" fmla="*/ 7772400 w 7772400"/>
                <a:gd name="connsiteY6" fmla="*/ 311168 h 1428768"/>
                <a:gd name="connsiteX7" fmla="*/ 7772400 w 7772400"/>
                <a:gd name="connsiteY7" fmla="*/ 1428768 h 1428768"/>
                <a:gd name="connsiteX8" fmla="*/ 0 w 7772400"/>
                <a:gd name="connsiteY8" fmla="*/ 1428768 h 1428768"/>
                <a:gd name="connsiteX9" fmla="*/ 0 w 7772400"/>
                <a:gd name="connsiteY9" fmla="*/ 311168 h 1428768"/>
                <a:gd name="connsiteX0" fmla="*/ 0 w 7772400"/>
                <a:gd name="connsiteY0" fmla="*/ 209567 h 1327167"/>
                <a:gd name="connsiteX1" fmla="*/ 1155700 w 7772400"/>
                <a:gd name="connsiteY1" fmla="*/ 438167 h 1327167"/>
                <a:gd name="connsiteX2" fmla="*/ 3035300 w 7772400"/>
                <a:gd name="connsiteY2" fmla="*/ 120652 h 1327167"/>
                <a:gd name="connsiteX3" fmla="*/ 4210050 w 7772400"/>
                <a:gd name="connsiteY3" fmla="*/ 368305 h 1327167"/>
                <a:gd name="connsiteX4" fmla="*/ 5600700 w 7772400"/>
                <a:gd name="connsiteY4" fmla="*/ 0 h 1327167"/>
                <a:gd name="connsiteX5" fmla="*/ 6959600 w 7772400"/>
                <a:gd name="connsiteY5" fmla="*/ 228603 h 1327167"/>
                <a:gd name="connsiteX6" fmla="*/ 7772400 w 7772400"/>
                <a:gd name="connsiteY6" fmla="*/ 209567 h 1327167"/>
                <a:gd name="connsiteX7" fmla="*/ 7772400 w 7772400"/>
                <a:gd name="connsiteY7" fmla="*/ 1327167 h 1327167"/>
                <a:gd name="connsiteX8" fmla="*/ 0 w 7772400"/>
                <a:gd name="connsiteY8" fmla="*/ 1327167 h 1327167"/>
                <a:gd name="connsiteX9" fmla="*/ 0 w 7772400"/>
                <a:gd name="connsiteY9" fmla="*/ 209567 h 1327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772400" h="1327167">
                  <a:moveTo>
                    <a:pt x="0" y="209567"/>
                  </a:moveTo>
                  <a:cubicBezTo>
                    <a:pt x="383117" y="207450"/>
                    <a:pt x="772583" y="440284"/>
                    <a:pt x="1155700" y="438167"/>
                  </a:cubicBezTo>
                  <a:cubicBezTo>
                    <a:pt x="1769533" y="416996"/>
                    <a:pt x="2421467" y="141823"/>
                    <a:pt x="3035300" y="120652"/>
                  </a:cubicBezTo>
                  <a:cubicBezTo>
                    <a:pt x="3403600" y="127002"/>
                    <a:pt x="3841750" y="361955"/>
                    <a:pt x="4210050" y="368305"/>
                  </a:cubicBezTo>
                  <a:cubicBezTo>
                    <a:pt x="4574117" y="347138"/>
                    <a:pt x="5236633" y="21167"/>
                    <a:pt x="5600700" y="0"/>
                  </a:cubicBezTo>
                  <a:cubicBezTo>
                    <a:pt x="6040967" y="61384"/>
                    <a:pt x="6519333" y="167219"/>
                    <a:pt x="6959600" y="228603"/>
                  </a:cubicBezTo>
                  <a:lnTo>
                    <a:pt x="7772400" y="209567"/>
                  </a:lnTo>
                  <a:lnTo>
                    <a:pt x="7772400" y="1327167"/>
                  </a:lnTo>
                  <a:lnTo>
                    <a:pt x="0" y="1327167"/>
                  </a:lnTo>
                  <a:lnTo>
                    <a:pt x="0" y="20956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81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</p:grpSp>
      <p:sp>
        <p:nvSpPr>
          <p:cNvPr id="35" name="Rechteck 38">
            <a:extLst>
              <a:ext uri="{FF2B5EF4-FFF2-40B4-BE49-F238E27FC236}">
                <a16:creationId xmlns:a16="http://schemas.microsoft.com/office/drawing/2014/main" id="{C744DD17-F659-7E01-A728-C825F12F0948}"/>
              </a:ext>
            </a:extLst>
          </p:cNvPr>
          <p:cNvSpPr/>
          <p:nvPr userDrawn="1"/>
        </p:nvSpPr>
        <p:spPr>
          <a:xfrm>
            <a:off x="10670027" y="680807"/>
            <a:ext cx="1498376" cy="706583"/>
          </a:xfrm>
          <a:custGeom>
            <a:avLst/>
            <a:gdLst>
              <a:gd name="connsiteX0" fmla="*/ 0 w 1489595"/>
              <a:gd name="connsiteY0" fmla="*/ 0 h 812804"/>
              <a:gd name="connsiteX1" fmla="*/ 1489595 w 1489595"/>
              <a:gd name="connsiteY1" fmla="*/ 0 h 812804"/>
              <a:gd name="connsiteX2" fmla="*/ 1489595 w 1489595"/>
              <a:gd name="connsiteY2" fmla="*/ 812804 h 812804"/>
              <a:gd name="connsiteX3" fmla="*/ 0 w 1489595"/>
              <a:gd name="connsiteY3" fmla="*/ 812804 h 812804"/>
              <a:gd name="connsiteX4" fmla="*/ 0 w 1489595"/>
              <a:gd name="connsiteY4" fmla="*/ 0 h 812804"/>
              <a:gd name="connsiteX0" fmla="*/ 0 w 1489595"/>
              <a:gd name="connsiteY0" fmla="*/ 0 h 812804"/>
              <a:gd name="connsiteX1" fmla="*/ 1489595 w 1489595"/>
              <a:gd name="connsiteY1" fmla="*/ 0 h 812804"/>
              <a:gd name="connsiteX2" fmla="*/ 1489595 w 1489595"/>
              <a:gd name="connsiteY2" fmla="*/ 812804 h 812804"/>
              <a:gd name="connsiteX3" fmla="*/ 6350 w 1489595"/>
              <a:gd name="connsiteY3" fmla="*/ 660404 h 812804"/>
              <a:gd name="connsiteX4" fmla="*/ 0 w 1489595"/>
              <a:gd name="connsiteY4" fmla="*/ 0 h 812804"/>
              <a:gd name="connsiteX0" fmla="*/ 0 w 1514995"/>
              <a:gd name="connsiteY0" fmla="*/ 0 h 838204"/>
              <a:gd name="connsiteX1" fmla="*/ 1489595 w 1514995"/>
              <a:gd name="connsiteY1" fmla="*/ 0 h 838204"/>
              <a:gd name="connsiteX2" fmla="*/ 1514995 w 1514995"/>
              <a:gd name="connsiteY2" fmla="*/ 838204 h 838204"/>
              <a:gd name="connsiteX3" fmla="*/ 6350 w 1514995"/>
              <a:gd name="connsiteY3" fmla="*/ 660404 h 838204"/>
              <a:gd name="connsiteX4" fmla="*/ 0 w 1514995"/>
              <a:gd name="connsiteY4" fmla="*/ 0 h 838204"/>
              <a:gd name="connsiteX0" fmla="*/ 0 w 1514995"/>
              <a:gd name="connsiteY0" fmla="*/ 0 h 838204"/>
              <a:gd name="connsiteX1" fmla="*/ 1514995 w 1514995"/>
              <a:gd name="connsiteY1" fmla="*/ 152400 h 838204"/>
              <a:gd name="connsiteX2" fmla="*/ 1514995 w 1514995"/>
              <a:gd name="connsiteY2" fmla="*/ 838204 h 838204"/>
              <a:gd name="connsiteX3" fmla="*/ 6350 w 1514995"/>
              <a:gd name="connsiteY3" fmla="*/ 660404 h 838204"/>
              <a:gd name="connsiteX4" fmla="*/ 0 w 1514995"/>
              <a:gd name="connsiteY4" fmla="*/ 0 h 838204"/>
              <a:gd name="connsiteX0" fmla="*/ 0 w 1514995"/>
              <a:gd name="connsiteY0" fmla="*/ 0 h 838204"/>
              <a:gd name="connsiteX1" fmla="*/ 606005 w 1514995"/>
              <a:gd name="connsiteY1" fmla="*/ 82552 h 838204"/>
              <a:gd name="connsiteX2" fmla="*/ 1514995 w 1514995"/>
              <a:gd name="connsiteY2" fmla="*/ 152400 h 838204"/>
              <a:gd name="connsiteX3" fmla="*/ 1514995 w 1514995"/>
              <a:gd name="connsiteY3" fmla="*/ 838204 h 838204"/>
              <a:gd name="connsiteX4" fmla="*/ 6350 w 1514995"/>
              <a:gd name="connsiteY4" fmla="*/ 660404 h 838204"/>
              <a:gd name="connsiteX5" fmla="*/ 0 w 1514995"/>
              <a:gd name="connsiteY5" fmla="*/ 0 h 838204"/>
              <a:gd name="connsiteX0" fmla="*/ 0 w 1514995"/>
              <a:gd name="connsiteY0" fmla="*/ 0 h 838204"/>
              <a:gd name="connsiteX1" fmla="*/ 606005 w 1514995"/>
              <a:gd name="connsiteY1" fmla="*/ 82552 h 838204"/>
              <a:gd name="connsiteX2" fmla="*/ 1514995 w 1514995"/>
              <a:gd name="connsiteY2" fmla="*/ 152400 h 838204"/>
              <a:gd name="connsiteX3" fmla="*/ 1514995 w 1514995"/>
              <a:gd name="connsiteY3" fmla="*/ 838204 h 838204"/>
              <a:gd name="connsiteX4" fmla="*/ 6350 w 1514995"/>
              <a:gd name="connsiteY4" fmla="*/ 660404 h 838204"/>
              <a:gd name="connsiteX5" fmla="*/ 0 w 1514995"/>
              <a:gd name="connsiteY5" fmla="*/ 0 h 838204"/>
              <a:gd name="connsiteX0" fmla="*/ 0 w 1514995"/>
              <a:gd name="connsiteY0" fmla="*/ 0 h 838204"/>
              <a:gd name="connsiteX1" fmla="*/ 650455 w 1514995"/>
              <a:gd name="connsiteY1" fmla="*/ 69852 h 838204"/>
              <a:gd name="connsiteX2" fmla="*/ 1514995 w 1514995"/>
              <a:gd name="connsiteY2" fmla="*/ 152400 h 838204"/>
              <a:gd name="connsiteX3" fmla="*/ 1514995 w 1514995"/>
              <a:gd name="connsiteY3" fmla="*/ 838204 h 838204"/>
              <a:gd name="connsiteX4" fmla="*/ 6350 w 1514995"/>
              <a:gd name="connsiteY4" fmla="*/ 660404 h 838204"/>
              <a:gd name="connsiteX5" fmla="*/ 0 w 1514995"/>
              <a:gd name="connsiteY5" fmla="*/ 0 h 838204"/>
              <a:gd name="connsiteX0" fmla="*/ 0 w 1514995"/>
              <a:gd name="connsiteY0" fmla="*/ 0 h 838204"/>
              <a:gd name="connsiteX1" fmla="*/ 650455 w 1514995"/>
              <a:gd name="connsiteY1" fmla="*/ 69852 h 838204"/>
              <a:gd name="connsiteX2" fmla="*/ 1514995 w 1514995"/>
              <a:gd name="connsiteY2" fmla="*/ 152400 h 838204"/>
              <a:gd name="connsiteX3" fmla="*/ 1514995 w 1514995"/>
              <a:gd name="connsiteY3" fmla="*/ 838204 h 838204"/>
              <a:gd name="connsiteX4" fmla="*/ 6350 w 1514995"/>
              <a:gd name="connsiteY4" fmla="*/ 660404 h 838204"/>
              <a:gd name="connsiteX5" fmla="*/ 0 w 1514995"/>
              <a:gd name="connsiteY5" fmla="*/ 0 h 838204"/>
              <a:gd name="connsiteX0" fmla="*/ 0 w 1514995"/>
              <a:gd name="connsiteY0" fmla="*/ 0 h 838204"/>
              <a:gd name="connsiteX1" fmla="*/ 650455 w 1514995"/>
              <a:gd name="connsiteY1" fmla="*/ 69852 h 838204"/>
              <a:gd name="connsiteX2" fmla="*/ 1514995 w 1514995"/>
              <a:gd name="connsiteY2" fmla="*/ 152400 h 838204"/>
              <a:gd name="connsiteX3" fmla="*/ 1514995 w 1514995"/>
              <a:gd name="connsiteY3" fmla="*/ 838204 h 838204"/>
              <a:gd name="connsiteX4" fmla="*/ 777455 w 1514995"/>
              <a:gd name="connsiteY4" fmla="*/ 704852 h 838204"/>
              <a:gd name="connsiteX5" fmla="*/ 6350 w 1514995"/>
              <a:gd name="connsiteY5" fmla="*/ 660404 h 838204"/>
              <a:gd name="connsiteX6" fmla="*/ 0 w 1514995"/>
              <a:gd name="connsiteY6" fmla="*/ 0 h 838204"/>
              <a:gd name="connsiteX0" fmla="*/ 0 w 1514995"/>
              <a:gd name="connsiteY0" fmla="*/ 0 h 838204"/>
              <a:gd name="connsiteX1" fmla="*/ 650455 w 1514995"/>
              <a:gd name="connsiteY1" fmla="*/ 69852 h 838204"/>
              <a:gd name="connsiteX2" fmla="*/ 1514995 w 1514995"/>
              <a:gd name="connsiteY2" fmla="*/ 152400 h 838204"/>
              <a:gd name="connsiteX3" fmla="*/ 1514995 w 1514995"/>
              <a:gd name="connsiteY3" fmla="*/ 838204 h 838204"/>
              <a:gd name="connsiteX4" fmla="*/ 783805 w 1514995"/>
              <a:gd name="connsiteY4" fmla="*/ 762002 h 838204"/>
              <a:gd name="connsiteX5" fmla="*/ 6350 w 1514995"/>
              <a:gd name="connsiteY5" fmla="*/ 660404 h 838204"/>
              <a:gd name="connsiteX6" fmla="*/ 0 w 1514995"/>
              <a:gd name="connsiteY6" fmla="*/ 0 h 838204"/>
              <a:gd name="connsiteX0" fmla="*/ 0 w 1514995"/>
              <a:gd name="connsiteY0" fmla="*/ 0 h 793754"/>
              <a:gd name="connsiteX1" fmla="*/ 650455 w 1514995"/>
              <a:gd name="connsiteY1" fmla="*/ 69852 h 793754"/>
              <a:gd name="connsiteX2" fmla="*/ 1514995 w 1514995"/>
              <a:gd name="connsiteY2" fmla="*/ 152400 h 793754"/>
              <a:gd name="connsiteX3" fmla="*/ 1514995 w 1514995"/>
              <a:gd name="connsiteY3" fmla="*/ 793754 h 793754"/>
              <a:gd name="connsiteX4" fmla="*/ 783805 w 1514995"/>
              <a:gd name="connsiteY4" fmla="*/ 762002 h 793754"/>
              <a:gd name="connsiteX5" fmla="*/ 6350 w 1514995"/>
              <a:gd name="connsiteY5" fmla="*/ 660404 h 793754"/>
              <a:gd name="connsiteX6" fmla="*/ 0 w 1514995"/>
              <a:gd name="connsiteY6" fmla="*/ 0 h 793754"/>
              <a:gd name="connsiteX0" fmla="*/ 0 w 1514995"/>
              <a:gd name="connsiteY0" fmla="*/ 0 h 806454"/>
              <a:gd name="connsiteX1" fmla="*/ 650455 w 1514995"/>
              <a:gd name="connsiteY1" fmla="*/ 69852 h 806454"/>
              <a:gd name="connsiteX2" fmla="*/ 1514995 w 1514995"/>
              <a:gd name="connsiteY2" fmla="*/ 152400 h 806454"/>
              <a:gd name="connsiteX3" fmla="*/ 1514995 w 1514995"/>
              <a:gd name="connsiteY3" fmla="*/ 806454 h 806454"/>
              <a:gd name="connsiteX4" fmla="*/ 783805 w 1514995"/>
              <a:gd name="connsiteY4" fmla="*/ 762002 h 806454"/>
              <a:gd name="connsiteX5" fmla="*/ 6350 w 1514995"/>
              <a:gd name="connsiteY5" fmla="*/ 660404 h 806454"/>
              <a:gd name="connsiteX6" fmla="*/ 0 w 1514995"/>
              <a:gd name="connsiteY6" fmla="*/ 0 h 806454"/>
              <a:gd name="connsiteX0" fmla="*/ 0 w 1514995"/>
              <a:gd name="connsiteY0" fmla="*/ 0 h 810109"/>
              <a:gd name="connsiteX1" fmla="*/ 650455 w 1514995"/>
              <a:gd name="connsiteY1" fmla="*/ 69852 h 810109"/>
              <a:gd name="connsiteX2" fmla="*/ 1514995 w 1514995"/>
              <a:gd name="connsiteY2" fmla="*/ 152400 h 810109"/>
              <a:gd name="connsiteX3" fmla="*/ 1514995 w 1514995"/>
              <a:gd name="connsiteY3" fmla="*/ 806454 h 810109"/>
              <a:gd name="connsiteX4" fmla="*/ 783805 w 1514995"/>
              <a:gd name="connsiteY4" fmla="*/ 762002 h 810109"/>
              <a:gd name="connsiteX5" fmla="*/ 6350 w 1514995"/>
              <a:gd name="connsiteY5" fmla="*/ 660404 h 810109"/>
              <a:gd name="connsiteX6" fmla="*/ 0 w 1514995"/>
              <a:gd name="connsiteY6" fmla="*/ 0 h 810109"/>
              <a:gd name="connsiteX0" fmla="*/ 97528 w 1508678"/>
              <a:gd name="connsiteY0" fmla="*/ 0 h 812663"/>
              <a:gd name="connsiteX1" fmla="*/ 644138 w 1508678"/>
              <a:gd name="connsiteY1" fmla="*/ 72406 h 812663"/>
              <a:gd name="connsiteX2" fmla="*/ 1508678 w 1508678"/>
              <a:gd name="connsiteY2" fmla="*/ 154954 h 812663"/>
              <a:gd name="connsiteX3" fmla="*/ 1508678 w 1508678"/>
              <a:gd name="connsiteY3" fmla="*/ 809008 h 812663"/>
              <a:gd name="connsiteX4" fmla="*/ 777488 w 1508678"/>
              <a:gd name="connsiteY4" fmla="*/ 764556 h 812663"/>
              <a:gd name="connsiteX5" fmla="*/ 33 w 1508678"/>
              <a:gd name="connsiteY5" fmla="*/ 662958 h 812663"/>
              <a:gd name="connsiteX6" fmla="*/ 97528 w 1508678"/>
              <a:gd name="connsiteY6" fmla="*/ 0 h 812663"/>
              <a:gd name="connsiteX0" fmla="*/ 90450 w 1501600"/>
              <a:gd name="connsiteY0" fmla="*/ 0 h 812663"/>
              <a:gd name="connsiteX1" fmla="*/ 637060 w 1501600"/>
              <a:gd name="connsiteY1" fmla="*/ 72406 h 812663"/>
              <a:gd name="connsiteX2" fmla="*/ 1501600 w 1501600"/>
              <a:gd name="connsiteY2" fmla="*/ 154954 h 812663"/>
              <a:gd name="connsiteX3" fmla="*/ 1501600 w 1501600"/>
              <a:gd name="connsiteY3" fmla="*/ 809008 h 812663"/>
              <a:gd name="connsiteX4" fmla="*/ 770410 w 1501600"/>
              <a:gd name="connsiteY4" fmla="*/ 764556 h 812663"/>
              <a:gd name="connsiteX5" fmla="*/ 35 w 1501600"/>
              <a:gd name="connsiteY5" fmla="*/ 604210 h 812663"/>
              <a:gd name="connsiteX6" fmla="*/ 90450 w 1501600"/>
              <a:gd name="connsiteY6" fmla="*/ 0 h 812663"/>
              <a:gd name="connsiteX0" fmla="*/ 90450 w 1501600"/>
              <a:gd name="connsiteY0" fmla="*/ 0 h 812663"/>
              <a:gd name="connsiteX1" fmla="*/ 637060 w 1501600"/>
              <a:gd name="connsiteY1" fmla="*/ 72406 h 812663"/>
              <a:gd name="connsiteX2" fmla="*/ 1501600 w 1501600"/>
              <a:gd name="connsiteY2" fmla="*/ 154954 h 812663"/>
              <a:gd name="connsiteX3" fmla="*/ 1501600 w 1501600"/>
              <a:gd name="connsiteY3" fmla="*/ 809008 h 812663"/>
              <a:gd name="connsiteX4" fmla="*/ 770410 w 1501600"/>
              <a:gd name="connsiteY4" fmla="*/ 764556 h 812663"/>
              <a:gd name="connsiteX5" fmla="*/ 35 w 1501600"/>
              <a:gd name="connsiteY5" fmla="*/ 604210 h 812663"/>
              <a:gd name="connsiteX6" fmla="*/ 90450 w 1501600"/>
              <a:gd name="connsiteY6" fmla="*/ 0 h 812663"/>
              <a:gd name="connsiteX0" fmla="*/ 90450 w 1501600"/>
              <a:gd name="connsiteY0" fmla="*/ 0 h 810664"/>
              <a:gd name="connsiteX1" fmla="*/ 637060 w 1501600"/>
              <a:gd name="connsiteY1" fmla="*/ 72406 h 810664"/>
              <a:gd name="connsiteX2" fmla="*/ 1501600 w 1501600"/>
              <a:gd name="connsiteY2" fmla="*/ 154954 h 810664"/>
              <a:gd name="connsiteX3" fmla="*/ 1501600 w 1501600"/>
              <a:gd name="connsiteY3" fmla="*/ 809008 h 810664"/>
              <a:gd name="connsiteX4" fmla="*/ 789291 w 1501600"/>
              <a:gd name="connsiteY4" fmla="*/ 693037 h 810664"/>
              <a:gd name="connsiteX5" fmla="*/ 35 w 1501600"/>
              <a:gd name="connsiteY5" fmla="*/ 604210 h 810664"/>
              <a:gd name="connsiteX6" fmla="*/ 90450 w 1501600"/>
              <a:gd name="connsiteY6" fmla="*/ 0 h 810664"/>
              <a:gd name="connsiteX0" fmla="*/ 90450 w 1501600"/>
              <a:gd name="connsiteY0" fmla="*/ 0 h 810664"/>
              <a:gd name="connsiteX1" fmla="*/ 637060 w 1501600"/>
              <a:gd name="connsiteY1" fmla="*/ 72406 h 810664"/>
              <a:gd name="connsiteX2" fmla="*/ 1501600 w 1501600"/>
              <a:gd name="connsiteY2" fmla="*/ 154954 h 810664"/>
              <a:gd name="connsiteX3" fmla="*/ 1501600 w 1501600"/>
              <a:gd name="connsiteY3" fmla="*/ 809008 h 810664"/>
              <a:gd name="connsiteX4" fmla="*/ 801091 w 1501600"/>
              <a:gd name="connsiteY4" fmla="*/ 693037 h 810664"/>
              <a:gd name="connsiteX5" fmla="*/ 35 w 1501600"/>
              <a:gd name="connsiteY5" fmla="*/ 604210 h 810664"/>
              <a:gd name="connsiteX6" fmla="*/ 90450 w 1501600"/>
              <a:gd name="connsiteY6" fmla="*/ 0 h 810664"/>
              <a:gd name="connsiteX0" fmla="*/ 90450 w 1501600"/>
              <a:gd name="connsiteY0" fmla="*/ 0 h 740042"/>
              <a:gd name="connsiteX1" fmla="*/ 637060 w 1501600"/>
              <a:gd name="connsiteY1" fmla="*/ 72406 h 740042"/>
              <a:gd name="connsiteX2" fmla="*/ 1501600 w 1501600"/>
              <a:gd name="connsiteY2" fmla="*/ 154954 h 740042"/>
              <a:gd name="connsiteX3" fmla="*/ 1468558 w 1501600"/>
              <a:gd name="connsiteY3" fmla="*/ 740042 h 740042"/>
              <a:gd name="connsiteX4" fmla="*/ 801091 w 1501600"/>
              <a:gd name="connsiteY4" fmla="*/ 693037 h 740042"/>
              <a:gd name="connsiteX5" fmla="*/ 35 w 1501600"/>
              <a:gd name="connsiteY5" fmla="*/ 604210 h 740042"/>
              <a:gd name="connsiteX6" fmla="*/ 90450 w 1501600"/>
              <a:gd name="connsiteY6" fmla="*/ 0 h 740042"/>
              <a:gd name="connsiteX0" fmla="*/ 90450 w 1475639"/>
              <a:gd name="connsiteY0" fmla="*/ 0 h 740042"/>
              <a:gd name="connsiteX1" fmla="*/ 637060 w 1475639"/>
              <a:gd name="connsiteY1" fmla="*/ 72406 h 740042"/>
              <a:gd name="connsiteX2" fmla="*/ 1475639 w 1475639"/>
              <a:gd name="connsiteY2" fmla="*/ 198376 h 740042"/>
              <a:gd name="connsiteX3" fmla="*/ 1468558 w 1475639"/>
              <a:gd name="connsiteY3" fmla="*/ 740042 h 740042"/>
              <a:gd name="connsiteX4" fmla="*/ 801091 w 1475639"/>
              <a:gd name="connsiteY4" fmla="*/ 693037 h 740042"/>
              <a:gd name="connsiteX5" fmla="*/ 35 w 1475639"/>
              <a:gd name="connsiteY5" fmla="*/ 604210 h 740042"/>
              <a:gd name="connsiteX6" fmla="*/ 90450 w 1475639"/>
              <a:gd name="connsiteY6" fmla="*/ 0 h 740042"/>
              <a:gd name="connsiteX0" fmla="*/ 90450 w 1475639"/>
              <a:gd name="connsiteY0" fmla="*/ 0 h 760476"/>
              <a:gd name="connsiteX1" fmla="*/ 637060 w 1475639"/>
              <a:gd name="connsiteY1" fmla="*/ 72406 h 760476"/>
              <a:gd name="connsiteX2" fmla="*/ 1475639 w 1475639"/>
              <a:gd name="connsiteY2" fmla="*/ 198376 h 760476"/>
              <a:gd name="connsiteX3" fmla="*/ 1463838 w 1475639"/>
              <a:gd name="connsiteY3" fmla="*/ 760476 h 760476"/>
              <a:gd name="connsiteX4" fmla="*/ 801091 w 1475639"/>
              <a:gd name="connsiteY4" fmla="*/ 693037 h 760476"/>
              <a:gd name="connsiteX5" fmla="*/ 35 w 1475639"/>
              <a:gd name="connsiteY5" fmla="*/ 604210 h 760476"/>
              <a:gd name="connsiteX6" fmla="*/ 90450 w 1475639"/>
              <a:gd name="connsiteY6" fmla="*/ 0 h 760476"/>
              <a:gd name="connsiteX0" fmla="*/ 90450 w 1475639"/>
              <a:gd name="connsiteY0" fmla="*/ 0 h 760476"/>
              <a:gd name="connsiteX1" fmla="*/ 637060 w 1475639"/>
              <a:gd name="connsiteY1" fmla="*/ 72406 h 760476"/>
              <a:gd name="connsiteX2" fmla="*/ 1475639 w 1475639"/>
              <a:gd name="connsiteY2" fmla="*/ 198376 h 760476"/>
              <a:gd name="connsiteX3" fmla="*/ 1463838 w 1475639"/>
              <a:gd name="connsiteY3" fmla="*/ 760476 h 760476"/>
              <a:gd name="connsiteX4" fmla="*/ 801091 w 1475639"/>
              <a:gd name="connsiteY4" fmla="*/ 693037 h 760476"/>
              <a:gd name="connsiteX5" fmla="*/ 35 w 1475639"/>
              <a:gd name="connsiteY5" fmla="*/ 604210 h 760476"/>
              <a:gd name="connsiteX6" fmla="*/ 90450 w 1475639"/>
              <a:gd name="connsiteY6" fmla="*/ 0 h 760476"/>
              <a:gd name="connsiteX0" fmla="*/ 90450 w 1466199"/>
              <a:gd name="connsiteY0" fmla="*/ 0 h 760476"/>
              <a:gd name="connsiteX1" fmla="*/ 637060 w 1466199"/>
              <a:gd name="connsiteY1" fmla="*/ 72406 h 760476"/>
              <a:gd name="connsiteX2" fmla="*/ 1466199 w 1466199"/>
              <a:gd name="connsiteY2" fmla="*/ 119194 h 760476"/>
              <a:gd name="connsiteX3" fmla="*/ 1463838 w 1466199"/>
              <a:gd name="connsiteY3" fmla="*/ 760476 h 760476"/>
              <a:gd name="connsiteX4" fmla="*/ 801091 w 1466199"/>
              <a:gd name="connsiteY4" fmla="*/ 693037 h 760476"/>
              <a:gd name="connsiteX5" fmla="*/ 35 w 1466199"/>
              <a:gd name="connsiteY5" fmla="*/ 604210 h 760476"/>
              <a:gd name="connsiteX6" fmla="*/ 90450 w 1466199"/>
              <a:gd name="connsiteY6" fmla="*/ 0 h 760476"/>
              <a:gd name="connsiteX0" fmla="*/ 83374 w 1459123"/>
              <a:gd name="connsiteY0" fmla="*/ 0 h 760476"/>
              <a:gd name="connsiteX1" fmla="*/ 629984 w 1459123"/>
              <a:gd name="connsiteY1" fmla="*/ 72406 h 760476"/>
              <a:gd name="connsiteX2" fmla="*/ 1459123 w 1459123"/>
              <a:gd name="connsiteY2" fmla="*/ 119194 h 760476"/>
              <a:gd name="connsiteX3" fmla="*/ 1456762 w 1459123"/>
              <a:gd name="connsiteY3" fmla="*/ 760476 h 760476"/>
              <a:gd name="connsiteX4" fmla="*/ 794015 w 1459123"/>
              <a:gd name="connsiteY4" fmla="*/ 693037 h 760476"/>
              <a:gd name="connsiteX5" fmla="*/ 38 w 1459123"/>
              <a:gd name="connsiteY5" fmla="*/ 583776 h 760476"/>
              <a:gd name="connsiteX6" fmla="*/ 83374 w 1459123"/>
              <a:gd name="connsiteY6" fmla="*/ 0 h 760476"/>
              <a:gd name="connsiteX0" fmla="*/ 83374 w 1459123"/>
              <a:gd name="connsiteY0" fmla="*/ 0 h 760476"/>
              <a:gd name="connsiteX1" fmla="*/ 629984 w 1459123"/>
              <a:gd name="connsiteY1" fmla="*/ 72406 h 760476"/>
              <a:gd name="connsiteX2" fmla="*/ 1459123 w 1459123"/>
              <a:gd name="connsiteY2" fmla="*/ 119194 h 760476"/>
              <a:gd name="connsiteX3" fmla="*/ 1456762 w 1459123"/>
              <a:gd name="connsiteY3" fmla="*/ 760476 h 760476"/>
              <a:gd name="connsiteX4" fmla="*/ 794015 w 1459123"/>
              <a:gd name="connsiteY4" fmla="*/ 693037 h 760476"/>
              <a:gd name="connsiteX5" fmla="*/ 38 w 1459123"/>
              <a:gd name="connsiteY5" fmla="*/ 583776 h 760476"/>
              <a:gd name="connsiteX6" fmla="*/ 83374 w 1459123"/>
              <a:gd name="connsiteY6" fmla="*/ 0 h 760476"/>
              <a:gd name="connsiteX0" fmla="*/ 83374 w 1464225"/>
              <a:gd name="connsiteY0" fmla="*/ 0 h 757922"/>
              <a:gd name="connsiteX1" fmla="*/ 629984 w 1464225"/>
              <a:gd name="connsiteY1" fmla="*/ 72406 h 757922"/>
              <a:gd name="connsiteX2" fmla="*/ 1459123 w 1464225"/>
              <a:gd name="connsiteY2" fmla="*/ 119194 h 757922"/>
              <a:gd name="connsiteX3" fmla="*/ 1463843 w 1464225"/>
              <a:gd name="connsiteY3" fmla="*/ 757922 h 757922"/>
              <a:gd name="connsiteX4" fmla="*/ 794015 w 1464225"/>
              <a:gd name="connsiteY4" fmla="*/ 693037 h 757922"/>
              <a:gd name="connsiteX5" fmla="*/ 38 w 1464225"/>
              <a:gd name="connsiteY5" fmla="*/ 583776 h 757922"/>
              <a:gd name="connsiteX6" fmla="*/ 83374 w 1464225"/>
              <a:gd name="connsiteY6" fmla="*/ 0 h 757922"/>
              <a:gd name="connsiteX0" fmla="*/ 83374 w 1466203"/>
              <a:gd name="connsiteY0" fmla="*/ 0 h 757922"/>
              <a:gd name="connsiteX1" fmla="*/ 629984 w 1466203"/>
              <a:gd name="connsiteY1" fmla="*/ 72406 h 757922"/>
              <a:gd name="connsiteX2" fmla="*/ 1466203 w 1466203"/>
              <a:gd name="connsiteY2" fmla="*/ 108977 h 757922"/>
              <a:gd name="connsiteX3" fmla="*/ 1463843 w 1466203"/>
              <a:gd name="connsiteY3" fmla="*/ 757922 h 757922"/>
              <a:gd name="connsiteX4" fmla="*/ 794015 w 1466203"/>
              <a:gd name="connsiteY4" fmla="*/ 693037 h 757922"/>
              <a:gd name="connsiteX5" fmla="*/ 38 w 1466203"/>
              <a:gd name="connsiteY5" fmla="*/ 583776 h 757922"/>
              <a:gd name="connsiteX6" fmla="*/ 83374 w 1466203"/>
              <a:gd name="connsiteY6" fmla="*/ 0 h 757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66203" h="757922">
                <a:moveTo>
                  <a:pt x="83374" y="0"/>
                </a:moveTo>
                <a:cubicBezTo>
                  <a:pt x="289609" y="21167"/>
                  <a:pt x="417399" y="32189"/>
                  <a:pt x="629984" y="72406"/>
                </a:cubicBezTo>
                <a:lnTo>
                  <a:pt x="1466203" y="108977"/>
                </a:lnTo>
                <a:cubicBezTo>
                  <a:pt x="1463843" y="289532"/>
                  <a:pt x="1466203" y="577367"/>
                  <a:pt x="1463843" y="757922"/>
                </a:cubicBezTo>
                <a:cubicBezTo>
                  <a:pt x="1240566" y="750767"/>
                  <a:pt x="1014931" y="715517"/>
                  <a:pt x="794015" y="693037"/>
                </a:cubicBezTo>
                <a:cubicBezTo>
                  <a:pt x="537223" y="639588"/>
                  <a:pt x="282791" y="614236"/>
                  <a:pt x="38" y="583776"/>
                </a:cubicBezTo>
                <a:cubicBezTo>
                  <a:pt x="-2079" y="363641"/>
                  <a:pt x="85491" y="220135"/>
                  <a:pt x="83374" y="0"/>
                </a:cubicBezTo>
                <a:close/>
              </a:path>
            </a:pathLst>
          </a:custGeom>
          <a:gradFill>
            <a:gsLst>
              <a:gs pos="0">
                <a:srgbClr val="C1E5F5"/>
              </a:gs>
              <a:gs pos="100000">
                <a:srgbClr val="DCEAF7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sp>
        <p:nvSpPr>
          <p:cNvPr id="36" name="Rechteck 38">
            <a:extLst>
              <a:ext uri="{FF2B5EF4-FFF2-40B4-BE49-F238E27FC236}">
                <a16:creationId xmlns:a16="http://schemas.microsoft.com/office/drawing/2014/main" id="{58E8D04D-BE24-30D1-5C25-895ABBB4AB7C}"/>
              </a:ext>
            </a:extLst>
          </p:cNvPr>
          <p:cNvSpPr/>
          <p:nvPr userDrawn="1"/>
        </p:nvSpPr>
        <p:spPr>
          <a:xfrm>
            <a:off x="10754107" y="26689"/>
            <a:ext cx="1414296" cy="768798"/>
          </a:xfrm>
          <a:custGeom>
            <a:avLst/>
            <a:gdLst>
              <a:gd name="connsiteX0" fmla="*/ 0 w 1489595"/>
              <a:gd name="connsiteY0" fmla="*/ 0 h 812804"/>
              <a:gd name="connsiteX1" fmla="*/ 1489595 w 1489595"/>
              <a:gd name="connsiteY1" fmla="*/ 0 h 812804"/>
              <a:gd name="connsiteX2" fmla="*/ 1489595 w 1489595"/>
              <a:gd name="connsiteY2" fmla="*/ 812804 h 812804"/>
              <a:gd name="connsiteX3" fmla="*/ 0 w 1489595"/>
              <a:gd name="connsiteY3" fmla="*/ 812804 h 812804"/>
              <a:gd name="connsiteX4" fmla="*/ 0 w 1489595"/>
              <a:gd name="connsiteY4" fmla="*/ 0 h 812804"/>
              <a:gd name="connsiteX0" fmla="*/ 0 w 1489595"/>
              <a:gd name="connsiteY0" fmla="*/ 0 h 812804"/>
              <a:gd name="connsiteX1" fmla="*/ 1489595 w 1489595"/>
              <a:gd name="connsiteY1" fmla="*/ 0 h 812804"/>
              <a:gd name="connsiteX2" fmla="*/ 1489595 w 1489595"/>
              <a:gd name="connsiteY2" fmla="*/ 812804 h 812804"/>
              <a:gd name="connsiteX3" fmla="*/ 6350 w 1489595"/>
              <a:gd name="connsiteY3" fmla="*/ 660404 h 812804"/>
              <a:gd name="connsiteX4" fmla="*/ 0 w 1489595"/>
              <a:gd name="connsiteY4" fmla="*/ 0 h 812804"/>
              <a:gd name="connsiteX0" fmla="*/ 0 w 1514995"/>
              <a:gd name="connsiteY0" fmla="*/ 0 h 838204"/>
              <a:gd name="connsiteX1" fmla="*/ 1489595 w 1514995"/>
              <a:gd name="connsiteY1" fmla="*/ 0 h 838204"/>
              <a:gd name="connsiteX2" fmla="*/ 1514995 w 1514995"/>
              <a:gd name="connsiteY2" fmla="*/ 838204 h 838204"/>
              <a:gd name="connsiteX3" fmla="*/ 6350 w 1514995"/>
              <a:gd name="connsiteY3" fmla="*/ 660404 h 838204"/>
              <a:gd name="connsiteX4" fmla="*/ 0 w 1514995"/>
              <a:gd name="connsiteY4" fmla="*/ 0 h 838204"/>
              <a:gd name="connsiteX0" fmla="*/ 0 w 1514995"/>
              <a:gd name="connsiteY0" fmla="*/ 0 h 838204"/>
              <a:gd name="connsiteX1" fmla="*/ 1514995 w 1514995"/>
              <a:gd name="connsiteY1" fmla="*/ 152400 h 838204"/>
              <a:gd name="connsiteX2" fmla="*/ 1514995 w 1514995"/>
              <a:gd name="connsiteY2" fmla="*/ 838204 h 838204"/>
              <a:gd name="connsiteX3" fmla="*/ 6350 w 1514995"/>
              <a:gd name="connsiteY3" fmla="*/ 660404 h 838204"/>
              <a:gd name="connsiteX4" fmla="*/ 0 w 1514995"/>
              <a:gd name="connsiteY4" fmla="*/ 0 h 838204"/>
              <a:gd name="connsiteX0" fmla="*/ 0 w 1514995"/>
              <a:gd name="connsiteY0" fmla="*/ 0 h 838204"/>
              <a:gd name="connsiteX1" fmla="*/ 606005 w 1514995"/>
              <a:gd name="connsiteY1" fmla="*/ 82552 h 838204"/>
              <a:gd name="connsiteX2" fmla="*/ 1514995 w 1514995"/>
              <a:gd name="connsiteY2" fmla="*/ 152400 h 838204"/>
              <a:gd name="connsiteX3" fmla="*/ 1514995 w 1514995"/>
              <a:gd name="connsiteY3" fmla="*/ 838204 h 838204"/>
              <a:gd name="connsiteX4" fmla="*/ 6350 w 1514995"/>
              <a:gd name="connsiteY4" fmla="*/ 660404 h 838204"/>
              <a:gd name="connsiteX5" fmla="*/ 0 w 1514995"/>
              <a:gd name="connsiteY5" fmla="*/ 0 h 838204"/>
              <a:gd name="connsiteX0" fmla="*/ 0 w 1514995"/>
              <a:gd name="connsiteY0" fmla="*/ 0 h 838204"/>
              <a:gd name="connsiteX1" fmla="*/ 606005 w 1514995"/>
              <a:gd name="connsiteY1" fmla="*/ 82552 h 838204"/>
              <a:gd name="connsiteX2" fmla="*/ 1514995 w 1514995"/>
              <a:gd name="connsiteY2" fmla="*/ 152400 h 838204"/>
              <a:gd name="connsiteX3" fmla="*/ 1514995 w 1514995"/>
              <a:gd name="connsiteY3" fmla="*/ 838204 h 838204"/>
              <a:gd name="connsiteX4" fmla="*/ 6350 w 1514995"/>
              <a:gd name="connsiteY4" fmla="*/ 660404 h 838204"/>
              <a:gd name="connsiteX5" fmla="*/ 0 w 1514995"/>
              <a:gd name="connsiteY5" fmla="*/ 0 h 838204"/>
              <a:gd name="connsiteX0" fmla="*/ 0 w 1514995"/>
              <a:gd name="connsiteY0" fmla="*/ 0 h 838204"/>
              <a:gd name="connsiteX1" fmla="*/ 650455 w 1514995"/>
              <a:gd name="connsiteY1" fmla="*/ 69852 h 838204"/>
              <a:gd name="connsiteX2" fmla="*/ 1514995 w 1514995"/>
              <a:gd name="connsiteY2" fmla="*/ 152400 h 838204"/>
              <a:gd name="connsiteX3" fmla="*/ 1514995 w 1514995"/>
              <a:gd name="connsiteY3" fmla="*/ 838204 h 838204"/>
              <a:gd name="connsiteX4" fmla="*/ 6350 w 1514995"/>
              <a:gd name="connsiteY4" fmla="*/ 660404 h 838204"/>
              <a:gd name="connsiteX5" fmla="*/ 0 w 1514995"/>
              <a:gd name="connsiteY5" fmla="*/ 0 h 838204"/>
              <a:gd name="connsiteX0" fmla="*/ 0 w 1514995"/>
              <a:gd name="connsiteY0" fmla="*/ 0 h 838204"/>
              <a:gd name="connsiteX1" fmla="*/ 650455 w 1514995"/>
              <a:gd name="connsiteY1" fmla="*/ 69852 h 838204"/>
              <a:gd name="connsiteX2" fmla="*/ 1514995 w 1514995"/>
              <a:gd name="connsiteY2" fmla="*/ 152400 h 838204"/>
              <a:gd name="connsiteX3" fmla="*/ 1514995 w 1514995"/>
              <a:gd name="connsiteY3" fmla="*/ 838204 h 838204"/>
              <a:gd name="connsiteX4" fmla="*/ 6350 w 1514995"/>
              <a:gd name="connsiteY4" fmla="*/ 660404 h 838204"/>
              <a:gd name="connsiteX5" fmla="*/ 0 w 1514995"/>
              <a:gd name="connsiteY5" fmla="*/ 0 h 838204"/>
              <a:gd name="connsiteX0" fmla="*/ 0 w 1514995"/>
              <a:gd name="connsiteY0" fmla="*/ 0 h 838204"/>
              <a:gd name="connsiteX1" fmla="*/ 650455 w 1514995"/>
              <a:gd name="connsiteY1" fmla="*/ 69852 h 838204"/>
              <a:gd name="connsiteX2" fmla="*/ 1514995 w 1514995"/>
              <a:gd name="connsiteY2" fmla="*/ 152400 h 838204"/>
              <a:gd name="connsiteX3" fmla="*/ 1514995 w 1514995"/>
              <a:gd name="connsiteY3" fmla="*/ 838204 h 838204"/>
              <a:gd name="connsiteX4" fmla="*/ 777455 w 1514995"/>
              <a:gd name="connsiteY4" fmla="*/ 704852 h 838204"/>
              <a:gd name="connsiteX5" fmla="*/ 6350 w 1514995"/>
              <a:gd name="connsiteY5" fmla="*/ 660404 h 838204"/>
              <a:gd name="connsiteX6" fmla="*/ 0 w 1514995"/>
              <a:gd name="connsiteY6" fmla="*/ 0 h 838204"/>
              <a:gd name="connsiteX0" fmla="*/ 0 w 1514995"/>
              <a:gd name="connsiteY0" fmla="*/ 0 h 838204"/>
              <a:gd name="connsiteX1" fmla="*/ 650455 w 1514995"/>
              <a:gd name="connsiteY1" fmla="*/ 69852 h 838204"/>
              <a:gd name="connsiteX2" fmla="*/ 1514995 w 1514995"/>
              <a:gd name="connsiteY2" fmla="*/ 152400 h 838204"/>
              <a:gd name="connsiteX3" fmla="*/ 1514995 w 1514995"/>
              <a:gd name="connsiteY3" fmla="*/ 838204 h 838204"/>
              <a:gd name="connsiteX4" fmla="*/ 783805 w 1514995"/>
              <a:gd name="connsiteY4" fmla="*/ 762002 h 838204"/>
              <a:gd name="connsiteX5" fmla="*/ 6350 w 1514995"/>
              <a:gd name="connsiteY5" fmla="*/ 660404 h 838204"/>
              <a:gd name="connsiteX6" fmla="*/ 0 w 1514995"/>
              <a:gd name="connsiteY6" fmla="*/ 0 h 838204"/>
              <a:gd name="connsiteX0" fmla="*/ 0 w 1514995"/>
              <a:gd name="connsiteY0" fmla="*/ 0 h 793754"/>
              <a:gd name="connsiteX1" fmla="*/ 650455 w 1514995"/>
              <a:gd name="connsiteY1" fmla="*/ 69852 h 793754"/>
              <a:gd name="connsiteX2" fmla="*/ 1514995 w 1514995"/>
              <a:gd name="connsiteY2" fmla="*/ 152400 h 793754"/>
              <a:gd name="connsiteX3" fmla="*/ 1514995 w 1514995"/>
              <a:gd name="connsiteY3" fmla="*/ 793754 h 793754"/>
              <a:gd name="connsiteX4" fmla="*/ 783805 w 1514995"/>
              <a:gd name="connsiteY4" fmla="*/ 762002 h 793754"/>
              <a:gd name="connsiteX5" fmla="*/ 6350 w 1514995"/>
              <a:gd name="connsiteY5" fmla="*/ 660404 h 793754"/>
              <a:gd name="connsiteX6" fmla="*/ 0 w 1514995"/>
              <a:gd name="connsiteY6" fmla="*/ 0 h 793754"/>
              <a:gd name="connsiteX0" fmla="*/ 0 w 1514995"/>
              <a:gd name="connsiteY0" fmla="*/ 0 h 806454"/>
              <a:gd name="connsiteX1" fmla="*/ 650455 w 1514995"/>
              <a:gd name="connsiteY1" fmla="*/ 69852 h 806454"/>
              <a:gd name="connsiteX2" fmla="*/ 1514995 w 1514995"/>
              <a:gd name="connsiteY2" fmla="*/ 152400 h 806454"/>
              <a:gd name="connsiteX3" fmla="*/ 1514995 w 1514995"/>
              <a:gd name="connsiteY3" fmla="*/ 806454 h 806454"/>
              <a:gd name="connsiteX4" fmla="*/ 783805 w 1514995"/>
              <a:gd name="connsiteY4" fmla="*/ 762002 h 806454"/>
              <a:gd name="connsiteX5" fmla="*/ 6350 w 1514995"/>
              <a:gd name="connsiteY5" fmla="*/ 660404 h 806454"/>
              <a:gd name="connsiteX6" fmla="*/ 0 w 1514995"/>
              <a:gd name="connsiteY6" fmla="*/ 0 h 806454"/>
              <a:gd name="connsiteX0" fmla="*/ 0 w 1514995"/>
              <a:gd name="connsiteY0" fmla="*/ 0 h 810109"/>
              <a:gd name="connsiteX1" fmla="*/ 650455 w 1514995"/>
              <a:gd name="connsiteY1" fmla="*/ 69852 h 810109"/>
              <a:gd name="connsiteX2" fmla="*/ 1514995 w 1514995"/>
              <a:gd name="connsiteY2" fmla="*/ 152400 h 810109"/>
              <a:gd name="connsiteX3" fmla="*/ 1514995 w 1514995"/>
              <a:gd name="connsiteY3" fmla="*/ 806454 h 810109"/>
              <a:gd name="connsiteX4" fmla="*/ 783805 w 1514995"/>
              <a:gd name="connsiteY4" fmla="*/ 762002 h 810109"/>
              <a:gd name="connsiteX5" fmla="*/ 6350 w 1514995"/>
              <a:gd name="connsiteY5" fmla="*/ 660404 h 810109"/>
              <a:gd name="connsiteX6" fmla="*/ 0 w 1514995"/>
              <a:gd name="connsiteY6" fmla="*/ 0 h 810109"/>
              <a:gd name="connsiteX0" fmla="*/ 0 w 1540395"/>
              <a:gd name="connsiteY0" fmla="*/ 0 h 810109"/>
              <a:gd name="connsiteX1" fmla="*/ 650455 w 1540395"/>
              <a:gd name="connsiteY1" fmla="*/ 69852 h 810109"/>
              <a:gd name="connsiteX2" fmla="*/ 1540395 w 1540395"/>
              <a:gd name="connsiteY2" fmla="*/ 0 h 810109"/>
              <a:gd name="connsiteX3" fmla="*/ 1514995 w 1540395"/>
              <a:gd name="connsiteY3" fmla="*/ 806454 h 810109"/>
              <a:gd name="connsiteX4" fmla="*/ 783805 w 1540395"/>
              <a:gd name="connsiteY4" fmla="*/ 762002 h 810109"/>
              <a:gd name="connsiteX5" fmla="*/ 6350 w 1540395"/>
              <a:gd name="connsiteY5" fmla="*/ 660404 h 810109"/>
              <a:gd name="connsiteX6" fmla="*/ 0 w 1540395"/>
              <a:gd name="connsiteY6" fmla="*/ 0 h 810109"/>
              <a:gd name="connsiteX0" fmla="*/ 0 w 1540395"/>
              <a:gd name="connsiteY0" fmla="*/ 0 h 810109"/>
              <a:gd name="connsiteX1" fmla="*/ 656805 w 1540395"/>
              <a:gd name="connsiteY1" fmla="*/ 31752 h 810109"/>
              <a:gd name="connsiteX2" fmla="*/ 1540395 w 1540395"/>
              <a:gd name="connsiteY2" fmla="*/ 0 h 810109"/>
              <a:gd name="connsiteX3" fmla="*/ 1514995 w 1540395"/>
              <a:gd name="connsiteY3" fmla="*/ 806454 h 810109"/>
              <a:gd name="connsiteX4" fmla="*/ 783805 w 1540395"/>
              <a:gd name="connsiteY4" fmla="*/ 762002 h 810109"/>
              <a:gd name="connsiteX5" fmla="*/ 6350 w 1540395"/>
              <a:gd name="connsiteY5" fmla="*/ 660404 h 810109"/>
              <a:gd name="connsiteX6" fmla="*/ 0 w 1540395"/>
              <a:gd name="connsiteY6" fmla="*/ 0 h 810109"/>
              <a:gd name="connsiteX0" fmla="*/ 0 w 1540395"/>
              <a:gd name="connsiteY0" fmla="*/ 30485 h 840594"/>
              <a:gd name="connsiteX1" fmla="*/ 701255 w 1540395"/>
              <a:gd name="connsiteY1" fmla="*/ 11437 h 840594"/>
              <a:gd name="connsiteX2" fmla="*/ 1540395 w 1540395"/>
              <a:gd name="connsiteY2" fmla="*/ 30485 h 840594"/>
              <a:gd name="connsiteX3" fmla="*/ 1514995 w 1540395"/>
              <a:gd name="connsiteY3" fmla="*/ 836939 h 840594"/>
              <a:gd name="connsiteX4" fmla="*/ 783805 w 1540395"/>
              <a:gd name="connsiteY4" fmla="*/ 792487 h 840594"/>
              <a:gd name="connsiteX5" fmla="*/ 6350 w 1540395"/>
              <a:gd name="connsiteY5" fmla="*/ 690889 h 840594"/>
              <a:gd name="connsiteX6" fmla="*/ 0 w 1540395"/>
              <a:gd name="connsiteY6" fmla="*/ 30485 h 840594"/>
              <a:gd name="connsiteX0" fmla="*/ 0 w 1540395"/>
              <a:gd name="connsiteY0" fmla="*/ 19048 h 829157"/>
              <a:gd name="connsiteX1" fmla="*/ 701255 w 1540395"/>
              <a:gd name="connsiteY1" fmla="*/ 0 h 829157"/>
              <a:gd name="connsiteX2" fmla="*/ 1540395 w 1540395"/>
              <a:gd name="connsiteY2" fmla="*/ 19048 h 829157"/>
              <a:gd name="connsiteX3" fmla="*/ 1514995 w 1540395"/>
              <a:gd name="connsiteY3" fmla="*/ 825502 h 829157"/>
              <a:gd name="connsiteX4" fmla="*/ 783805 w 1540395"/>
              <a:gd name="connsiteY4" fmla="*/ 781050 h 829157"/>
              <a:gd name="connsiteX5" fmla="*/ 6350 w 1540395"/>
              <a:gd name="connsiteY5" fmla="*/ 679452 h 829157"/>
              <a:gd name="connsiteX6" fmla="*/ 0 w 1540395"/>
              <a:gd name="connsiteY6" fmla="*/ 19048 h 829157"/>
              <a:gd name="connsiteX0" fmla="*/ 0 w 1540395"/>
              <a:gd name="connsiteY0" fmla="*/ 0 h 810109"/>
              <a:gd name="connsiteX1" fmla="*/ 720305 w 1540395"/>
              <a:gd name="connsiteY1" fmla="*/ 2 h 810109"/>
              <a:gd name="connsiteX2" fmla="*/ 1540395 w 1540395"/>
              <a:gd name="connsiteY2" fmla="*/ 0 h 810109"/>
              <a:gd name="connsiteX3" fmla="*/ 1514995 w 1540395"/>
              <a:gd name="connsiteY3" fmla="*/ 806454 h 810109"/>
              <a:gd name="connsiteX4" fmla="*/ 783805 w 1540395"/>
              <a:gd name="connsiteY4" fmla="*/ 762002 h 810109"/>
              <a:gd name="connsiteX5" fmla="*/ 6350 w 1540395"/>
              <a:gd name="connsiteY5" fmla="*/ 660404 h 810109"/>
              <a:gd name="connsiteX6" fmla="*/ 0 w 1540395"/>
              <a:gd name="connsiteY6" fmla="*/ 0 h 810109"/>
              <a:gd name="connsiteX0" fmla="*/ 0 w 1540395"/>
              <a:gd name="connsiteY0" fmla="*/ 0 h 807855"/>
              <a:gd name="connsiteX1" fmla="*/ 720305 w 1540395"/>
              <a:gd name="connsiteY1" fmla="*/ 2 h 807855"/>
              <a:gd name="connsiteX2" fmla="*/ 1540395 w 1540395"/>
              <a:gd name="connsiteY2" fmla="*/ 0 h 807855"/>
              <a:gd name="connsiteX3" fmla="*/ 1514995 w 1540395"/>
              <a:gd name="connsiteY3" fmla="*/ 806454 h 807855"/>
              <a:gd name="connsiteX4" fmla="*/ 847305 w 1540395"/>
              <a:gd name="connsiteY4" fmla="*/ 666752 h 807855"/>
              <a:gd name="connsiteX5" fmla="*/ 6350 w 1540395"/>
              <a:gd name="connsiteY5" fmla="*/ 660404 h 807855"/>
              <a:gd name="connsiteX6" fmla="*/ 0 w 1540395"/>
              <a:gd name="connsiteY6" fmla="*/ 0 h 807855"/>
              <a:gd name="connsiteX0" fmla="*/ 0 w 1540395"/>
              <a:gd name="connsiteY0" fmla="*/ 0 h 809016"/>
              <a:gd name="connsiteX1" fmla="*/ 720305 w 1540395"/>
              <a:gd name="connsiteY1" fmla="*/ 2 h 809016"/>
              <a:gd name="connsiteX2" fmla="*/ 1540395 w 1540395"/>
              <a:gd name="connsiteY2" fmla="*/ 0 h 809016"/>
              <a:gd name="connsiteX3" fmla="*/ 1514995 w 1540395"/>
              <a:gd name="connsiteY3" fmla="*/ 806454 h 809016"/>
              <a:gd name="connsiteX4" fmla="*/ 866355 w 1540395"/>
              <a:gd name="connsiteY4" fmla="*/ 736602 h 809016"/>
              <a:gd name="connsiteX5" fmla="*/ 6350 w 1540395"/>
              <a:gd name="connsiteY5" fmla="*/ 660404 h 809016"/>
              <a:gd name="connsiteX6" fmla="*/ 0 w 1540395"/>
              <a:gd name="connsiteY6" fmla="*/ 0 h 809016"/>
              <a:gd name="connsiteX0" fmla="*/ 0 w 1540395"/>
              <a:gd name="connsiteY0" fmla="*/ 0 h 809758"/>
              <a:gd name="connsiteX1" fmla="*/ 720305 w 1540395"/>
              <a:gd name="connsiteY1" fmla="*/ 2 h 809758"/>
              <a:gd name="connsiteX2" fmla="*/ 1540395 w 1540395"/>
              <a:gd name="connsiteY2" fmla="*/ 0 h 809758"/>
              <a:gd name="connsiteX3" fmla="*/ 1514995 w 1540395"/>
              <a:gd name="connsiteY3" fmla="*/ 806454 h 809758"/>
              <a:gd name="connsiteX4" fmla="*/ 879055 w 1540395"/>
              <a:gd name="connsiteY4" fmla="*/ 755652 h 809758"/>
              <a:gd name="connsiteX5" fmla="*/ 6350 w 1540395"/>
              <a:gd name="connsiteY5" fmla="*/ 660404 h 809758"/>
              <a:gd name="connsiteX6" fmla="*/ 0 w 1540395"/>
              <a:gd name="connsiteY6" fmla="*/ 0 h 809758"/>
              <a:gd name="connsiteX0" fmla="*/ 0 w 1540395"/>
              <a:gd name="connsiteY0" fmla="*/ 0 h 808660"/>
              <a:gd name="connsiteX1" fmla="*/ 720305 w 1540395"/>
              <a:gd name="connsiteY1" fmla="*/ 2 h 808660"/>
              <a:gd name="connsiteX2" fmla="*/ 1540395 w 1540395"/>
              <a:gd name="connsiteY2" fmla="*/ 0 h 808660"/>
              <a:gd name="connsiteX3" fmla="*/ 1514995 w 1540395"/>
              <a:gd name="connsiteY3" fmla="*/ 806454 h 808660"/>
              <a:gd name="connsiteX4" fmla="*/ 918719 w 1540395"/>
              <a:gd name="connsiteY4" fmla="*/ 722941 h 808660"/>
              <a:gd name="connsiteX5" fmla="*/ 6350 w 1540395"/>
              <a:gd name="connsiteY5" fmla="*/ 660404 h 808660"/>
              <a:gd name="connsiteX6" fmla="*/ 0 w 1540395"/>
              <a:gd name="connsiteY6" fmla="*/ 0 h 808660"/>
              <a:gd name="connsiteX0" fmla="*/ 0 w 1541438"/>
              <a:gd name="connsiteY0" fmla="*/ 0 h 758801"/>
              <a:gd name="connsiteX1" fmla="*/ 720305 w 1541438"/>
              <a:gd name="connsiteY1" fmla="*/ 2 h 758801"/>
              <a:gd name="connsiteX2" fmla="*/ 1540395 w 1541438"/>
              <a:gd name="connsiteY2" fmla="*/ 0 h 758801"/>
              <a:gd name="connsiteX3" fmla="*/ 1541438 w 1541438"/>
              <a:gd name="connsiteY3" fmla="*/ 754116 h 758801"/>
              <a:gd name="connsiteX4" fmla="*/ 918719 w 1541438"/>
              <a:gd name="connsiteY4" fmla="*/ 722941 h 758801"/>
              <a:gd name="connsiteX5" fmla="*/ 6350 w 1541438"/>
              <a:gd name="connsiteY5" fmla="*/ 660404 h 758801"/>
              <a:gd name="connsiteX6" fmla="*/ 0 w 1541438"/>
              <a:gd name="connsiteY6" fmla="*/ 0 h 758801"/>
              <a:gd name="connsiteX0" fmla="*/ 0 w 1541438"/>
              <a:gd name="connsiteY0" fmla="*/ 0 h 770631"/>
              <a:gd name="connsiteX1" fmla="*/ 720305 w 1541438"/>
              <a:gd name="connsiteY1" fmla="*/ 2 h 770631"/>
              <a:gd name="connsiteX2" fmla="*/ 1540395 w 1541438"/>
              <a:gd name="connsiteY2" fmla="*/ 0 h 770631"/>
              <a:gd name="connsiteX3" fmla="*/ 1541438 w 1541438"/>
              <a:gd name="connsiteY3" fmla="*/ 754116 h 770631"/>
              <a:gd name="connsiteX4" fmla="*/ 925329 w 1541438"/>
              <a:gd name="connsiteY4" fmla="*/ 762195 h 770631"/>
              <a:gd name="connsiteX5" fmla="*/ 6350 w 1541438"/>
              <a:gd name="connsiteY5" fmla="*/ 660404 h 770631"/>
              <a:gd name="connsiteX6" fmla="*/ 0 w 1541438"/>
              <a:gd name="connsiteY6" fmla="*/ 0 h 770631"/>
              <a:gd name="connsiteX0" fmla="*/ 0 w 1540408"/>
              <a:gd name="connsiteY0" fmla="*/ 0 h 798055"/>
              <a:gd name="connsiteX1" fmla="*/ 720305 w 1540408"/>
              <a:gd name="connsiteY1" fmla="*/ 2 h 798055"/>
              <a:gd name="connsiteX2" fmla="*/ 1540395 w 1540408"/>
              <a:gd name="connsiteY2" fmla="*/ 0 h 798055"/>
              <a:gd name="connsiteX3" fmla="*/ 1534827 w 1540408"/>
              <a:gd name="connsiteY3" fmla="*/ 793369 h 798055"/>
              <a:gd name="connsiteX4" fmla="*/ 925329 w 1540408"/>
              <a:gd name="connsiteY4" fmla="*/ 762195 h 798055"/>
              <a:gd name="connsiteX5" fmla="*/ 6350 w 1540408"/>
              <a:gd name="connsiteY5" fmla="*/ 660404 h 798055"/>
              <a:gd name="connsiteX6" fmla="*/ 0 w 1540408"/>
              <a:gd name="connsiteY6" fmla="*/ 0 h 798055"/>
              <a:gd name="connsiteX0" fmla="*/ 0 w 1540408"/>
              <a:gd name="connsiteY0" fmla="*/ 0 h 798055"/>
              <a:gd name="connsiteX1" fmla="*/ 746748 w 1540408"/>
              <a:gd name="connsiteY1" fmla="*/ 19629 h 798055"/>
              <a:gd name="connsiteX2" fmla="*/ 1540395 w 1540408"/>
              <a:gd name="connsiteY2" fmla="*/ 0 h 798055"/>
              <a:gd name="connsiteX3" fmla="*/ 1534827 w 1540408"/>
              <a:gd name="connsiteY3" fmla="*/ 793369 h 798055"/>
              <a:gd name="connsiteX4" fmla="*/ 925329 w 1540408"/>
              <a:gd name="connsiteY4" fmla="*/ 762195 h 798055"/>
              <a:gd name="connsiteX5" fmla="*/ 6350 w 1540408"/>
              <a:gd name="connsiteY5" fmla="*/ 660404 h 798055"/>
              <a:gd name="connsiteX6" fmla="*/ 0 w 1540408"/>
              <a:gd name="connsiteY6" fmla="*/ 0 h 798055"/>
              <a:gd name="connsiteX0" fmla="*/ 0 w 1540408"/>
              <a:gd name="connsiteY0" fmla="*/ 32711 h 798055"/>
              <a:gd name="connsiteX1" fmla="*/ 746748 w 1540408"/>
              <a:gd name="connsiteY1" fmla="*/ 19629 h 798055"/>
              <a:gd name="connsiteX2" fmla="*/ 1540395 w 1540408"/>
              <a:gd name="connsiteY2" fmla="*/ 0 h 798055"/>
              <a:gd name="connsiteX3" fmla="*/ 1534827 w 1540408"/>
              <a:gd name="connsiteY3" fmla="*/ 793369 h 798055"/>
              <a:gd name="connsiteX4" fmla="*/ 925329 w 1540408"/>
              <a:gd name="connsiteY4" fmla="*/ 762195 h 798055"/>
              <a:gd name="connsiteX5" fmla="*/ 6350 w 1540408"/>
              <a:gd name="connsiteY5" fmla="*/ 660404 h 798055"/>
              <a:gd name="connsiteX6" fmla="*/ 0 w 1540408"/>
              <a:gd name="connsiteY6" fmla="*/ 32711 h 798055"/>
              <a:gd name="connsiteX0" fmla="*/ 0 w 1540408"/>
              <a:gd name="connsiteY0" fmla="*/ 32711 h 798055"/>
              <a:gd name="connsiteX1" fmla="*/ 746748 w 1540408"/>
              <a:gd name="connsiteY1" fmla="*/ 19629 h 798055"/>
              <a:gd name="connsiteX2" fmla="*/ 1540395 w 1540408"/>
              <a:gd name="connsiteY2" fmla="*/ 0 h 798055"/>
              <a:gd name="connsiteX3" fmla="*/ 1534827 w 1540408"/>
              <a:gd name="connsiteY3" fmla="*/ 793369 h 798055"/>
              <a:gd name="connsiteX4" fmla="*/ 925329 w 1540408"/>
              <a:gd name="connsiteY4" fmla="*/ 762195 h 798055"/>
              <a:gd name="connsiteX5" fmla="*/ 6350 w 1540408"/>
              <a:gd name="connsiteY5" fmla="*/ 660404 h 798055"/>
              <a:gd name="connsiteX6" fmla="*/ 0 w 1540408"/>
              <a:gd name="connsiteY6" fmla="*/ 32711 h 798055"/>
              <a:gd name="connsiteX0" fmla="*/ 0 w 1540408"/>
              <a:gd name="connsiteY0" fmla="*/ 32711 h 798055"/>
              <a:gd name="connsiteX1" fmla="*/ 1540395 w 1540408"/>
              <a:gd name="connsiteY1" fmla="*/ 0 h 798055"/>
              <a:gd name="connsiteX2" fmla="*/ 1534827 w 1540408"/>
              <a:gd name="connsiteY2" fmla="*/ 793369 h 798055"/>
              <a:gd name="connsiteX3" fmla="*/ 925329 w 1540408"/>
              <a:gd name="connsiteY3" fmla="*/ 762195 h 798055"/>
              <a:gd name="connsiteX4" fmla="*/ 6350 w 1540408"/>
              <a:gd name="connsiteY4" fmla="*/ 660404 h 798055"/>
              <a:gd name="connsiteX5" fmla="*/ 0 w 1540408"/>
              <a:gd name="connsiteY5" fmla="*/ 32711 h 798055"/>
              <a:gd name="connsiteX0" fmla="*/ 0 w 1534827"/>
              <a:gd name="connsiteY0" fmla="*/ 0 h 765344"/>
              <a:gd name="connsiteX1" fmla="*/ 1533785 w 1534827"/>
              <a:gd name="connsiteY1" fmla="*/ 6542 h 765344"/>
              <a:gd name="connsiteX2" fmla="*/ 1534827 w 1534827"/>
              <a:gd name="connsiteY2" fmla="*/ 760658 h 765344"/>
              <a:gd name="connsiteX3" fmla="*/ 925329 w 1534827"/>
              <a:gd name="connsiteY3" fmla="*/ 729484 h 765344"/>
              <a:gd name="connsiteX4" fmla="*/ 6350 w 1534827"/>
              <a:gd name="connsiteY4" fmla="*/ 627693 h 765344"/>
              <a:gd name="connsiteX5" fmla="*/ 0 w 1534827"/>
              <a:gd name="connsiteY5" fmla="*/ 0 h 765344"/>
              <a:gd name="connsiteX0" fmla="*/ 0 w 1540409"/>
              <a:gd name="connsiteY0" fmla="*/ 0 h 765344"/>
              <a:gd name="connsiteX1" fmla="*/ 1540396 w 1540409"/>
              <a:gd name="connsiteY1" fmla="*/ 0 h 765344"/>
              <a:gd name="connsiteX2" fmla="*/ 1534827 w 1540409"/>
              <a:gd name="connsiteY2" fmla="*/ 760658 h 765344"/>
              <a:gd name="connsiteX3" fmla="*/ 925329 w 1540409"/>
              <a:gd name="connsiteY3" fmla="*/ 729484 h 765344"/>
              <a:gd name="connsiteX4" fmla="*/ 6350 w 1540409"/>
              <a:gd name="connsiteY4" fmla="*/ 627693 h 765344"/>
              <a:gd name="connsiteX5" fmla="*/ 0 w 1540409"/>
              <a:gd name="connsiteY5" fmla="*/ 0 h 765344"/>
              <a:gd name="connsiteX0" fmla="*/ 0 w 1540409"/>
              <a:gd name="connsiteY0" fmla="*/ 0 h 765344"/>
              <a:gd name="connsiteX1" fmla="*/ 1540396 w 1540409"/>
              <a:gd name="connsiteY1" fmla="*/ 0 h 765344"/>
              <a:gd name="connsiteX2" fmla="*/ 1534827 w 1540409"/>
              <a:gd name="connsiteY2" fmla="*/ 760658 h 765344"/>
              <a:gd name="connsiteX3" fmla="*/ 925329 w 1540409"/>
              <a:gd name="connsiteY3" fmla="*/ 729484 h 765344"/>
              <a:gd name="connsiteX4" fmla="*/ 107422 w 1540409"/>
              <a:gd name="connsiteY4" fmla="*/ 621509 h 765344"/>
              <a:gd name="connsiteX5" fmla="*/ 0 w 1540409"/>
              <a:gd name="connsiteY5" fmla="*/ 0 h 765344"/>
              <a:gd name="connsiteX0" fmla="*/ 582 w 1433602"/>
              <a:gd name="connsiteY0" fmla="*/ 6184 h 765344"/>
              <a:gd name="connsiteX1" fmla="*/ 1433589 w 1433602"/>
              <a:gd name="connsiteY1" fmla="*/ 0 h 765344"/>
              <a:gd name="connsiteX2" fmla="*/ 1428020 w 1433602"/>
              <a:gd name="connsiteY2" fmla="*/ 760658 h 765344"/>
              <a:gd name="connsiteX3" fmla="*/ 818522 w 1433602"/>
              <a:gd name="connsiteY3" fmla="*/ 729484 h 765344"/>
              <a:gd name="connsiteX4" fmla="*/ 615 w 1433602"/>
              <a:gd name="connsiteY4" fmla="*/ 621509 h 765344"/>
              <a:gd name="connsiteX5" fmla="*/ 582 w 1433602"/>
              <a:gd name="connsiteY5" fmla="*/ 6184 h 765344"/>
              <a:gd name="connsiteX0" fmla="*/ 0 w 1433020"/>
              <a:gd name="connsiteY0" fmla="*/ 6184 h 765344"/>
              <a:gd name="connsiteX1" fmla="*/ 1433007 w 1433020"/>
              <a:gd name="connsiteY1" fmla="*/ 0 h 765344"/>
              <a:gd name="connsiteX2" fmla="*/ 1427438 w 1433020"/>
              <a:gd name="connsiteY2" fmla="*/ 760658 h 765344"/>
              <a:gd name="connsiteX3" fmla="*/ 817940 w 1433020"/>
              <a:gd name="connsiteY3" fmla="*/ 729484 h 765344"/>
              <a:gd name="connsiteX4" fmla="*/ 21352 w 1433020"/>
              <a:gd name="connsiteY4" fmla="*/ 619190 h 765344"/>
              <a:gd name="connsiteX5" fmla="*/ 0 w 1433020"/>
              <a:gd name="connsiteY5" fmla="*/ 6184 h 765344"/>
              <a:gd name="connsiteX0" fmla="*/ 0 w 1416438"/>
              <a:gd name="connsiteY0" fmla="*/ 10823 h 765344"/>
              <a:gd name="connsiteX1" fmla="*/ 1416425 w 1416438"/>
              <a:gd name="connsiteY1" fmla="*/ 0 h 765344"/>
              <a:gd name="connsiteX2" fmla="*/ 1410856 w 1416438"/>
              <a:gd name="connsiteY2" fmla="*/ 760658 h 765344"/>
              <a:gd name="connsiteX3" fmla="*/ 801358 w 1416438"/>
              <a:gd name="connsiteY3" fmla="*/ 729484 h 765344"/>
              <a:gd name="connsiteX4" fmla="*/ 4770 w 1416438"/>
              <a:gd name="connsiteY4" fmla="*/ 619190 h 765344"/>
              <a:gd name="connsiteX5" fmla="*/ 0 w 1416438"/>
              <a:gd name="connsiteY5" fmla="*/ 10823 h 765344"/>
              <a:gd name="connsiteX0" fmla="*/ 0 w 1416426"/>
              <a:gd name="connsiteY0" fmla="*/ 10823 h 735935"/>
              <a:gd name="connsiteX1" fmla="*/ 1416425 w 1416426"/>
              <a:gd name="connsiteY1" fmla="*/ 0 h 735935"/>
              <a:gd name="connsiteX2" fmla="*/ 1370585 w 1416426"/>
              <a:gd name="connsiteY2" fmla="*/ 714277 h 735935"/>
              <a:gd name="connsiteX3" fmla="*/ 801358 w 1416426"/>
              <a:gd name="connsiteY3" fmla="*/ 729484 h 735935"/>
              <a:gd name="connsiteX4" fmla="*/ 4770 w 1416426"/>
              <a:gd name="connsiteY4" fmla="*/ 619190 h 735935"/>
              <a:gd name="connsiteX5" fmla="*/ 0 w 1416426"/>
              <a:gd name="connsiteY5" fmla="*/ 10823 h 735935"/>
              <a:gd name="connsiteX0" fmla="*/ 0 w 1416427"/>
              <a:gd name="connsiteY0" fmla="*/ 10823 h 755236"/>
              <a:gd name="connsiteX1" fmla="*/ 1416425 w 1416427"/>
              <a:gd name="connsiteY1" fmla="*/ 0 h 755236"/>
              <a:gd name="connsiteX2" fmla="*/ 1375323 w 1416427"/>
              <a:gd name="connsiteY2" fmla="*/ 749063 h 755236"/>
              <a:gd name="connsiteX3" fmla="*/ 801358 w 1416427"/>
              <a:gd name="connsiteY3" fmla="*/ 729484 h 755236"/>
              <a:gd name="connsiteX4" fmla="*/ 4770 w 1416427"/>
              <a:gd name="connsiteY4" fmla="*/ 619190 h 755236"/>
              <a:gd name="connsiteX5" fmla="*/ 0 w 1416427"/>
              <a:gd name="connsiteY5" fmla="*/ 10823 h 755236"/>
              <a:gd name="connsiteX0" fmla="*/ 0 w 1416427"/>
              <a:gd name="connsiteY0" fmla="*/ 10823 h 755236"/>
              <a:gd name="connsiteX1" fmla="*/ 1416425 w 1416427"/>
              <a:gd name="connsiteY1" fmla="*/ 0 h 755236"/>
              <a:gd name="connsiteX2" fmla="*/ 1375323 w 1416427"/>
              <a:gd name="connsiteY2" fmla="*/ 749063 h 755236"/>
              <a:gd name="connsiteX3" fmla="*/ 801358 w 1416427"/>
              <a:gd name="connsiteY3" fmla="*/ 729484 h 755236"/>
              <a:gd name="connsiteX4" fmla="*/ 4770 w 1416427"/>
              <a:gd name="connsiteY4" fmla="*/ 619190 h 755236"/>
              <a:gd name="connsiteX5" fmla="*/ 0 w 1416427"/>
              <a:gd name="connsiteY5" fmla="*/ 10823 h 755236"/>
              <a:gd name="connsiteX0" fmla="*/ 0 w 1392745"/>
              <a:gd name="connsiteY0" fmla="*/ 0 h 744413"/>
              <a:gd name="connsiteX1" fmla="*/ 1392737 w 1392745"/>
              <a:gd name="connsiteY1" fmla="*/ 3091 h 744413"/>
              <a:gd name="connsiteX2" fmla="*/ 1375323 w 1392745"/>
              <a:gd name="connsiteY2" fmla="*/ 738240 h 744413"/>
              <a:gd name="connsiteX3" fmla="*/ 801358 w 1392745"/>
              <a:gd name="connsiteY3" fmla="*/ 718661 h 744413"/>
              <a:gd name="connsiteX4" fmla="*/ 4770 w 1392745"/>
              <a:gd name="connsiteY4" fmla="*/ 608367 h 744413"/>
              <a:gd name="connsiteX5" fmla="*/ 0 w 1392745"/>
              <a:gd name="connsiteY5" fmla="*/ 0 h 744413"/>
              <a:gd name="connsiteX0" fmla="*/ 0 w 1388012"/>
              <a:gd name="connsiteY0" fmla="*/ 8504 h 752917"/>
              <a:gd name="connsiteX1" fmla="*/ 1387999 w 1388012"/>
              <a:gd name="connsiteY1" fmla="*/ 0 h 752917"/>
              <a:gd name="connsiteX2" fmla="*/ 1375323 w 1388012"/>
              <a:gd name="connsiteY2" fmla="*/ 746744 h 752917"/>
              <a:gd name="connsiteX3" fmla="*/ 801358 w 1388012"/>
              <a:gd name="connsiteY3" fmla="*/ 727165 h 752917"/>
              <a:gd name="connsiteX4" fmla="*/ 4770 w 1388012"/>
              <a:gd name="connsiteY4" fmla="*/ 616871 h 752917"/>
              <a:gd name="connsiteX5" fmla="*/ 0 w 1388012"/>
              <a:gd name="connsiteY5" fmla="*/ 8504 h 752917"/>
              <a:gd name="connsiteX0" fmla="*/ 0 w 1388012"/>
              <a:gd name="connsiteY0" fmla="*/ 0 h 756009"/>
              <a:gd name="connsiteX1" fmla="*/ 1387999 w 1388012"/>
              <a:gd name="connsiteY1" fmla="*/ 3092 h 756009"/>
              <a:gd name="connsiteX2" fmla="*/ 1375323 w 1388012"/>
              <a:gd name="connsiteY2" fmla="*/ 749836 h 756009"/>
              <a:gd name="connsiteX3" fmla="*/ 801358 w 1388012"/>
              <a:gd name="connsiteY3" fmla="*/ 730257 h 756009"/>
              <a:gd name="connsiteX4" fmla="*/ 4770 w 1388012"/>
              <a:gd name="connsiteY4" fmla="*/ 619963 h 756009"/>
              <a:gd name="connsiteX5" fmla="*/ 0 w 1388012"/>
              <a:gd name="connsiteY5" fmla="*/ 0 h 756009"/>
              <a:gd name="connsiteX0" fmla="*/ 0 w 1388020"/>
              <a:gd name="connsiteY0" fmla="*/ 0 h 748711"/>
              <a:gd name="connsiteX1" fmla="*/ 1387999 w 1388020"/>
              <a:gd name="connsiteY1" fmla="*/ 3092 h 748711"/>
              <a:gd name="connsiteX2" fmla="*/ 1377692 w 1388020"/>
              <a:gd name="connsiteY2" fmla="*/ 740559 h 748711"/>
              <a:gd name="connsiteX3" fmla="*/ 801358 w 1388020"/>
              <a:gd name="connsiteY3" fmla="*/ 730257 h 748711"/>
              <a:gd name="connsiteX4" fmla="*/ 4770 w 1388020"/>
              <a:gd name="connsiteY4" fmla="*/ 619963 h 748711"/>
              <a:gd name="connsiteX5" fmla="*/ 0 w 1388020"/>
              <a:gd name="connsiteY5" fmla="*/ 0 h 748711"/>
              <a:gd name="connsiteX0" fmla="*/ 0 w 1385676"/>
              <a:gd name="connsiteY0" fmla="*/ 0 h 748711"/>
              <a:gd name="connsiteX1" fmla="*/ 1385630 w 1385676"/>
              <a:gd name="connsiteY1" fmla="*/ 772 h 748711"/>
              <a:gd name="connsiteX2" fmla="*/ 1377692 w 1385676"/>
              <a:gd name="connsiteY2" fmla="*/ 740559 h 748711"/>
              <a:gd name="connsiteX3" fmla="*/ 801358 w 1385676"/>
              <a:gd name="connsiteY3" fmla="*/ 730257 h 748711"/>
              <a:gd name="connsiteX4" fmla="*/ 4770 w 1385676"/>
              <a:gd name="connsiteY4" fmla="*/ 619963 h 748711"/>
              <a:gd name="connsiteX5" fmla="*/ 0 w 1385676"/>
              <a:gd name="connsiteY5" fmla="*/ 0 h 748711"/>
              <a:gd name="connsiteX0" fmla="*/ 0 w 1396016"/>
              <a:gd name="connsiteY0" fmla="*/ 0 h 748711"/>
              <a:gd name="connsiteX1" fmla="*/ 1385630 w 1396016"/>
              <a:gd name="connsiteY1" fmla="*/ 772 h 748711"/>
              <a:gd name="connsiteX2" fmla="*/ 1394273 w 1396016"/>
              <a:gd name="connsiteY2" fmla="*/ 740559 h 748711"/>
              <a:gd name="connsiteX3" fmla="*/ 801358 w 1396016"/>
              <a:gd name="connsiteY3" fmla="*/ 730257 h 748711"/>
              <a:gd name="connsiteX4" fmla="*/ 4770 w 1396016"/>
              <a:gd name="connsiteY4" fmla="*/ 619963 h 748711"/>
              <a:gd name="connsiteX5" fmla="*/ 0 w 1396016"/>
              <a:gd name="connsiteY5" fmla="*/ 0 h 748711"/>
              <a:gd name="connsiteX0" fmla="*/ 0 w 1386694"/>
              <a:gd name="connsiteY0" fmla="*/ 0 h 748711"/>
              <a:gd name="connsiteX1" fmla="*/ 1385630 w 1386694"/>
              <a:gd name="connsiteY1" fmla="*/ 772 h 748711"/>
              <a:gd name="connsiteX2" fmla="*/ 1382429 w 1386694"/>
              <a:gd name="connsiteY2" fmla="*/ 740559 h 748711"/>
              <a:gd name="connsiteX3" fmla="*/ 801358 w 1386694"/>
              <a:gd name="connsiteY3" fmla="*/ 730257 h 748711"/>
              <a:gd name="connsiteX4" fmla="*/ 4770 w 1386694"/>
              <a:gd name="connsiteY4" fmla="*/ 619963 h 748711"/>
              <a:gd name="connsiteX5" fmla="*/ 0 w 1386694"/>
              <a:gd name="connsiteY5" fmla="*/ 0 h 748711"/>
              <a:gd name="connsiteX0" fmla="*/ 0 w 1386694"/>
              <a:gd name="connsiteY0" fmla="*/ 0 h 748711"/>
              <a:gd name="connsiteX1" fmla="*/ 1385630 w 1386694"/>
              <a:gd name="connsiteY1" fmla="*/ 772 h 748711"/>
              <a:gd name="connsiteX2" fmla="*/ 1382429 w 1386694"/>
              <a:gd name="connsiteY2" fmla="*/ 740559 h 748711"/>
              <a:gd name="connsiteX3" fmla="*/ 801358 w 1386694"/>
              <a:gd name="connsiteY3" fmla="*/ 730257 h 748711"/>
              <a:gd name="connsiteX4" fmla="*/ 4770 w 1386694"/>
              <a:gd name="connsiteY4" fmla="*/ 619963 h 748711"/>
              <a:gd name="connsiteX5" fmla="*/ 0 w 1386694"/>
              <a:gd name="connsiteY5" fmla="*/ 0 h 748711"/>
              <a:gd name="connsiteX0" fmla="*/ 0 w 1393884"/>
              <a:gd name="connsiteY0" fmla="*/ 0 h 748711"/>
              <a:gd name="connsiteX1" fmla="*/ 1385630 w 1393884"/>
              <a:gd name="connsiteY1" fmla="*/ 772 h 748711"/>
              <a:gd name="connsiteX2" fmla="*/ 1391905 w 1393884"/>
              <a:gd name="connsiteY2" fmla="*/ 740559 h 748711"/>
              <a:gd name="connsiteX3" fmla="*/ 801358 w 1393884"/>
              <a:gd name="connsiteY3" fmla="*/ 730257 h 748711"/>
              <a:gd name="connsiteX4" fmla="*/ 4770 w 1393884"/>
              <a:gd name="connsiteY4" fmla="*/ 619963 h 748711"/>
              <a:gd name="connsiteX5" fmla="*/ 0 w 1393884"/>
              <a:gd name="connsiteY5" fmla="*/ 0 h 748711"/>
              <a:gd name="connsiteX0" fmla="*/ 0 w 1388123"/>
              <a:gd name="connsiteY0" fmla="*/ 0 h 748711"/>
              <a:gd name="connsiteX1" fmla="*/ 1385630 w 1388123"/>
              <a:gd name="connsiteY1" fmla="*/ 772 h 748711"/>
              <a:gd name="connsiteX2" fmla="*/ 1384798 w 1388123"/>
              <a:gd name="connsiteY2" fmla="*/ 740559 h 748711"/>
              <a:gd name="connsiteX3" fmla="*/ 801358 w 1388123"/>
              <a:gd name="connsiteY3" fmla="*/ 730257 h 748711"/>
              <a:gd name="connsiteX4" fmla="*/ 4770 w 1388123"/>
              <a:gd name="connsiteY4" fmla="*/ 619963 h 748711"/>
              <a:gd name="connsiteX5" fmla="*/ 0 w 1388123"/>
              <a:gd name="connsiteY5" fmla="*/ 0 h 748711"/>
              <a:gd name="connsiteX0" fmla="*/ 0 w 1389168"/>
              <a:gd name="connsiteY0" fmla="*/ 0 h 748711"/>
              <a:gd name="connsiteX1" fmla="*/ 1385630 w 1389168"/>
              <a:gd name="connsiteY1" fmla="*/ 772 h 748711"/>
              <a:gd name="connsiteX2" fmla="*/ 1384798 w 1389168"/>
              <a:gd name="connsiteY2" fmla="*/ 740559 h 748711"/>
              <a:gd name="connsiteX3" fmla="*/ 801358 w 1389168"/>
              <a:gd name="connsiteY3" fmla="*/ 730257 h 748711"/>
              <a:gd name="connsiteX4" fmla="*/ 4770 w 1389168"/>
              <a:gd name="connsiteY4" fmla="*/ 619963 h 748711"/>
              <a:gd name="connsiteX5" fmla="*/ 0 w 1389168"/>
              <a:gd name="connsiteY5" fmla="*/ 0 h 748711"/>
              <a:gd name="connsiteX0" fmla="*/ 0 w 1392832"/>
              <a:gd name="connsiteY0" fmla="*/ 0 h 748711"/>
              <a:gd name="connsiteX1" fmla="*/ 1385630 w 1392832"/>
              <a:gd name="connsiteY1" fmla="*/ 772 h 748711"/>
              <a:gd name="connsiteX2" fmla="*/ 1389536 w 1392832"/>
              <a:gd name="connsiteY2" fmla="*/ 740559 h 748711"/>
              <a:gd name="connsiteX3" fmla="*/ 801358 w 1392832"/>
              <a:gd name="connsiteY3" fmla="*/ 730257 h 748711"/>
              <a:gd name="connsiteX4" fmla="*/ 4770 w 1392832"/>
              <a:gd name="connsiteY4" fmla="*/ 619963 h 748711"/>
              <a:gd name="connsiteX5" fmla="*/ 0 w 1392832"/>
              <a:gd name="connsiteY5" fmla="*/ 0 h 748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92832" h="748711">
                <a:moveTo>
                  <a:pt x="0" y="0"/>
                </a:moveTo>
                <a:lnTo>
                  <a:pt x="1385630" y="772"/>
                </a:lnTo>
                <a:cubicBezTo>
                  <a:pt x="1385978" y="252144"/>
                  <a:pt x="1398664" y="646881"/>
                  <a:pt x="1389536" y="740559"/>
                </a:cubicBezTo>
                <a:cubicBezTo>
                  <a:pt x="1164856" y="757492"/>
                  <a:pt x="1045088" y="745074"/>
                  <a:pt x="801358" y="730257"/>
                </a:cubicBezTo>
                <a:lnTo>
                  <a:pt x="4770" y="619963"/>
                </a:lnTo>
                <a:cubicBezTo>
                  <a:pt x="2653" y="399828"/>
                  <a:pt x="2117" y="220135"/>
                  <a:pt x="0" y="0"/>
                </a:cubicBezTo>
                <a:close/>
              </a:path>
            </a:pathLst>
          </a:custGeom>
          <a:gradFill>
            <a:gsLst>
              <a:gs pos="0">
                <a:srgbClr val="83CBEB"/>
              </a:gs>
              <a:gs pos="100000">
                <a:srgbClr val="DCEAF7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Source Sans Pro" panose="020B0503030403020204" pitchFamily="34" charset="0"/>
            </a:endParaRPr>
          </a:p>
        </p:txBody>
      </p:sp>
      <p:grpSp>
        <p:nvGrpSpPr>
          <p:cNvPr id="37" name="Grafik 26">
            <a:extLst>
              <a:ext uri="{FF2B5EF4-FFF2-40B4-BE49-F238E27FC236}">
                <a16:creationId xmlns:a16="http://schemas.microsoft.com/office/drawing/2014/main" id="{A5A58B8F-ACBA-74AC-F57A-5455EBFEC72A}"/>
              </a:ext>
            </a:extLst>
          </p:cNvPr>
          <p:cNvGrpSpPr/>
          <p:nvPr userDrawn="1"/>
        </p:nvGrpSpPr>
        <p:grpSpPr>
          <a:xfrm>
            <a:off x="10759344" y="150069"/>
            <a:ext cx="1280160" cy="1005840"/>
            <a:chOff x="10433227" y="91591"/>
            <a:chExt cx="1419389" cy="1138798"/>
          </a:xfrm>
        </p:grpSpPr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6ECDCB65-A190-71E2-C09A-0216F8991513}"/>
                </a:ext>
              </a:extLst>
            </p:cNvPr>
            <p:cNvSpPr/>
            <p:nvPr/>
          </p:nvSpPr>
          <p:spPr>
            <a:xfrm flipV="1">
              <a:off x="10433227" y="91591"/>
              <a:ext cx="665340" cy="709699"/>
            </a:xfrm>
            <a:custGeom>
              <a:avLst/>
              <a:gdLst>
                <a:gd name="connsiteX0" fmla="*/ -1398 w 665340"/>
                <a:gd name="connsiteY0" fmla="*/ 707228 h 709699"/>
                <a:gd name="connsiteX1" fmla="*/ -1398 w 665340"/>
                <a:gd name="connsiteY1" fmla="*/ -2471 h 709699"/>
                <a:gd name="connsiteX2" fmla="*/ 663942 w 665340"/>
                <a:gd name="connsiteY2" fmla="*/ -2471 h 709699"/>
                <a:gd name="connsiteX3" fmla="*/ 663942 w 665340"/>
                <a:gd name="connsiteY3" fmla="*/ 263661 h 709699"/>
                <a:gd name="connsiteX4" fmla="*/ 375632 w 665340"/>
                <a:gd name="connsiteY4" fmla="*/ 263661 h 709699"/>
                <a:gd name="connsiteX5" fmla="*/ 375632 w 665340"/>
                <a:gd name="connsiteY5" fmla="*/ 418909 h 709699"/>
                <a:gd name="connsiteX6" fmla="*/ 663942 w 665340"/>
                <a:gd name="connsiteY6" fmla="*/ 418909 h 709699"/>
                <a:gd name="connsiteX7" fmla="*/ 663942 w 665340"/>
                <a:gd name="connsiteY7" fmla="*/ 707228 h 709699"/>
                <a:gd name="connsiteX8" fmla="*/ -1398 w 665340"/>
                <a:gd name="connsiteY8" fmla="*/ 707228 h 709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5340" h="709699">
                  <a:moveTo>
                    <a:pt x="-1398" y="707228"/>
                  </a:moveTo>
                  <a:lnTo>
                    <a:pt x="-1398" y="-2471"/>
                  </a:lnTo>
                  <a:lnTo>
                    <a:pt x="663942" y="-2471"/>
                  </a:lnTo>
                  <a:lnTo>
                    <a:pt x="663942" y="263661"/>
                  </a:lnTo>
                  <a:lnTo>
                    <a:pt x="375632" y="263661"/>
                  </a:lnTo>
                  <a:lnTo>
                    <a:pt x="375632" y="418909"/>
                  </a:lnTo>
                  <a:lnTo>
                    <a:pt x="663942" y="418909"/>
                  </a:lnTo>
                  <a:lnTo>
                    <a:pt x="663942" y="707228"/>
                  </a:lnTo>
                  <a:lnTo>
                    <a:pt x="-1398" y="707228"/>
                  </a:lnTo>
                </a:path>
              </a:pathLst>
            </a:custGeom>
            <a:solidFill>
              <a:srgbClr val="FAC716"/>
            </a:solidFill>
            <a:ln w="4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5653F06A-7271-F137-E170-F74A16719DB5}"/>
                </a:ext>
              </a:extLst>
            </p:cNvPr>
            <p:cNvSpPr/>
            <p:nvPr/>
          </p:nvSpPr>
          <p:spPr>
            <a:xfrm flipV="1">
              <a:off x="11187280" y="91591"/>
              <a:ext cx="665336" cy="709699"/>
            </a:xfrm>
            <a:custGeom>
              <a:avLst/>
              <a:gdLst>
                <a:gd name="connsiteX0" fmla="*/ -2962 w 665336"/>
                <a:gd name="connsiteY0" fmla="*/ 707228 h 709699"/>
                <a:gd name="connsiteX1" fmla="*/ -2962 w 665336"/>
                <a:gd name="connsiteY1" fmla="*/ 418909 h 709699"/>
                <a:gd name="connsiteX2" fmla="*/ 285347 w 665336"/>
                <a:gd name="connsiteY2" fmla="*/ 418909 h 709699"/>
                <a:gd name="connsiteX3" fmla="*/ 285347 w 665336"/>
                <a:gd name="connsiteY3" fmla="*/ 263661 h 709699"/>
                <a:gd name="connsiteX4" fmla="*/ -2962 w 665336"/>
                <a:gd name="connsiteY4" fmla="*/ 263661 h 709699"/>
                <a:gd name="connsiteX5" fmla="*/ -2962 w 665336"/>
                <a:gd name="connsiteY5" fmla="*/ -2471 h 709699"/>
                <a:gd name="connsiteX6" fmla="*/ 662374 w 665336"/>
                <a:gd name="connsiteY6" fmla="*/ -2471 h 709699"/>
                <a:gd name="connsiteX7" fmla="*/ 662374 w 665336"/>
                <a:gd name="connsiteY7" fmla="*/ 707228 h 709699"/>
                <a:gd name="connsiteX8" fmla="*/ -2962 w 665336"/>
                <a:gd name="connsiteY8" fmla="*/ 707228 h 709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5336" h="709699">
                  <a:moveTo>
                    <a:pt x="-2962" y="707228"/>
                  </a:moveTo>
                  <a:lnTo>
                    <a:pt x="-2962" y="418909"/>
                  </a:lnTo>
                  <a:lnTo>
                    <a:pt x="285347" y="418909"/>
                  </a:lnTo>
                  <a:lnTo>
                    <a:pt x="285347" y="263661"/>
                  </a:lnTo>
                  <a:lnTo>
                    <a:pt x="-2962" y="263661"/>
                  </a:lnTo>
                  <a:lnTo>
                    <a:pt x="-2962" y="-2471"/>
                  </a:lnTo>
                  <a:lnTo>
                    <a:pt x="662374" y="-2471"/>
                  </a:lnTo>
                  <a:lnTo>
                    <a:pt x="662374" y="707228"/>
                  </a:lnTo>
                  <a:lnTo>
                    <a:pt x="-2962" y="707228"/>
                  </a:lnTo>
                </a:path>
              </a:pathLst>
            </a:custGeom>
            <a:solidFill>
              <a:srgbClr val="EB1C29"/>
            </a:solidFill>
            <a:ln w="41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>
                <a:latin typeface="Source Sans Pro" panose="020B0503030403020204" pitchFamily="34" charset="0"/>
              </a:endParaRPr>
            </a:p>
          </p:txBody>
        </p:sp>
        <p:grpSp>
          <p:nvGrpSpPr>
            <p:cNvPr id="40" name="Grafik 26">
              <a:extLst>
                <a:ext uri="{FF2B5EF4-FFF2-40B4-BE49-F238E27FC236}">
                  <a16:creationId xmlns:a16="http://schemas.microsoft.com/office/drawing/2014/main" id="{666DCC99-CC51-D4C2-0194-EEF68CCE5AE3}"/>
                </a:ext>
              </a:extLst>
            </p:cNvPr>
            <p:cNvGrpSpPr/>
            <p:nvPr/>
          </p:nvGrpSpPr>
          <p:grpSpPr>
            <a:xfrm>
              <a:off x="10438220" y="908851"/>
              <a:ext cx="1414396" cy="321538"/>
              <a:chOff x="10438220" y="908851"/>
              <a:chExt cx="1414396" cy="321538"/>
            </a:xfrm>
            <a:solidFill>
              <a:srgbClr val="231F20"/>
            </a:solidFill>
          </p:grpSpPr>
          <p:sp>
            <p:nvSpPr>
              <p:cNvPr id="41" name="Freihandform: Form 40">
                <a:extLst>
                  <a:ext uri="{FF2B5EF4-FFF2-40B4-BE49-F238E27FC236}">
                    <a16:creationId xmlns:a16="http://schemas.microsoft.com/office/drawing/2014/main" id="{E2012AB9-7F06-D197-208C-28ABC8C3D0FA}"/>
                  </a:ext>
                </a:extLst>
              </p:cNvPr>
              <p:cNvSpPr/>
              <p:nvPr/>
            </p:nvSpPr>
            <p:spPr>
              <a:xfrm flipV="1">
                <a:off x="10438220" y="1104908"/>
                <a:ext cx="1414396" cy="125481"/>
              </a:xfrm>
              <a:custGeom>
                <a:avLst/>
                <a:gdLst>
                  <a:gd name="connsiteX0" fmla="*/ 1372234 w 1414396"/>
                  <a:gd name="connsiteY0" fmla="*/ 110803 h 125481"/>
                  <a:gd name="connsiteX1" fmla="*/ 1412211 w 1414396"/>
                  <a:gd name="connsiteY1" fmla="*/ 110803 h 125481"/>
                  <a:gd name="connsiteX2" fmla="*/ 1412211 w 1414396"/>
                  <a:gd name="connsiteY2" fmla="*/ 121936 h 125481"/>
                  <a:gd name="connsiteX3" fmla="*/ 1320121 w 1414396"/>
                  <a:gd name="connsiteY3" fmla="*/ 121936 h 125481"/>
                  <a:gd name="connsiteX4" fmla="*/ 1320121 w 1414396"/>
                  <a:gd name="connsiteY4" fmla="*/ 110803 h 125481"/>
                  <a:gd name="connsiteX5" fmla="*/ 1360098 w 1414396"/>
                  <a:gd name="connsiteY5" fmla="*/ 110803 h 125481"/>
                  <a:gd name="connsiteX6" fmla="*/ 1360098 w 1414396"/>
                  <a:gd name="connsiteY6" fmla="*/ 2523 h 125481"/>
                  <a:gd name="connsiteX7" fmla="*/ 1372234 w 1414396"/>
                  <a:gd name="connsiteY7" fmla="*/ 2523 h 125481"/>
                  <a:gd name="connsiteX8" fmla="*/ 1219431 w 1414396"/>
                  <a:gd name="connsiteY8" fmla="*/ 110803 h 125481"/>
                  <a:gd name="connsiteX9" fmla="*/ 1243038 w 1414396"/>
                  <a:gd name="connsiteY9" fmla="*/ 110803 h 125481"/>
                  <a:gd name="connsiteX10" fmla="*/ 1296501 w 1414396"/>
                  <a:gd name="connsiteY10" fmla="*/ 62230 h 125481"/>
                  <a:gd name="connsiteX11" fmla="*/ 1243038 w 1414396"/>
                  <a:gd name="connsiteY11" fmla="*/ 13656 h 125481"/>
                  <a:gd name="connsiteX12" fmla="*/ 1219431 w 1414396"/>
                  <a:gd name="connsiteY12" fmla="*/ 13656 h 125481"/>
                  <a:gd name="connsiteX13" fmla="*/ 1207286 w 1414396"/>
                  <a:gd name="connsiteY13" fmla="*/ 2523 h 125481"/>
                  <a:gd name="connsiteX14" fmla="*/ 1246925 w 1414396"/>
                  <a:gd name="connsiteY14" fmla="*/ 2523 h 125481"/>
                  <a:gd name="connsiteX15" fmla="*/ 1309661 w 1414396"/>
                  <a:gd name="connsiteY15" fmla="*/ 62230 h 125481"/>
                  <a:gd name="connsiteX16" fmla="*/ 1246925 w 1414396"/>
                  <a:gd name="connsiteY16" fmla="*/ 121936 h 125481"/>
                  <a:gd name="connsiteX17" fmla="*/ 1207286 w 1414396"/>
                  <a:gd name="connsiteY17" fmla="*/ 121936 h 125481"/>
                  <a:gd name="connsiteX18" fmla="*/ 1134930 w 1414396"/>
                  <a:gd name="connsiteY18" fmla="*/ 107765 h 125481"/>
                  <a:gd name="connsiteX19" fmla="*/ 1160740 w 1414396"/>
                  <a:gd name="connsiteY19" fmla="*/ 45029 h 125481"/>
                  <a:gd name="connsiteX20" fmla="*/ 1108961 w 1414396"/>
                  <a:gd name="connsiteY20" fmla="*/ 45029 h 125481"/>
                  <a:gd name="connsiteX21" fmla="*/ 1104406 w 1414396"/>
                  <a:gd name="connsiteY21" fmla="*/ 33895 h 125481"/>
                  <a:gd name="connsiteX22" fmla="*/ 1165458 w 1414396"/>
                  <a:gd name="connsiteY22" fmla="*/ 33895 h 125481"/>
                  <a:gd name="connsiteX23" fmla="*/ 1178614 w 1414396"/>
                  <a:gd name="connsiteY23" fmla="*/ 2523 h 125481"/>
                  <a:gd name="connsiteX24" fmla="*/ 1192789 w 1414396"/>
                  <a:gd name="connsiteY24" fmla="*/ 2523 h 125481"/>
                  <a:gd name="connsiteX25" fmla="*/ 1140835 w 1414396"/>
                  <a:gd name="connsiteY25" fmla="*/ 121936 h 125481"/>
                  <a:gd name="connsiteX26" fmla="*/ 1129033 w 1414396"/>
                  <a:gd name="connsiteY26" fmla="*/ 121936 h 125481"/>
                  <a:gd name="connsiteX27" fmla="*/ 1077079 w 1414396"/>
                  <a:gd name="connsiteY27" fmla="*/ 2523 h 125481"/>
                  <a:gd name="connsiteX28" fmla="*/ 1091250 w 1414396"/>
                  <a:gd name="connsiteY28" fmla="*/ 2523 h 125481"/>
                  <a:gd name="connsiteX29" fmla="*/ 1046196 w 1414396"/>
                  <a:gd name="connsiteY29" fmla="*/ 110803 h 125481"/>
                  <a:gd name="connsiteX30" fmla="*/ 1086169 w 1414396"/>
                  <a:gd name="connsiteY30" fmla="*/ 110803 h 125481"/>
                  <a:gd name="connsiteX31" fmla="*/ 1086169 w 1414396"/>
                  <a:gd name="connsiteY31" fmla="*/ 121936 h 125481"/>
                  <a:gd name="connsiteX32" fmla="*/ 994079 w 1414396"/>
                  <a:gd name="connsiteY32" fmla="*/ 121936 h 125481"/>
                  <a:gd name="connsiteX33" fmla="*/ 994079 w 1414396"/>
                  <a:gd name="connsiteY33" fmla="*/ 110803 h 125481"/>
                  <a:gd name="connsiteX34" fmla="*/ 1034060 w 1414396"/>
                  <a:gd name="connsiteY34" fmla="*/ 110803 h 125481"/>
                  <a:gd name="connsiteX35" fmla="*/ 1034060 w 1414396"/>
                  <a:gd name="connsiteY35" fmla="*/ 2523 h 125481"/>
                  <a:gd name="connsiteX36" fmla="*/ 1046196 w 1414396"/>
                  <a:gd name="connsiteY36" fmla="*/ 2523 h 125481"/>
                  <a:gd name="connsiteX37" fmla="*/ 981262 w 1414396"/>
                  <a:gd name="connsiteY37" fmla="*/ 110461 h 125481"/>
                  <a:gd name="connsiteX38" fmla="*/ 947524 w 1414396"/>
                  <a:gd name="connsiteY38" fmla="*/ 124966 h 125481"/>
                  <a:gd name="connsiteX39" fmla="*/ 908905 w 1414396"/>
                  <a:gd name="connsiteY39" fmla="*/ 91074 h 125481"/>
                  <a:gd name="connsiteX40" fmla="*/ 970133 w 1414396"/>
                  <a:gd name="connsiteY40" fmla="*/ 32371 h 125481"/>
                  <a:gd name="connsiteX41" fmla="*/ 944503 w 1414396"/>
                  <a:gd name="connsiteY41" fmla="*/ 10615 h 125481"/>
                  <a:gd name="connsiteX42" fmla="*/ 917343 w 1414396"/>
                  <a:gd name="connsiteY42" fmla="*/ 25119 h 125481"/>
                  <a:gd name="connsiteX43" fmla="*/ 906377 w 1414396"/>
                  <a:gd name="connsiteY43" fmla="*/ 17192 h 125481"/>
                  <a:gd name="connsiteX44" fmla="*/ 943993 w 1414396"/>
                  <a:gd name="connsiteY44" fmla="*/ -515 h 125481"/>
                  <a:gd name="connsiteX45" fmla="*/ 983288 w 1414396"/>
                  <a:gd name="connsiteY45" fmla="*/ 34059 h 125481"/>
                  <a:gd name="connsiteX46" fmla="*/ 922061 w 1414396"/>
                  <a:gd name="connsiteY46" fmla="*/ 92252 h 125481"/>
                  <a:gd name="connsiteX47" fmla="*/ 947524 w 1414396"/>
                  <a:gd name="connsiteY47" fmla="*/ 113837 h 125481"/>
                  <a:gd name="connsiteX48" fmla="*/ 970643 w 1414396"/>
                  <a:gd name="connsiteY48" fmla="*/ 102207 h 125481"/>
                  <a:gd name="connsiteX49" fmla="*/ 829465 w 1414396"/>
                  <a:gd name="connsiteY49" fmla="*/ 110803 h 125481"/>
                  <a:gd name="connsiteX50" fmla="*/ 849036 w 1414396"/>
                  <a:gd name="connsiteY50" fmla="*/ 110803 h 125481"/>
                  <a:gd name="connsiteX51" fmla="*/ 878214 w 1414396"/>
                  <a:gd name="connsiteY51" fmla="*/ 90054 h 125481"/>
                  <a:gd name="connsiteX52" fmla="*/ 849036 w 1414396"/>
                  <a:gd name="connsiteY52" fmla="*/ 69147 h 125481"/>
                  <a:gd name="connsiteX53" fmla="*/ 829465 w 1414396"/>
                  <a:gd name="connsiteY53" fmla="*/ 69147 h 125481"/>
                  <a:gd name="connsiteX54" fmla="*/ 817325 w 1414396"/>
                  <a:gd name="connsiteY54" fmla="*/ 2523 h 125481"/>
                  <a:gd name="connsiteX55" fmla="*/ 829465 w 1414396"/>
                  <a:gd name="connsiteY55" fmla="*/ 2523 h 125481"/>
                  <a:gd name="connsiteX56" fmla="*/ 829465 w 1414396"/>
                  <a:gd name="connsiteY56" fmla="*/ 58010 h 125481"/>
                  <a:gd name="connsiteX57" fmla="*/ 852066 w 1414396"/>
                  <a:gd name="connsiteY57" fmla="*/ 58010 h 125481"/>
                  <a:gd name="connsiteX58" fmla="*/ 891370 w 1414396"/>
                  <a:gd name="connsiteY58" fmla="*/ 90054 h 125481"/>
                  <a:gd name="connsiteX59" fmla="*/ 852066 w 1414396"/>
                  <a:gd name="connsiteY59" fmla="*/ 121936 h 125481"/>
                  <a:gd name="connsiteX60" fmla="*/ 817325 w 1414396"/>
                  <a:gd name="connsiteY60" fmla="*/ 121936 h 125481"/>
                  <a:gd name="connsiteX61" fmla="*/ 732657 w 1414396"/>
                  <a:gd name="connsiteY61" fmla="*/ 110803 h 125481"/>
                  <a:gd name="connsiteX62" fmla="*/ 752220 w 1414396"/>
                  <a:gd name="connsiteY62" fmla="*/ 110803 h 125481"/>
                  <a:gd name="connsiteX63" fmla="*/ 781406 w 1414396"/>
                  <a:gd name="connsiteY63" fmla="*/ 90054 h 125481"/>
                  <a:gd name="connsiteX64" fmla="*/ 752220 w 1414396"/>
                  <a:gd name="connsiteY64" fmla="*/ 69147 h 125481"/>
                  <a:gd name="connsiteX65" fmla="*/ 732657 w 1414396"/>
                  <a:gd name="connsiteY65" fmla="*/ 69147 h 125481"/>
                  <a:gd name="connsiteX66" fmla="*/ 720521 w 1414396"/>
                  <a:gd name="connsiteY66" fmla="*/ 2523 h 125481"/>
                  <a:gd name="connsiteX67" fmla="*/ 732657 w 1414396"/>
                  <a:gd name="connsiteY67" fmla="*/ 2523 h 125481"/>
                  <a:gd name="connsiteX68" fmla="*/ 732657 w 1414396"/>
                  <a:gd name="connsiteY68" fmla="*/ 58010 h 125481"/>
                  <a:gd name="connsiteX69" fmla="*/ 755262 w 1414396"/>
                  <a:gd name="connsiteY69" fmla="*/ 58010 h 125481"/>
                  <a:gd name="connsiteX70" fmla="*/ 794562 w 1414396"/>
                  <a:gd name="connsiteY70" fmla="*/ 90054 h 125481"/>
                  <a:gd name="connsiteX71" fmla="*/ 755262 w 1414396"/>
                  <a:gd name="connsiteY71" fmla="*/ 121936 h 125481"/>
                  <a:gd name="connsiteX72" fmla="*/ 720521 w 1414396"/>
                  <a:gd name="connsiteY72" fmla="*/ 121936 h 125481"/>
                  <a:gd name="connsiteX73" fmla="*/ 688134 w 1414396"/>
                  <a:gd name="connsiteY73" fmla="*/ 121936 h 125481"/>
                  <a:gd name="connsiteX74" fmla="*/ 675993 w 1414396"/>
                  <a:gd name="connsiteY74" fmla="*/ 121936 h 125481"/>
                  <a:gd name="connsiteX75" fmla="*/ 675993 w 1414396"/>
                  <a:gd name="connsiteY75" fmla="*/ 2523 h 125481"/>
                  <a:gd name="connsiteX76" fmla="*/ 688134 w 1414396"/>
                  <a:gd name="connsiteY76" fmla="*/ 2523 h 125481"/>
                  <a:gd name="connsiteX77" fmla="*/ 603808 w 1414396"/>
                  <a:gd name="connsiteY77" fmla="*/ 121936 h 125481"/>
                  <a:gd name="connsiteX78" fmla="*/ 591660 w 1414396"/>
                  <a:gd name="connsiteY78" fmla="*/ 121936 h 125481"/>
                  <a:gd name="connsiteX79" fmla="*/ 591660 w 1414396"/>
                  <a:gd name="connsiteY79" fmla="*/ 2523 h 125481"/>
                  <a:gd name="connsiteX80" fmla="*/ 659461 w 1414396"/>
                  <a:gd name="connsiteY80" fmla="*/ 2523 h 125481"/>
                  <a:gd name="connsiteX81" fmla="*/ 659461 w 1414396"/>
                  <a:gd name="connsiteY81" fmla="*/ 13656 h 125481"/>
                  <a:gd name="connsiteX82" fmla="*/ 603808 w 1414396"/>
                  <a:gd name="connsiteY82" fmla="*/ 13656 h 125481"/>
                  <a:gd name="connsiteX83" fmla="*/ 569059 w 1414396"/>
                  <a:gd name="connsiteY83" fmla="*/ 48568 h 125481"/>
                  <a:gd name="connsiteX84" fmla="*/ 525710 w 1414396"/>
                  <a:gd name="connsiteY84" fmla="*/ 48568 h 125481"/>
                  <a:gd name="connsiteX85" fmla="*/ 525710 w 1414396"/>
                  <a:gd name="connsiteY85" fmla="*/ 37436 h 125481"/>
                  <a:gd name="connsiteX86" fmla="*/ 569059 w 1414396"/>
                  <a:gd name="connsiteY86" fmla="*/ 37436 h 125481"/>
                  <a:gd name="connsiteX87" fmla="*/ 403945 w 1414396"/>
                  <a:gd name="connsiteY87" fmla="*/ 121936 h 125481"/>
                  <a:gd name="connsiteX88" fmla="*/ 385394 w 1414396"/>
                  <a:gd name="connsiteY88" fmla="*/ 121936 h 125481"/>
                  <a:gd name="connsiteX89" fmla="*/ 385394 w 1414396"/>
                  <a:gd name="connsiteY89" fmla="*/ 2523 h 125481"/>
                  <a:gd name="connsiteX90" fmla="*/ 397534 w 1414396"/>
                  <a:gd name="connsiteY90" fmla="*/ 2523 h 125481"/>
                  <a:gd name="connsiteX91" fmla="*/ 397534 w 1414396"/>
                  <a:gd name="connsiteY91" fmla="*/ 105742 h 125481"/>
                  <a:gd name="connsiteX92" fmla="*/ 397877 w 1414396"/>
                  <a:gd name="connsiteY92" fmla="*/ 105742 h 125481"/>
                  <a:gd name="connsiteX93" fmla="*/ 441055 w 1414396"/>
                  <a:gd name="connsiteY93" fmla="*/ 2523 h 125481"/>
                  <a:gd name="connsiteX94" fmla="*/ 447457 w 1414396"/>
                  <a:gd name="connsiteY94" fmla="*/ 2523 h 125481"/>
                  <a:gd name="connsiteX95" fmla="*/ 490635 w 1414396"/>
                  <a:gd name="connsiteY95" fmla="*/ 105742 h 125481"/>
                  <a:gd name="connsiteX96" fmla="*/ 490969 w 1414396"/>
                  <a:gd name="connsiteY96" fmla="*/ 105742 h 125481"/>
                  <a:gd name="connsiteX97" fmla="*/ 490969 w 1414396"/>
                  <a:gd name="connsiteY97" fmla="*/ 2523 h 125481"/>
                  <a:gd name="connsiteX98" fmla="*/ 503122 w 1414396"/>
                  <a:gd name="connsiteY98" fmla="*/ 2523 h 125481"/>
                  <a:gd name="connsiteX99" fmla="*/ 503122 w 1414396"/>
                  <a:gd name="connsiteY99" fmla="*/ 121936 h 125481"/>
                  <a:gd name="connsiteX100" fmla="*/ 484567 w 1414396"/>
                  <a:gd name="connsiteY100" fmla="*/ 121936 h 125481"/>
                  <a:gd name="connsiteX101" fmla="*/ 444256 w 1414396"/>
                  <a:gd name="connsiteY101" fmla="*/ 24786 h 125481"/>
                  <a:gd name="connsiteX102" fmla="*/ 253837 w 1414396"/>
                  <a:gd name="connsiteY102" fmla="*/ 121936 h 125481"/>
                  <a:gd name="connsiteX103" fmla="*/ 235286 w 1414396"/>
                  <a:gd name="connsiteY103" fmla="*/ 121936 h 125481"/>
                  <a:gd name="connsiteX104" fmla="*/ 235286 w 1414396"/>
                  <a:gd name="connsiteY104" fmla="*/ 2523 h 125481"/>
                  <a:gd name="connsiteX105" fmla="*/ 247426 w 1414396"/>
                  <a:gd name="connsiteY105" fmla="*/ 2523 h 125481"/>
                  <a:gd name="connsiteX106" fmla="*/ 247426 w 1414396"/>
                  <a:gd name="connsiteY106" fmla="*/ 105742 h 125481"/>
                  <a:gd name="connsiteX107" fmla="*/ 247769 w 1414396"/>
                  <a:gd name="connsiteY107" fmla="*/ 105742 h 125481"/>
                  <a:gd name="connsiteX108" fmla="*/ 290943 w 1414396"/>
                  <a:gd name="connsiteY108" fmla="*/ 2523 h 125481"/>
                  <a:gd name="connsiteX109" fmla="*/ 297349 w 1414396"/>
                  <a:gd name="connsiteY109" fmla="*/ 2523 h 125481"/>
                  <a:gd name="connsiteX110" fmla="*/ 340527 w 1414396"/>
                  <a:gd name="connsiteY110" fmla="*/ 105742 h 125481"/>
                  <a:gd name="connsiteX111" fmla="*/ 340862 w 1414396"/>
                  <a:gd name="connsiteY111" fmla="*/ 105742 h 125481"/>
                  <a:gd name="connsiteX112" fmla="*/ 340862 w 1414396"/>
                  <a:gd name="connsiteY112" fmla="*/ 2523 h 125481"/>
                  <a:gd name="connsiteX113" fmla="*/ 353010 w 1414396"/>
                  <a:gd name="connsiteY113" fmla="*/ 2523 h 125481"/>
                  <a:gd name="connsiteX114" fmla="*/ 353010 w 1414396"/>
                  <a:gd name="connsiteY114" fmla="*/ 121936 h 125481"/>
                  <a:gd name="connsiteX115" fmla="*/ 334455 w 1414396"/>
                  <a:gd name="connsiteY115" fmla="*/ 121936 h 125481"/>
                  <a:gd name="connsiteX116" fmla="*/ 294148 w 1414396"/>
                  <a:gd name="connsiteY116" fmla="*/ 24786 h 125481"/>
                  <a:gd name="connsiteX117" fmla="*/ 161241 w 1414396"/>
                  <a:gd name="connsiteY117" fmla="*/ 107765 h 125481"/>
                  <a:gd name="connsiteX118" fmla="*/ 187055 w 1414396"/>
                  <a:gd name="connsiteY118" fmla="*/ 45029 h 125481"/>
                  <a:gd name="connsiteX119" fmla="*/ 135264 w 1414396"/>
                  <a:gd name="connsiteY119" fmla="*/ 45029 h 125481"/>
                  <a:gd name="connsiteX120" fmla="*/ 130721 w 1414396"/>
                  <a:gd name="connsiteY120" fmla="*/ 33895 h 125481"/>
                  <a:gd name="connsiteX121" fmla="*/ 191773 w 1414396"/>
                  <a:gd name="connsiteY121" fmla="*/ 33895 h 125481"/>
                  <a:gd name="connsiteX122" fmla="*/ 204925 w 1414396"/>
                  <a:gd name="connsiteY122" fmla="*/ 2523 h 125481"/>
                  <a:gd name="connsiteX123" fmla="*/ 219096 w 1414396"/>
                  <a:gd name="connsiteY123" fmla="*/ 2523 h 125481"/>
                  <a:gd name="connsiteX124" fmla="*/ 167146 w 1414396"/>
                  <a:gd name="connsiteY124" fmla="*/ 121936 h 125481"/>
                  <a:gd name="connsiteX125" fmla="*/ 155345 w 1414396"/>
                  <a:gd name="connsiteY125" fmla="*/ 121936 h 125481"/>
                  <a:gd name="connsiteX126" fmla="*/ 103395 w 1414396"/>
                  <a:gd name="connsiteY126" fmla="*/ 2523 h 125481"/>
                  <a:gd name="connsiteX127" fmla="*/ 117566 w 1414396"/>
                  <a:gd name="connsiteY127" fmla="*/ 2523 h 125481"/>
                  <a:gd name="connsiteX128" fmla="*/ -2185 w 1414396"/>
                  <a:gd name="connsiteY128" fmla="*/ 2523 h 125481"/>
                  <a:gd name="connsiteX129" fmla="*/ 9954 w 1414396"/>
                  <a:gd name="connsiteY129" fmla="*/ 2523 h 125481"/>
                  <a:gd name="connsiteX130" fmla="*/ 9954 w 1414396"/>
                  <a:gd name="connsiteY130" fmla="*/ 59029 h 125481"/>
                  <a:gd name="connsiteX131" fmla="*/ 75060 w 1414396"/>
                  <a:gd name="connsiteY131" fmla="*/ 59029 h 125481"/>
                  <a:gd name="connsiteX132" fmla="*/ 75060 w 1414396"/>
                  <a:gd name="connsiteY132" fmla="*/ 2523 h 125481"/>
                  <a:gd name="connsiteX133" fmla="*/ 87205 w 1414396"/>
                  <a:gd name="connsiteY133" fmla="*/ 2523 h 125481"/>
                  <a:gd name="connsiteX134" fmla="*/ 87205 w 1414396"/>
                  <a:gd name="connsiteY134" fmla="*/ 121936 h 125481"/>
                  <a:gd name="connsiteX135" fmla="*/ 75060 w 1414396"/>
                  <a:gd name="connsiteY135" fmla="*/ 121936 h 125481"/>
                  <a:gd name="connsiteX136" fmla="*/ 75060 w 1414396"/>
                  <a:gd name="connsiteY136" fmla="*/ 70149 h 125481"/>
                  <a:gd name="connsiteX137" fmla="*/ 9954 w 1414396"/>
                  <a:gd name="connsiteY137" fmla="*/ 70149 h 125481"/>
                  <a:gd name="connsiteX138" fmla="*/ 9954 w 1414396"/>
                  <a:gd name="connsiteY138" fmla="*/ 121936 h 125481"/>
                  <a:gd name="connsiteX139" fmla="*/ -2185 w 1414396"/>
                  <a:gd name="connsiteY139" fmla="*/ 121936 h 125481"/>
                  <a:gd name="connsiteX140" fmla="*/ -2185 w 1414396"/>
                  <a:gd name="connsiteY140" fmla="*/ 2523 h 125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</a:cxnLst>
                <a:rect l="l" t="t" r="r" b="b"/>
                <a:pathLst>
                  <a:path w="1414396" h="125481">
                    <a:moveTo>
                      <a:pt x="1372234" y="110803"/>
                    </a:moveTo>
                    <a:lnTo>
                      <a:pt x="1412211" y="110803"/>
                    </a:lnTo>
                    <a:lnTo>
                      <a:pt x="1412211" y="121936"/>
                    </a:lnTo>
                    <a:lnTo>
                      <a:pt x="1320121" y="121936"/>
                    </a:lnTo>
                    <a:lnTo>
                      <a:pt x="1320121" y="110803"/>
                    </a:lnTo>
                    <a:lnTo>
                      <a:pt x="1360098" y="110803"/>
                    </a:lnTo>
                    <a:lnTo>
                      <a:pt x="1360098" y="2523"/>
                    </a:lnTo>
                    <a:lnTo>
                      <a:pt x="1372234" y="2523"/>
                    </a:lnTo>
                    <a:close/>
                    <a:moveTo>
                      <a:pt x="1219431" y="110803"/>
                    </a:moveTo>
                    <a:lnTo>
                      <a:pt x="1243038" y="110803"/>
                    </a:lnTo>
                    <a:cubicBezTo>
                      <a:pt x="1279476" y="110803"/>
                      <a:pt x="1296501" y="86853"/>
                      <a:pt x="1296501" y="62230"/>
                    </a:cubicBezTo>
                    <a:cubicBezTo>
                      <a:pt x="1296501" y="37608"/>
                      <a:pt x="1279476" y="13656"/>
                      <a:pt x="1243038" y="13656"/>
                    </a:cubicBezTo>
                    <a:lnTo>
                      <a:pt x="1219431" y="13656"/>
                    </a:lnTo>
                    <a:close/>
                    <a:moveTo>
                      <a:pt x="1207286" y="2523"/>
                    </a:moveTo>
                    <a:lnTo>
                      <a:pt x="1246925" y="2523"/>
                    </a:lnTo>
                    <a:cubicBezTo>
                      <a:pt x="1276776" y="2523"/>
                      <a:pt x="1309661" y="22429"/>
                      <a:pt x="1309661" y="62230"/>
                    </a:cubicBezTo>
                    <a:cubicBezTo>
                      <a:pt x="1309661" y="102031"/>
                      <a:pt x="1276776" y="121936"/>
                      <a:pt x="1246925" y="121936"/>
                    </a:cubicBezTo>
                    <a:lnTo>
                      <a:pt x="1207286" y="121936"/>
                    </a:lnTo>
                    <a:close/>
                    <a:moveTo>
                      <a:pt x="1134930" y="107765"/>
                    </a:moveTo>
                    <a:lnTo>
                      <a:pt x="1160740" y="45029"/>
                    </a:lnTo>
                    <a:lnTo>
                      <a:pt x="1108961" y="45029"/>
                    </a:lnTo>
                    <a:close/>
                    <a:moveTo>
                      <a:pt x="1104406" y="33895"/>
                    </a:moveTo>
                    <a:lnTo>
                      <a:pt x="1165458" y="33895"/>
                    </a:lnTo>
                    <a:lnTo>
                      <a:pt x="1178614" y="2523"/>
                    </a:lnTo>
                    <a:lnTo>
                      <a:pt x="1192789" y="2523"/>
                    </a:lnTo>
                    <a:lnTo>
                      <a:pt x="1140835" y="121936"/>
                    </a:lnTo>
                    <a:lnTo>
                      <a:pt x="1129033" y="121936"/>
                    </a:lnTo>
                    <a:lnTo>
                      <a:pt x="1077079" y="2523"/>
                    </a:lnTo>
                    <a:lnTo>
                      <a:pt x="1091250" y="2523"/>
                    </a:lnTo>
                    <a:close/>
                    <a:moveTo>
                      <a:pt x="1046196" y="110803"/>
                    </a:moveTo>
                    <a:lnTo>
                      <a:pt x="1086169" y="110803"/>
                    </a:lnTo>
                    <a:lnTo>
                      <a:pt x="1086169" y="121936"/>
                    </a:lnTo>
                    <a:lnTo>
                      <a:pt x="994079" y="121936"/>
                    </a:lnTo>
                    <a:lnTo>
                      <a:pt x="994079" y="110803"/>
                    </a:lnTo>
                    <a:lnTo>
                      <a:pt x="1034060" y="110803"/>
                    </a:lnTo>
                    <a:lnTo>
                      <a:pt x="1034060" y="2523"/>
                    </a:lnTo>
                    <a:lnTo>
                      <a:pt x="1046196" y="2523"/>
                    </a:lnTo>
                    <a:close/>
                    <a:moveTo>
                      <a:pt x="981262" y="110461"/>
                    </a:moveTo>
                    <a:cubicBezTo>
                      <a:pt x="971817" y="121259"/>
                      <a:pt x="961022" y="124966"/>
                      <a:pt x="947524" y="124966"/>
                    </a:cubicBezTo>
                    <a:cubicBezTo>
                      <a:pt x="928133" y="124966"/>
                      <a:pt x="908905" y="114172"/>
                      <a:pt x="908905" y="91074"/>
                    </a:cubicBezTo>
                    <a:cubicBezTo>
                      <a:pt x="908905" y="47391"/>
                      <a:pt x="970133" y="66103"/>
                      <a:pt x="970133" y="32371"/>
                    </a:cubicBezTo>
                    <a:cubicBezTo>
                      <a:pt x="970133" y="18371"/>
                      <a:pt x="956467" y="10615"/>
                      <a:pt x="944503" y="10615"/>
                    </a:cubicBezTo>
                    <a:cubicBezTo>
                      <a:pt x="932020" y="10615"/>
                      <a:pt x="922399" y="16348"/>
                      <a:pt x="917343" y="25119"/>
                    </a:cubicBezTo>
                    <a:lnTo>
                      <a:pt x="906377" y="17192"/>
                    </a:lnTo>
                    <a:cubicBezTo>
                      <a:pt x="915483" y="4717"/>
                      <a:pt x="929483" y="-515"/>
                      <a:pt x="943993" y="-515"/>
                    </a:cubicBezTo>
                    <a:cubicBezTo>
                      <a:pt x="962882" y="-515"/>
                      <a:pt x="983288" y="12303"/>
                      <a:pt x="983288" y="34059"/>
                    </a:cubicBezTo>
                    <a:cubicBezTo>
                      <a:pt x="983288" y="77074"/>
                      <a:pt x="922061" y="60032"/>
                      <a:pt x="922061" y="92252"/>
                    </a:cubicBezTo>
                    <a:cubicBezTo>
                      <a:pt x="922061" y="107259"/>
                      <a:pt x="935045" y="113837"/>
                      <a:pt x="947524" y="113837"/>
                    </a:cubicBezTo>
                    <a:cubicBezTo>
                      <a:pt x="957654" y="113837"/>
                      <a:pt x="965415" y="109959"/>
                      <a:pt x="970643" y="102207"/>
                    </a:cubicBezTo>
                    <a:close/>
                    <a:moveTo>
                      <a:pt x="829465" y="110803"/>
                    </a:moveTo>
                    <a:lnTo>
                      <a:pt x="849036" y="110803"/>
                    </a:lnTo>
                    <a:cubicBezTo>
                      <a:pt x="870792" y="110803"/>
                      <a:pt x="878214" y="101526"/>
                      <a:pt x="878214" y="90054"/>
                    </a:cubicBezTo>
                    <a:cubicBezTo>
                      <a:pt x="878214" y="78587"/>
                      <a:pt x="870792" y="69147"/>
                      <a:pt x="849036" y="69147"/>
                    </a:cubicBezTo>
                    <a:lnTo>
                      <a:pt x="829465" y="69147"/>
                    </a:lnTo>
                    <a:close/>
                    <a:moveTo>
                      <a:pt x="817325" y="2523"/>
                    </a:moveTo>
                    <a:lnTo>
                      <a:pt x="829465" y="2523"/>
                    </a:lnTo>
                    <a:lnTo>
                      <a:pt x="829465" y="58010"/>
                    </a:lnTo>
                    <a:lnTo>
                      <a:pt x="852066" y="58010"/>
                    </a:lnTo>
                    <a:cubicBezTo>
                      <a:pt x="876355" y="58010"/>
                      <a:pt x="891370" y="68632"/>
                      <a:pt x="891370" y="90054"/>
                    </a:cubicBezTo>
                    <a:cubicBezTo>
                      <a:pt x="891370" y="111476"/>
                      <a:pt x="876355" y="121936"/>
                      <a:pt x="852066" y="121936"/>
                    </a:cubicBezTo>
                    <a:lnTo>
                      <a:pt x="817325" y="121936"/>
                    </a:lnTo>
                    <a:close/>
                    <a:moveTo>
                      <a:pt x="732657" y="110803"/>
                    </a:moveTo>
                    <a:lnTo>
                      <a:pt x="752220" y="110803"/>
                    </a:lnTo>
                    <a:cubicBezTo>
                      <a:pt x="773984" y="110803"/>
                      <a:pt x="781406" y="101526"/>
                      <a:pt x="781406" y="90054"/>
                    </a:cubicBezTo>
                    <a:cubicBezTo>
                      <a:pt x="781406" y="78587"/>
                      <a:pt x="773984" y="69147"/>
                      <a:pt x="752220" y="69147"/>
                    </a:cubicBezTo>
                    <a:lnTo>
                      <a:pt x="732657" y="69147"/>
                    </a:lnTo>
                    <a:close/>
                    <a:moveTo>
                      <a:pt x="720521" y="2523"/>
                    </a:moveTo>
                    <a:lnTo>
                      <a:pt x="732657" y="2523"/>
                    </a:lnTo>
                    <a:lnTo>
                      <a:pt x="732657" y="58010"/>
                    </a:lnTo>
                    <a:lnTo>
                      <a:pt x="755262" y="58010"/>
                    </a:lnTo>
                    <a:cubicBezTo>
                      <a:pt x="779551" y="58010"/>
                      <a:pt x="794562" y="68632"/>
                      <a:pt x="794562" y="90054"/>
                    </a:cubicBezTo>
                    <a:cubicBezTo>
                      <a:pt x="794562" y="111476"/>
                      <a:pt x="779551" y="121936"/>
                      <a:pt x="755262" y="121936"/>
                    </a:cubicBezTo>
                    <a:lnTo>
                      <a:pt x="720521" y="121936"/>
                    </a:lnTo>
                    <a:close/>
                    <a:moveTo>
                      <a:pt x="688134" y="121936"/>
                    </a:moveTo>
                    <a:lnTo>
                      <a:pt x="675993" y="121936"/>
                    </a:lnTo>
                    <a:lnTo>
                      <a:pt x="675993" y="2523"/>
                    </a:lnTo>
                    <a:lnTo>
                      <a:pt x="688134" y="2523"/>
                    </a:lnTo>
                    <a:close/>
                    <a:moveTo>
                      <a:pt x="603808" y="121936"/>
                    </a:moveTo>
                    <a:lnTo>
                      <a:pt x="591660" y="121936"/>
                    </a:lnTo>
                    <a:lnTo>
                      <a:pt x="591660" y="2523"/>
                    </a:lnTo>
                    <a:lnTo>
                      <a:pt x="659461" y="2523"/>
                    </a:lnTo>
                    <a:lnTo>
                      <a:pt x="659461" y="13656"/>
                    </a:lnTo>
                    <a:lnTo>
                      <a:pt x="603808" y="13656"/>
                    </a:lnTo>
                    <a:close/>
                    <a:moveTo>
                      <a:pt x="569059" y="48568"/>
                    </a:moveTo>
                    <a:lnTo>
                      <a:pt x="525710" y="48568"/>
                    </a:lnTo>
                    <a:lnTo>
                      <a:pt x="525710" y="37436"/>
                    </a:lnTo>
                    <a:lnTo>
                      <a:pt x="569059" y="37436"/>
                    </a:lnTo>
                    <a:close/>
                    <a:moveTo>
                      <a:pt x="403945" y="121936"/>
                    </a:moveTo>
                    <a:lnTo>
                      <a:pt x="385394" y="121936"/>
                    </a:lnTo>
                    <a:lnTo>
                      <a:pt x="385394" y="2523"/>
                    </a:lnTo>
                    <a:lnTo>
                      <a:pt x="397534" y="2523"/>
                    </a:lnTo>
                    <a:lnTo>
                      <a:pt x="397534" y="105742"/>
                    </a:lnTo>
                    <a:lnTo>
                      <a:pt x="397877" y="105742"/>
                    </a:lnTo>
                    <a:lnTo>
                      <a:pt x="441055" y="2523"/>
                    </a:lnTo>
                    <a:lnTo>
                      <a:pt x="447457" y="2523"/>
                    </a:lnTo>
                    <a:lnTo>
                      <a:pt x="490635" y="105742"/>
                    </a:lnTo>
                    <a:lnTo>
                      <a:pt x="490969" y="105742"/>
                    </a:lnTo>
                    <a:lnTo>
                      <a:pt x="490969" y="2523"/>
                    </a:lnTo>
                    <a:lnTo>
                      <a:pt x="503122" y="2523"/>
                    </a:lnTo>
                    <a:lnTo>
                      <a:pt x="503122" y="121936"/>
                    </a:lnTo>
                    <a:lnTo>
                      <a:pt x="484567" y="121936"/>
                    </a:lnTo>
                    <a:lnTo>
                      <a:pt x="444256" y="24786"/>
                    </a:lnTo>
                    <a:close/>
                    <a:moveTo>
                      <a:pt x="253837" y="121936"/>
                    </a:moveTo>
                    <a:lnTo>
                      <a:pt x="235286" y="121936"/>
                    </a:lnTo>
                    <a:lnTo>
                      <a:pt x="235286" y="2523"/>
                    </a:lnTo>
                    <a:lnTo>
                      <a:pt x="247426" y="2523"/>
                    </a:lnTo>
                    <a:lnTo>
                      <a:pt x="247426" y="105742"/>
                    </a:lnTo>
                    <a:lnTo>
                      <a:pt x="247769" y="105742"/>
                    </a:lnTo>
                    <a:lnTo>
                      <a:pt x="290943" y="2523"/>
                    </a:lnTo>
                    <a:lnTo>
                      <a:pt x="297349" y="2523"/>
                    </a:lnTo>
                    <a:lnTo>
                      <a:pt x="340527" y="105742"/>
                    </a:lnTo>
                    <a:lnTo>
                      <a:pt x="340862" y="105742"/>
                    </a:lnTo>
                    <a:lnTo>
                      <a:pt x="340862" y="2523"/>
                    </a:lnTo>
                    <a:lnTo>
                      <a:pt x="353010" y="2523"/>
                    </a:lnTo>
                    <a:lnTo>
                      <a:pt x="353010" y="121936"/>
                    </a:lnTo>
                    <a:lnTo>
                      <a:pt x="334455" y="121936"/>
                    </a:lnTo>
                    <a:lnTo>
                      <a:pt x="294148" y="24786"/>
                    </a:lnTo>
                    <a:close/>
                    <a:moveTo>
                      <a:pt x="161241" y="107765"/>
                    </a:moveTo>
                    <a:lnTo>
                      <a:pt x="187055" y="45029"/>
                    </a:lnTo>
                    <a:lnTo>
                      <a:pt x="135264" y="45029"/>
                    </a:lnTo>
                    <a:close/>
                    <a:moveTo>
                      <a:pt x="130721" y="33895"/>
                    </a:moveTo>
                    <a:lnTo>
                      <a:pt x="191773" y="33895"/>
                    </a:lnTo>
                    <a:lnTo>
                      <a:pt x="204925" y="2523"/>
                    </a:lnTo>
                    <a:lnTo>
                      <a:pt x="219096" y="2523"/>
                    </a:lnTo>
                    <a:lnTo>
                      <a:pt x="167146" y="121936"/>
                    </a:lnTo>
                    <a:lnTo>
                      <a:pt x="155345" y="121936"/>
                    </a:lnTo>
                    <a:lnTo>
                      <a:pt x="103395" y="2523"/>
                    </a:lnTo>
                    <a:lnTo>
                      <a:pt x="117566" y="2523"/>
                    </a:lnTo>
                    <a:close/>
                    <a:moveTo>
                      <a:pt x="-2185" y="2523"/>
                    </a:moveTo>
                    <a:lnTo>
                      <a:pt x="9954" y="2523"/>
                    </a:lnTo>
                    <a:lnTo>
                      <a:pt x="9954" y="59029"/>
                    </a:lnTo>
                    <a:lnTo>
                      <a:pt x="75060" y="59029"/>
                    </a:lnTo>
                    <a:lnTo>
                      <a:pt x="75060" y="2523"/>
                    </a:lnTo>
                    <a:lnTo>
                      <a:pt x="87205" y="2523"/>
                    </a:lnTo>
                    <a:lnTo>
                      <a:pt x="87205" y="121936"/>
                    </a:lnTo>
                    <a:lnTo>
                      <a:pt x="75060" y="121936"/>
                    </a:lnTo>
                    <a:lnTo>
                      <a:pt x="75060" y="70149"/>
                    </a:lnTo>
                    <a:lnTo>
                      <a:pt x="9954" y="70149"/>
                    </a:lnTo>
                    <a:lnTo>
                      <a:pt x="9954" y="121936"/>
                    </a:lnTo>
                    <a:lnTo>
                      <a:pt x="-2185" y="121936"/>
                    </a:lnTo>
                    <a:lnTo>
                      <a:pt x="-2185" y="2523"/>
                    </a:lnTo>
                  </a:path>
                </a:pathLst>
              </a:custGeom>
              <a:solidFill>
                <a:srgbClr val="231F20"/>
              </a:solidFill>
              <a:ln w="41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>
                  <a:latin typeface="Source Sans Pro" panose="020B0503030403020204" pitchFamily="34" charset="0"/>
                </a:endParaRPr>
              </a:p>
            </p:txBody>
          </p:sp>
          <p:sp>
            <p:nvSpPr>
              <p:cNvPr id="42" name="Freihandform: Form 41">
                <a:extLst>
                  <a:ext uri="{FF2B5EF4-FFF2-40B4-BE49-F238E27FC236}">
                    <a16:creationId xmlns:a16="http://schemas.microsoft.com/office/drawing/2014/main" id="{2844268A-7937-7884-7A5A-4896AA163883}"/>
                  </a:ext>
                </a:extLst>
              </p:cNvPr>
              <p:cNvSpPr/>
              <p:nvPr/>
            </p:nvSpPr>
            <p:spPr>
              <a:xfrm flipV="1">
                <a:off x="10438220" y="908851"/>
                <a:ext cx="1405804" cy="158445"/>
              </a:xfrm>
              <a:custGeom>
                <a:avLst/>
                <a:gdLst>
                  <a:gd name="connsiteX0" fmla="*/ 1322909 w 1405804"/>
                  <a:gd name="connsiteY0" fmla="*/ 74175 h 158445"/>
                  <a:gd name="connsiteX1" fmla="*/ 1395955 w 1405804"/>
                  <a:gd name="connsiteY1" fmla="*/ 74175 h 158445"/>
                  <a:gd name="connsiteX2" fmla="*/ 1395955 w 1405804"/>
                  <a:gd name="connsiteY2" fmla="*/ 88229 h 158445"/>
                  <a:gd name="connsiteX3" fmla="*/ 1322909 w 1405804"/>
                  <a:gd name="connsiteY3" fmla="*/ 88229 h 158445"/>
                  <a:gd name="connsiteX4" fmla="*/ 1322909 w 1405804"/>
                  <a:gd name="connsiteY4" fmla="*/ 139557 h 158445"/>
                  <a:gd name="connsiteX5" fmla="*/ 1401066 w 1405804"/>
                  <a:gd name="connsiteY5" fmla="*/ 139557 h 158445"/>
                  <a:gd name="connsiteX6" fmla="*/ 1401066 w 1405804"/>
                  <a:gd name="connsiteY6" fmla="*/ 153607 h 158445"/>
                  <a:gd name="connsiteX7" fmla="*/ 1307576 w 1405804"/>
                  <a:gd name="connsiteY7" fmla="*/ 153607 h 158445"/>
                  <a:gd name="connsiteX8" fmla="*/ 1307576 w 1405804"/>
                  <a:gd name="connsiteY8" fmla="*/ 2826 h 158445"/>
                  <a:gd name="connsiteX9" fmla="*/ 1403628 w 1405804"/>
                  <a:gd name="connsiteY9" fmla="*/ 2826 h 158445"/>
                  <a:gd name="connsiteX10" fmla="*/ 1403628 w 1405804"/>
                  <a:gd name="connsiteY10" fmla="*/ 16888 h 158445"/>
                  <a:gd name="connsiteX11" fmla="*/ 1322909 w 1405804"/>
                  <a:gd name="connsiteY11" fmla="*/ 16888 h 158445"/>
                  <a:gd name="connsiteX12" fmla="*/ 1216422 w 1405804"/>
                  <a:gd name="connsiteY12" fmla="*/ 153607 h 158445"/>
                  <a:gd name="connsiteX13" fmla="*/ 1201094 w 1405804"/>
                  <a:gd name="connsiteY13" fmla="*/ 153607 h 158445"/>
                  <a:gd name="connsiteX14" fmla="*/ 1201094 w 1405804"/>
                  <a:gd name="connsiteY14" fmla="*/ 2826 h 158445"/>
                  <a:gd name="connsiteX15" fmla="*/ 1286702 w 1405804"/>
                  <a:gd name="connsiteY15" fmla="*/ 2826 h 158445"/>
                  <a:gd name="connsiteX16" fmla="*/ 1286702 w 1405804"/>
                  <a:gd name="connsiteY16" fmla="*/ 16888 h 158445"/>
                  <a:gd name="connsiteX17" fmla="*/ 1216422 w 1405804"/>
                  <a:gd name="connsiteY17" fmla="*/ 16888 h 158445"/>
                  <a:gd name="connsiteX18" fmla="*/ 1162751 w 1405804"/>
                  <a:gd name="connsiteY18" fmla="*/ 153607 h 158445"/>
                  <a:gd name="connsiteX19" fmla="*/ 1147422 w 1405804"/>
                  <a:gd name="connsiteY19" fmla="*/ 153607 h 158445"/>
                  <a:gd name="connsiteX20" fmla="*/ 1147422 w 1405804"/>
                  <a:gd name="connsiteY20" fmla="*/ 60756 h 158445"/>
                  <a:gd name="connsiteX21" fmla="*/ 1107599 w 1405804"/>
                  <a:gd name="connsiteY21" fmla="*/ 13056 h 158445"/>
                  <a:gd name="connsiteX22" fmla="*/ 1067777 w 1405804"/>
                  <a:gd name="connsiteY22" fmla="*/ 60756 h 158445"/>
                  <a:gd name="connsiteX23" fmla="*/ 1067777 w 1405804"/>
                  <a:gd name="connsiteY23" fmla="*/ 153607 h 158445"/>
                  <a:gd name="connsiteX24" fmla="*/ 1052436 w 1405804"/>
                  <a:gd name="connsiteY24" fmla="*/ 153607 h 158445"/>
                  <a:gd name="connsiteX25" fmla="*/ 1052436 w 1405804"/>
                  <a:gd name="connsiteY25" fmla="*/ 59047 h 158445"/>
                  <a:gd name="connsiteX26" fmla="*/ 1107599 w 1405804"/>
                  <a:gd name="connsiteY26" fmla="*/ -1002 h 158445"/>
                  <a:gd name="connsiteX27" fmla="*/ 1162751 w 1405804"/>
                  <a:gd name="connsiteY27" fmla="*/ 59047 h 158445"/>
                  <a:gd name="connsiteX28" fmla="*/ 901229 w 1405804"/>
                  <a:gd name="connsiteY28" fmla="*/ 2826 h 158445"/>
                  <a:gd name="connsiteX29" fmla="*/ 916570 w 1405804"/>
                  <a:gd name="connsiteY29" fmla="*/ 2826 h 158445"/>
                  <a:gd name="connsiteX30" fmla="*/ 916570 w 1405804"/>
                  <a:gd name="connsiteY30" fmla="*/ 74175 h 158445"/>
                  <a:gd name="connsiteX31" fmla="*/ 998777 w 1405804"/>
                  <a:gd name="connsiteY31" fmla="*/ 74175 h 158445"/>
                  <a:gd name="connsiteX32" fmla="*/ 998777 w 1405804"/>
                  <a:gd name="connsiteY32" fmla="*/ 2826 h 158445"/>
                  <a:gd name="connsiteX33" fmla="*/ 1014110 w 1405804"/>
                  <a:gd name="connsiteY33" fmla="*/ 2826 h 158445"/>
                  <a:gd name="connsiteX34" fmla="*/ 1014110 w 1405804"/>
                  <a:gd name="connsiteY34" fmla="*/ 153607 h 158445"/>
                  <a:gd name="connsiteX35" fmla="*/ 998777 w 1405804"/>
                  <a:gd name="connsiteY35" fmla="*/ 153607 h 158445"/>
                  <a:gd name="connsiteX36" fmla="*/ 998777 w 1405804"/>
                  <a:gd name="connsiteY36" fmla="*/ 88229 h 158445"/>
                  <a:gd name="connsiteX37" fmla="*/ 916570 w 1405804"/>
                  <a:gd name="connsiteY37" fmla="*/ 88229 h 158445"/>
                  <a:gd name="connsiteX38" fmla="*/ 916570 w 1405804"/>
                  <a:gd name="connsiteY38" fmla="*/ 153607 h 158445"/>
                  <a:gd name="connsiteX39" fmla="*/ 901229 w 1405804"/>
                  <a:gd name="connsiteY39" fmla="*/ 153607 h 158445"/>
                  <a:gd name="connsiteX40" fmla="*/ 862899 w 1405804"/>
                  <a:gd name="connsiteY40" fmla="*/ 35627 h 158445"/>
                  <a:gd name="connsiteX41" fmla="*/ 819662 w 1405804"/>
                  <a:gd name="connsiteY41" fmla="*/ 13056 h 158445"/>
                  <a:gd name="connsiteX42" fmla="*/ 757691 w 1405804"/>
                  <a:gd name="connsiteY42" fmla="*/ 78221 h 158445"/>
                  <a:gd name="connsiteX43" fmla="*/ 819662 w 1405804"/>
                  <a:gd name="connsiteY43" fmla="*/ 143393 h 158445"/>
                  <a:gd name="connsiteX44" fmla="*/ 858431 w 1405804"/>
                  <a:gd name="connsiteY44" fmla="*/ 123584 h 158445"/>
                  <a:gd name="connsiteX45" fmla="*/ 871846 w 1405804"/>
                  <a:gd name="connsiteY45" fmla="*/ 133589 h 158445"/>
                  <a:gd name="connsiteX46" fmla="*/ 819662 w 1405804"/>
                  <a:gd name="connsiteY46" fmla="*/ 157443 h 158445"/>
                  <a:gd name="connsiteX47" fmla="*/ 741075 w 1405804"/>
                  <a:gd name="connsiteY47" fmla="*/ 78221 h 158445"/>
                  <a:gd name="connsiteX48" fmla="*/ 819662 w 1405804"/>
                  <a:gd name="connsiteY48" fmla="*/ -1002 h 158445"/>
                  <a:gd name="connsiteX49" fmla="*/ 875465 w 1405804"/>
                  <a:gd name="connsiteY49" fmla="*/ 26676 h 158445"/>
                  <a:gd name="connsiteX50" fmla="*/ 717655 w 1405804"/>
                  <a:gd name="connsiteY50" fmla="*/ 139131 h 158445"/>
                  <a:gd name="connsiteX51" fmla="*/ 675054 w 1405804"/>
                  <a:gd name="connsiteY51" fmla="*/ 157443 h 158445"/>
                  <a:gd name="connsiteX52" fmla="*/ 626288 w 1405804"/>
                  <a:gd name="connsiteY52" fmla="*/ 114641 h 158445"/>
                  <a:gd name="connsiteX53" fmla="*/ 703601 w 1405804"/>
                  <a:gd name="connsiteY53" fmla="*/ 40525 h 158445"/>
                  <a:gd name="connsiteX54" fmla="*/ 671221 w 1405804"/>
                  <a:gd name="connsiteY54" fmla="*/ 13056 h 158445"/>
                  <a:gd name="connsiteX55" fmla="*/ 636941 w 1405804"/>
                  <a:gd name="connsiteY55" fmla="*/ 31365 h 158445"/>
                  <a:gd name="connsiteX56" fmla="*/ 623095 w 1405804"/>
                  <a:gd name="connsiteY56" fmla="*/ 21352 h 158445"/>
                  <a:gd name="connsiteX57" fmla="*/ 670590 w 1405804"/>
                  <a:gd name="connsiteY57" fmla="*/ -1002 h 158445"/>
                  <a:gd name="connsiteX58" fmla="*/ 720213 w 1405804"/>
                  <a:gd name="connsiteY58" fmla="*/ 42648 h 158445"/>
                  <a:gd name="connsiteX59" fmla="*/ 642896 w 1405804"/>
                  <a:gd name="connsiteY59" fmla="*/ 116125 h 158445"/>
                  <a:gd name="connsiteX60" fmla="*/ 675054 w 1405804"/>
                  <a:gd name="connsiteY60" fmla="*/ 143393 h 158445"/>
                  <a:gd name="connsiteX61" fmla="*/ 704236 w 1405804"/>
                  <a:gd name="connsiteY61" fmla="*/ 128687 h 158445"/>
                  <a:gd name="connsiteX62" fmla="*/ 479122 w 1405804"/>
                  <a:gd name="connsiteY62" fmla="*/ 2826 h 158445"/>
                  <a:gd name="connsiteX63" fmla="*/ 494468 w 1405804"/>
                  <a:gd name="connsiteY63" fmla="*/ 2826 h 158445"/>
                  <a:gd name="connsiteX64" fmla="*/ 494468 w 1405804"/>
                  <a:gd name="connsiteY64" fmla="*/ 74175 h 158445"/>
                  <a:gd name="connsiteX65" fmla="*/ 576674 w 1405804"/>
                  <a:gd name="connsiteY65" fmla="*/ 74175 h 158445"/>
                  <a:gd name="connsiteX66" fmla="*/ 576674 w 1405804"/>
                  <a:gd name="connsiteY66" fmla="*/ 2826 h 158445"/>
                  <a:gd name="connsiteX67" fmla="*/ 592003 w 1405804"/>
                  <a:gd name="connsiteY67" fmla="*/ 2826 h 158445"/>
                  <a:gd name="connsiteX68" fmla="*/ 592003 w 1405804"/>
                  <a:gd name="connsiteY68" fmla="*/ 153607 h 158445"/>
                  <a:gd name="connsiteX69" fmla="*/ 576674 w 1405804"/>
                  <a:gd name="connsiteY69" fmla="*/ 153607 h 158445"/>
                  <a:gd name="connsiteX70" fmla="*/ 576674 w 1405804"/>
                  <a:gd name="connsiteY70" fmla="*/ 88229 h 158445"/>
                  <a:gd name="connsiteX71" fmla="*/ 494468 w 1405804"/>
                  <a:gd name="connsiteY71" fmla="*/ 88229 h 158445"/>
                  <a:gd name="connsiteX72" fmla="*/ 494468 w 1405804"/>
                  <a:gd name="connsiteY72" fmla="*/ 153607 h 158445"/>
                  <a:gd name="connsiteX73" fmla="*/ 479122 w 1405804"/>
                  <a:gd name="connsiteY73" fmla="*/ 153607 h 158445"/>
                  <a:gd name="connsiteX74" fmla="*/ 440800 w 1405804"/>
                  <a:gd name="connsiteY74" fmla="*/ 35627 h 158445"/>
                  <a:gd name="connsiteX75" fmla="*/ 397560 w 1405804"/>
                  <a:gd name="connsiteY75" fmla="*/ 13056 h 158445"/>
                  <a:gd name="connsiteX76" fmla="*/ 335597 w 1405804"/>
                  <a:gd name="connsiteY76" fmla="*/ 78221 h 158445"/>
                  <a:gd name="connsiteX77" fmla="*/ 397560 w 1405804"/>
                  <a:gd name="connsiteY77" fmla="*/ 143393 h 158445"/>
                  <a:gd name="connsiteX78" fmla="*/ 436325 w 1405804"/>
                  <a:gd name="connsiteY78" fmla="*/ 123584 h 158445"/>
                  <a:gd name="connsiteX79" fmla="*/ 449748 w 1405804"/>
                  <a:gd name="connsiteY79" fmla="*/ 133589 h 158445"/>
                  <a:gd name="connsiteX80" fmla="*/ 397560 w 1405804"/>
                  <a:gd name="connsiteY80" fmla="*/ 157443 h 158445"/>
                  <a:gd name="connsiteX81" fmla="*/ 318981 w 1405804"/>
                  <a:gd name="connsiteY81" fmla="*/ 78221 h 158445"/>
                  <a:gd name="connsiteX82" fmla="*/ 397560 w 1405804"/>
                  <a:gd name="connsiteY82" fmla="*/ -1002 h 158445"/>
                  <a:gd name="connsiteX83" fmla="*/ 453363 w 1405804"/>
                  <a:gd name="connsiteY83" fmla="*/ 26676 h 158445"/>
                  <a:gd name="connsiteX84" fmla="*/ 281929 w 1405804"/>
                  <a:gd name="connsiteY84" fmla="*/ 78221 h 158445"/>
                  <a:gd name="connsiteX85" fmla="*/ 219949 w 1405804"/>
                  <a:gd name="connsiteY85" fmla="*/ 13056 h 158445"/>
                  <a:gd name="connsiteX86" fmla="*/ 157974 w 1405804"/>
                  <a:gd name="connsiteY86" fmla="*/ 78221 h 158445"/>
                  <a:gd name="connsiteX87" fmla="*/ 219949 w 1405804"/>
                  <a:gd name="connsiteY87" fmla="*/ 143393 h 158445"/>
                  <a:gd name="connsiteX88" fmla="*/ 281929 w 1405804"/>
                  <a:gd name="connsiteY88" fmla="*/ 78221 h 158445"/>
                  <a:gd name="connsiteX89" fmla="*/ 298537 w 1405804"/>
                  <a:gd name="connsiteY89" fmla="*/ 78221 h 158445"/>
                  <a:gd name="connsiteX90" fmla="*/ 219949 w 1405804"/>
                  <a:gd name="connsiteY90" fmla="*/ 157443 h 158445"/>
                  <a:gd name="connsiteX91" fmla="*/ 141366 w 1405804"/>
                  <a:gd name="connsiteY91" fmla="*/ 78221 h 158445"/>
                  <a:gd name="connsiteX92" fmla="*/ 219949 w 1405804"/>
                  <a:gd name="connsiteY92" fmla="*/ -1002 h 158445"/>
                  <a:gd name="connsiteX93" fmla="*/ 298537 w 1405804"/>
                  <a:gd name="connsiteY93" fmla="*/ 78221 h 158445"/>
                  <a:gd name="connsiteX94" fmla="*/ -2176 w 1405804"/>
                  <a:gd name="connsiteY94" fmla="*/ 2826 h 158445"/>
                  <a:gd name="connsiteX95" fmla="*/ 13154 w 1405804"/>
                  <a:gd name="connsiteY95" fmla="*/ 2826 h 158445"/>
                  <a:gd name="connsiteX96" fmla="*/ 13154 w 1405804"/>
                  <a:gd name="connsiteY96" fmla="*/ 74175 h 158445"/>
                  <a:gd name="connsiteX97" fmla="*/ 95359 w 1405804"/>
                  <a:gd name="connsiteY97" fmla="*/ 74175 h 158445"/>
                  <a:gd name="connsiteX98" fmla="*/ 95359 w 1405804"/>
                  <a:gd name="connsiteY98" fmla="*/ 2826 h 158445"/>
                  <a:gd name="connsiteX99" fmla="*/ 110700 w 1405804"/>
                  <a:gd name="connsiteY99" fmla="*/ 2826 h 158445"/>
                  <a:gd name="connsiteX100" fmla="*/ 110700 w 1405804"/>
                  <a:gd name="connsiteY100" fmla="*/ 153607 h 158445"/>
                  <a:gd name="connsiteX101" fmla="*/ 95359 w 1405804"/>
                  <a:gd name="connsiteY101" fmla="*/ 153607 h 158445"/>
                  <a:gd name="connsiteX102" fmla="*/ 95359 w 1405804"/>
                  <a:gd name="connsiteY102" fmla="*/ 88229 h 158445"/>
                  <a:gd name="connsiteX103" fmla="*/ 13154 w 1405804"/>
                  <a:gd name="connsiteY103" fmla="*/ 88229 h 158445"/>
                  <a:gd name="connsiteX104" fmla="*/ 13154 w 1405804"/>
                  <a:gd name="connsiteY104" fmla="*/ 153607 h 158445"/>
                  <a:gd name="connsiteX105" fmla="*/ -2176 w 1405804"/>
                  <a:gd name="connsiteY105" fmla="*/ 153607 h 158445"/>
                  <a:gd name="connsiteX106" fmla="*/ -2176 w 1405804"/>
                  <a:gd name="connsiteY106" fmla="*/ 2826 h 158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</a:cxnLst>
                <a:rect l="l" t="t" r="r" b="b"/>
                <a:pathLst>
                  <a:path w="1405804" h="158445">
                    <a:moveTo>
                      <a:pt x="1322909" y="74175"/>
                    </a:moveTo>
                    <a:lnTo>
                      <a:pt x="1395955" y="74175"/>
                    </a:lnTo>
                    <a:lnTo>
                      <a:pt x="1395955" y="88229"/>
                    </a:lnTo>
                    <a:lnTo>
                      <a:pt x="1322909" y="88229"/>
                    </a:lnTo>
                    <a:lnTo>
                      <a:pt x="1322909" y="139557"/>
                    </a:lnTo>
                    <a:lnTo>
                      <a:pt x="1401066" y="139557"/>
                    </a:lnTo>
                    <a:lnTo>
                      <a:pt x="1401066" y="153607"/>
                    </a:lnTo>
                    <a:lnTo>
                      <a:pt x="1307576" y="153607"/>
                    </a:lnTo>
                    <a:lnTo>
                      <a:pt x="1307576" y="2826"/>
                    </a:lnTo>
                    <a:lnTo>
                      <a:pt x="1403628" y="2826"/>
                    </a:lnTo>
                    <a:lnTo>
                      <a:pt x="1403628" y="16888"/>
                    </a:lnTo>
                    <a:lnTo>
                      <a:pt x="1322909" y="16888"/>
                    </a:lnTo>
                    <a:close/>
                    <a:moveTo>
                      <a:pt x="1216422" y="153607"/>
                    </a:moveTo>
                    <a:lnTo>
                      <a:pt x="1201094" y="153607"/>
                    </a:lnTo>
                    <a:lnTo>
                      <a:pt x="1201094" y="2826"/>
                    </a:lnTo>
                    <a:lnTo>
                      <a:pt x="1286702" y="2826"/>
                    </a:lnTo>
                    <a:lnTo>
                      <a:pt x="1286702" y="16888"/>
                    </a:lnTo>
                    <a:lnTo>
                      <a:pt x="1216422" y="16888"/>
                    </a:lnTo>
                    <a:close/>
                    <a:moveTo>
                      <a:pt x="1162751" y="153607"/>
                    </a:moveTo>
                    <a:lnTo>
                      <a:pt x="1147422" y="153607"/>
                    </a:lnTo>
                    <a:lnTo>
                      <a:pt x="1147422" y="60756"/>
                    </a:lnTo>
                    <a:cubicBezTo>
                      <a:pt x="1147422" y="17306"/>
                      <a:pt x="1119096" y="13056"/>
                      <a:pt x="1107599" y="13056"/>
                    </a:cubicBezTo>
                    <a:cubicBezTo>
                      <a:pt x="1096099" y="13056"/>
                      <a:pt x="1067777" y="17306"/>
                      <a:pt x="1067777" y="60756"/>
                    </a:cubicBezTo>
                    <a:lnTo>
                      <a:pt x="1067777" y="153607"/>
                    </a:lnTo>
                    <a:lnTo>
                      <a:pt x="1052436" y="153607"/>
                    </a:lnTo>
                    <a:lnTo>
                      <a:pt x="1052436" y="59047"/>
                    </a:lnTo>
                    <a:cubicBezTo>
                      <a:pt x="1052436" y="33918"/>
                      <a:pt x="1062449" y="-1002"/>
                      <a:pt x="1107599" y="-1002"/>
                    </a:cubicBezTo>
                    <a:cubicBezTo>
                      <a:pt x="1152750" y="-1002"/>
                      <a:pt x="1162751" y="33918"/>
                      <a:pt x="1162751" y="59047"/>
                    </a:cubicBezTo>
                    <a:close/>
                    <a:moveTo>
                      <a:pt x="901229" y="2826"/>
                    </a:moveTo>
                    <a:lnTo>
                      <a:pt x="916570" y="2826"/>
                    </a:lnTo>
                    <a:lnTo>
                      <a:pt x="916570" y="74175"/>
                    </a:lnTo>
                    <a:lnTo>
                      <a:pt x="998777" y="74175"/>
                    </a:lnTo>
                    <a:lnTo>
                      <a:pt x="998777" y="2826"/>
                    </a:lnTo>
                    <a:lnTo>
                      <a:pt x="1014110" y="2826"/>
                    </a:lnTo>
                    <a:lnTo>
                      <a:pt x="1014110" y="153607"/>
                    </a:lnTo>
                    <a:lnTo>
                      <a:pt x="998777" y="153607"/>
                    </a:lnTo>
                    <a:lnTo>
                      <a:pt x="998777" y="88229"/>
                    </a:lnTo>
                    <a:lnTo>
                      <a:pt x="916570" y="88229"/>
                    </a:lnTo>
                    <a:lnTo>
                      <a:pt x="916570" y="153607"/>
                    </a:lnTo>
                    <a:lnTo>
                      <a:pt x="901229" y="153607"/>
                    </a:lnTo>
                    <a:close/>
                    <a:moveTo>
                      <a:pt x="862899" y="35627"/>
                    </a:moveTo>
                    <a:cubicBezTo>
                      <a:pt x="851615" y="18159"/>
                      <a:pt x="835417" y="13056"/>
                      <a:pt x="819662" y="13056"/>
                    </a:cubicBezTo>
                    <a:cubicBezTo>
                      <a:pt x="780909" y="13056"/>
                      <a:pt x="757691" y="43501"/>
                      <a:pt x="757691" y="78221"/>
                    </a:cubicBezTo>
                    <a:cubicBezTo>
                      <a:pt x="757691" y="112932"/>
                      <a:pt x="780909" y="143393"/>
                      <a:pt x="819662" y="143393"/>
                    </a:cubicBezTo>
                    <a:cubicBezTo>
                      <a:pt x="835634" y="143393"/>
                      <a:pt x="852459" y="133376"/>
                      <a:pt x="858431" y="123584"/>
                    </a:cubicBezTo>
                    <a:lnTo>
                      <a:pt x="871846" y="133589"/>
                    </a:lnTo>
                    <a:cubicBezTo>
                      <a:pt x="858640" y="150414"/>
                      <a:pt x="838409" y="157443"/>
                      <a:pt x="819662" y="157443"/>
                    </a:cubicBezTo>
                    <a:cubicBezTo>
                      <a:pt x="774729" y="157443"/>
                      <a:pt x="741075" y="124015"/>
                      <a:pt x="741075" y="78221"/>
                    </a:cubicBezTo>
                    <a:cubicBezTo>
                      <a:pt x="741075" y="32430"/>
                      <a:pt x="774729" y="-1002"/>
                      <a:pt x="819662" y="-1002"/>
                    </a:cubicBezTo>
                    <a:cubicBezTo>
                      <a:pt x="844582" y="-1002"/>
                      <a:pt x="865452" y="11134"/>
                      <a:pt x="875465" y="26676"/>
                    </a:cubicBezTo>
                    <a:close/>
                    <a:moveTo>
                      <a:pt x="717655" y="139131"/>
                    </a:moveTo>
                    <a:cubicBezTo>
                      <a:pt x="705728" y="152763"/>
                      <a:pt x="692096" y="157443"/>
                      <a:pt x="675054" y="157443"/>
                    </a:cubicBezTo>
                    <a:cubicBezTo>
                      <a:pt x="650564" y="157443"/>
                      <a:pt x="626288" y="143815"/>
                      <a:pt x="626288" y="114641"/>
                    </a:cubicBezTo>
                    <a:cubicBezTo>
                      <a:pt x="626288" y="59477"/>
                      <a:pt x="703601" y="83114"/>
                      <a:pt x="703601" y="40525"/>
                    </a:cubicBezTo>
                    <a:cubicBezTo>
                      <a:pt x="703601" y="22848"/>
                      <a:pt x="686350" y="13056"/>
                      <a:pt x="671221" y="13056"/>
                    </a:cubicBezTo>
                    <a:cubicBezTo>
                      <a:pt x="655462" y="13056"/>
                      <a:pt x="643326" y="20294"/>
                      <a:pt x="636941" y="31365"/>
                    </a:cubicBezTo>
                    <a:lnTo>
                      <a:pt x="623095" y="21352"/>
                    </a:lnTo>
                    <a:cubicBezTo>
                      <a:pt x="634592" y="5592"/>
                      <a:pt x="652274" y="-1002"/>
                      <a:pt x="670590" y="-1002"/>
                    </a:cubicBezTo>
                    <a:cubicBezTo>
                      <a:pt x="694440" y="-1002"/>
                      <a:pt x="720213" y="15179"/>
                      <a:pt x="720213" y="42648"/>
                    </a:cubicBezTo>
                    <a:cubicBezTo>
                      <a:pt x="720213" y="96959"/>
                      <a:pt x="642896" y="75450"/>
                      <a:pt x="642896" y="116125"/>
                    </a:cubicBezTo>
                    <a:cubicBezTo>
                      <a:pt x="642896" y="135085"/>
                      <a:pt x="659299" y="143393"/>
                      <a:pt x="675054" y="143393"/>
                    </a:cubicBezTo>
                    <a:cubicBezTo>
                      <a:pt x="687833" y="143393"/>
                      <a:pt x="697637" y="138491"/>
                      <a:pt x="704236" y="128687"/>
                    </a:cubicBezTo>
                    <a:close/>
                    <a:moveTo>
                      <a:pt x="479122" y="2826"/>
                    </a:moveTo>
                    <a:lnTo>
                      <a:pt x="494468" y="2826"/>
                    </a:lnTo>
                    <a:lnTo>
                      <a:pt x="494468" y="74175"/>
                    </a:lnTo>
                    <a:lnTo>
                      <a:pt x="576674" y="74175"/>
                    </a:lnTo>
                    <a:lnTo>
                      <a:pt x="576674" y="2826"/>
                    </a:lnTo>
                    <a:lnTo>
                      <a:pt x="592003" y="2826"/>
                    </a:lnTo>
                    <a:lnTo>
                      <a:pt x="592003" y="153607"/>
                    </a:lnTo>
                    <a:lnTo>
                      <a:pt x="576674" y="153607"/>
                    </a:lnTo>
                    <a:lnTo>
                      <a:pt x="576674" y="88229"/>
                    </a:lnTo>
                    <a:lnTo>
                      <a:pt x="494468" y="88229"/>
                    </a:lnTo>
                    <a:lnTo>
                      <a:pt x="494468" y="153607"/>
                    </a:lnTo>
                    <a:lnTo>
                      <a:pt x="479122" y="153607"/>
                    </a:lnTo>
                    <a:close/>
                    <a:moveTo>
                      <a:pt x="440800" y="35627"/>
                    </a:moveTo>
                    <a:cubicBezTo>
                      <a:pt x="429513" y="18159"/>
                      <a:pt x="413331" y="13056"/>
                      <a:pt x="397560" y="13056"/>
                    </a:cubicBezTo>
                    <a:cubicBezTo>
                      <a:pt x="358803" y="13056"/>
                      <a:pt x="335597" y="43501"/>
                      <a:pt x="335597" y="78221"/>
                    </a:cubicBezTo>
                    <a:cubicBezTo>
                      <a:pt x="335597" y="112932"/>
                      <a:pt x="358803" y="143393"/>
                      <a:pt x="397560" y="143393"/>
                    </a:cubicBezTo>
                    <a:cubicBezTo>
                      <a:pt x="413540" y="143393"/>
                      <a:pt x="430361" y="133376"/>
                      <a:pt x="436325" y="123584"/>
                    </a:cubicBezTo>
                    <a:lnTo>
                      <a:pt x="449748" y="133589"/>
                    </a:lnTo>
                    <a:cubicBezTo>
                      <a:pt x="436542" y="150414"/>
                      <a:pt x="416307" y="157443"/>
                      <a:pt x="397560" y="157443"/>
                    </a:cubicBezTo>
                    <a:cubicBezTo>
                      <a:pt x="352622" y="157443"/>
                      <a:pt x="318981" y="124015"/>
                      <a:pt x="318981" y="78221"/>
                    </a:cubicBezTo>
                    <a:cubicBezTo>
                      <a:pt x="318981" y="32430"/>
                      <a:pt x="352622" y="-1002"/>
                      <a:pt x="397560" y="-1002"/>
                    </a:cubicBezTo>
                    <a:cubicBezTo>
                      <a:pt x="422479" y="-1002"/>
                      <a:pt x="443350" y="11134"/>
                      <a:pt x="453363" y="26676"/>
                    </a:cubicBezTo>
                    <a:close/>
                    <a:moveTo>
                      <a:pt x="281929" y="78221"/>
                    </a:moveTo>
                    <a:cubicBezTo>
                      <a:pt x="281929" y="43501"/>
                      <a:pt x="258706" y="13056"/>
                      <a:pt x="219949" y="13056"/>
                    </a:cubicBezTo>
                    <a:cubicBezTo>
                      <a:pt x="181188" y="13056"/>
                      <a:pt x="157974" y="43501"/>
                      <a:pt x="157974" y="78221"/>
                    </a:cubicBezTo>
                    <a:cubicBezTo>
                      <a:pt x="157974" y="112932"/>
                      <a:pt x="181188" y="143393"/>
                      <a:pt x="219949" y="143393"/>
                    </a:cubicBezTo>
                    <a:cubicBezTo>
                      <a:pt x="258706" y="143393"/>
                      <a:pt x="281929" y="112932"/>
                      <a:pt x="281929" y="78221"/>
                    </a:cubicBezTo>
                    <a:moveTo>
                      <a:pt x="298537" y="78221"/>
                    </a:moveTo>
                    <a:cubicBezTo>
                      <a:pt x="298537" y="124015"/>
                      <a:pt x="264887" y="157443"/>
                      <a:pt x="219949" y="157443"/>
                    </a:cubicBezTo>
                    <a:cubicBezTo>
                      <a:pt x="175012" y="157443"/>
                      <a:pt x="141366" y="124015"/>
                      <a:pt x="141366" y="78221"/>
                    </a:cubicBezTo>
                    <a:cubicBezTo>
                      <a:pt x="141366" y="32430"/>
                      <a:pt x="175012" y="-1002"/>
                      <a:pt x="219949" y="-1002"/>
                    </a:cubicBezTo>
                    <a:cubicBezTo>
                      <a:pt x="264887" y="-1002"/>
                      <a:pt x="298537" y="32430"/>
                      <a:pt x="298537" y="78221"/>
                    </a:cubicBezTo>
                    <a:moveTo>
                      <a:pt x="-2176" y="2826"/>
                    </a:moveTo>
                    <a:lnTo>
                      <a:pt x="13154" y="2826"/>
                    </a:lnTo>
                    <a:lnTo>
                      <a:pt x="13154" y="74175"/>
                    </a:lnTo>
                    <a:lnTo>
                      <a:pt x="95359" y="74175"/>
                    </a:lnTo>
                    <a:lnTo>
                      <a:pt x="95359" y="2826"/>
                    </a:lnTo>
                    <a:lnTo>
                      <a:pt x="110700" y="2826"/>
                    </a:lnTo>
                    <a:lnTo>
                      <a:pt x="110700" y="153607"/>
                    </a:lnTo>
                    <a:lnTo>
                      <a:pt x="95359" y="153607"/>
                    </a:lnTo>
                    <a:lnTo>
                      <a:pt x="95359" y="88229"/>
                    </a:lnTo>
                    <a:lnTo>
                      <a:pt x="13154" y="88229"/>
                    </a:lnTo>
                    <a:lnTo>
                      <a:pt x="13154" y="153607"/>
                    </a:lnTo>
                    <a:lnTo>
                      <a:pt x="-2176" y="153607"/>
                    </a:lnTo>
                    <a:lnTo>
                      <a:pt x="-2176" y="2826"/>
                    </a:lnTo>
                  </a:path>
                </a:pathLst>
              </a:custGeom>
              <a:solidFill>
                <a:srgbClr val="231F20"/>
              </a:solidFill>
              <a:ln w="416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dirty="0">
                  <a:latin typeface="Source Sans Pro" panose="020B0503030403020204" pitchFamily="34" charset="0"/>
                </a:endParaRPr>
              </a:p>
            </p:txBody>
          </p:sp>
        </p:grpSp>
      </p:grpSp>
      <p:sp>
        <p:nvSpPr>
          <p:cNvPr id="46" name="Rechteck 45">
            <a:extLst>
              <a:ext uri="{FF2B5EF4-FFF2-40B4-BE49-F238E27FC236}">
                <a16:creationId xmlns:a16="http://schemas.microsoft.com/office/drawing/2014/main" id="{9E48EF71-BEA6-93B0-02AB-E1FDAC248172}"/>
              </a:ext>
            </a:extLst>
          </p:cNvPr>
          <p:cNvSpPr/>
          <p:nvPr userDrawn="1"/>
        </p:nvSpPr>
        <p:spPr>
          <a:xfrm>
            <a:off x="31490" y="42320"/>
            <a:ext cx="1533410" cy="734589"/>
          </a:xfrm>
          <a:custGeom>
            <a:avLst/>
            <a:gdLst>
              <a:gd name="connsiteX0" fmla="*/ 0 w 1564900"/>
              <a:gd name="connsiteY0" fmla="*/ 0 h 708965"/>
              <a:gd name="connsiteX1" fmla="*/ 1564900 w 1564900"/>
              <a:gd name="connsiteY1" fmla="*/ 0 h 708965"/>
              <a:gd name="connsiteX2" fmla="*/ 1564900 w 1564900"/>
              <a:gd name="connsiteY2" fmla="*/ 708965 h 708965"/>
              <a:gd name="connsiteX3" fmla="*/ 0 w 1564900"/>
              <a:gd name="connsiteY3" fmla="*/ 708965 h 708965"/>
              <a:gd name="connsiteX4" fmla="*/ 0 w 1564900"/>
              <a:gd name="connsiteY4" fmla="*/ 0 h 708965"/>
              <a:gd name="connsiteX0" fmla="*/ 0 w 1564900"/>
              <a:gd name="connsiteY0" fmla="*/ 0 h 708965"/>
              <a:gd name="connsiteX1" fmla="*/ 1564900 w 1564900"/>
              <a:gd name="connsiteY1" fmla="*/ 0 h 708965"/>
              <a:gd name="connsiteX2" fmla="*/ 1564900 w 1564900"/>
              <a:gd name="connsiteY2" fmla="*/ 708965 h 708965"/>
              <a:gd name="connsiteX3" fmla="*/ 742950 w 1564900"/>
              <a:gd name="connsiteY3" fmla="*/ 675230 h 708965"/>
              <a:gd name="connsiteX4" fmla="*/ 0 w 1564900"/>
              <a:gd name="connsiteY4" fmla="*/ 708965 h 708965"/>
              <a:gd name="connsiteX5" fmla="*/ 0 w 1564900"/>
              <a:gd name="connsiteY5" fmla="*/ 0 h 708965"/>
              <a:gd name="connsiteX0" fmla="*/ 0 w 1564900"/>
              <a:gd name="connsiteY0" fmla="*/ 0 h 745213"/>
              <a:gd name="connsiteX1" fmla="*/ 1564900 w 1564900"/>
              <a:gd name="connsiteY1" fmla="*/ 0 h 745213"/>
              <a:gd name="connsiteX2" fmla="*/ 1564900 w 1564900"/>
              <a:gd name="connsiteY2" fmla="*/ 708965 h 745213"/>
              <a:gd name="connsiteX3" fmla="*/ 749300 w 1564900"/>
              <a:gd name="connsiteY3" fmla="*/ 745080 h 745213"/>
              <a:gd name="connsiteX4" fmla="*/ 0 w 1564900"/>
              <a:gd name="connsiteY4" fmla="*/ 708965 h 745213"/>
              <a:gd name="connsiteX5" fmla="*/ 0 w 1564900"/>
              <a:gd name="connsiteY5" fmla="*/ 0 h 745213"/>
              <a:gd name="connsiteX0" fmla="*/ 0 w 1564900"/>
              <a:gd name="connsiteY0" fmla="*/ 0 h 759765"/>
              <a:gd name="connsiteX1" fmla="*/ 1564900 w 1564900"/>
              <a:gd name="connsiteY1" fmla="*/ 0 h 759765"/>
              <a:gd name="connsiteX2" fmla="*/ 1545850 w 1564900"/>
              <a:gd name="connsiteY2" fmla="*/ 759765 h 759765"/>
              <a:gd name="connsiteX3" fmla="*/ 749300 w 1564900"/>
              <a:gd name="connsiteY3" fmla="*/ 745080 h 759765"/>
              <a:gd name="connsiteX4" fmla="*/ 0 w 1564900"/>
              <a:gd name="connsiteY4" fmla="*/ 708965 h 759765"/>
              <a:gd name="connsiteX5" fmla="*/ 0 w 1564900"/>
              <a:gd name="connsiteY5" fmla="*/ 0 h 759765"/>
              <a:gd name="connsiteX0" fmla="*/ 0 w 1564900"/>
              <a:gd name="connsiteY0" fmla="*/ 0 h 759765"/>
              <a:gd name="connsiteX1" fmla="*/ 1564900 w 1564900"/>
              <a:gd name="connsiteY1" fmla="*/ 0 h 759765"/>
              <a:gd name="connsiteX2" fmla="*/ 1545850 w 1564900"/>
              <a:gd name="connsiteY2" fmla="*/ 759765 h 759765"/>
              <a:gd name="connsiteX3" fmla="*/ 749300 w 1564900"/>
              <a:gd name="connsiteY3" fmla="*/ 745080 h 759765"/>
              <a:gd name="connsiteX4" fmla="*/ 0 w 1564900"/>
              <a:gd name="connsiteY4" fmla="*/ 753415 h 759765"/>
              <a:gd name="connsiteX5" fmla="*/ 0 w 1564900"/>
              <a:gd name="connsiteY5" fmla="*/ 0 h 759765"/>
              <a:gd name="connsiteX0" fmla="*/ 0 w 1564900"/>
              <a:gd name="connsiteY0" fmla="*/ 0 h 753415"/>
              <a:gd name="connsiteX1" fmla="*/ 1564900 w 1564900"/>
              <a:gd name="connsiteY1" fmla="*/ 0 h 753415"/>
              <a:gd name="connsiteX2" fmla="*/ 1536325 w 1564900"/>
              <a:gd name="connsiteY2" fmla="*/ 716902 h 753415"/>
              <a:gd name="connsiteX3" fmla="*/ 749300 w 1564900"/>
              <a:gd name="connsiteY3" fmla="*/ 745080 h 753415"/>
              <a:gd name="connsiteX4" fmla="*/ 0 w 1564900"/>
              <a:gd name="connsiteY4" fmla="*/ 753415 h 753415"/>
              <a:gd name="connsiteX5" fmla="*/ 0 w 1564900"/>
              <a:gd name="connsiteY5" fmla="*/ 0 h 753415"/>
              <a:gd name="connsiteX0" fmla="*/ 0 w 1564900"/>
              <a:gd name="connsiteY0" fmla="*/ 0 h 753415"/>
              <a:gd name="connsiteX1" fmla="*/ 1564900 w 1564900"/>
              <a:gd name="connsiteY1" fmla="*/ 0 h 753415"/>
              <a:gd name="connsiteX2" fmla="*/ 1536325 w 1564900"/>
              <a:gd name="connsiteY2" fmla="*/ 716902 h 753415"/>
              <a:gd name="connsiteX3" fmla="*/ 881063 w 1564900"/>
              <a:gd name="connsiteY3" fmla="*/ 686343 h 753415"/>
              <a:gd name="connsiteX4" fmla="*/ 749300 w 1564900"/>
              <a:gd name="connsiteY4" fmla="*/ 745080 h 753415"/>
              <a:gd name="connsiteX5" fmla="*/ 0 w 1564900"/>
              <a:gd name="connsiteY5" fmla="*/ 753415 h 753415"/>
              <a:gd name="connsiteX6" fmla="*/ 0 w 1564900"/>
              <a:gd name="connsiteY6" fmla="*/ 0 h 753415"/>
              <a:gd name="connsiteX0" fmla="*/ 0 w 1564900"/>
              <a:gd name="connsiteY0" fmla="*/ 0 h 753415"/>
              <a:gd name="connsiteX1" fmla="*/ 1564900 w 1564900"/>
              <a:gd name="connsiteY1" fmla="*/ 0 h 753415"/>
              <a:gd name="connsiteX2" fmla="*/ 1536325 w 1564900"/>
              <a:gd name="connsiteY2" fmla="*/ 716902 h 753415"/>
              <a:gd name="connsiteX3" fmla="*/ 878682 w 1564900"/>
              <a:gd name="connsiteY3" fmla="*/ 669674 h 753415"/>
              <a:gd name="connsiteX4" fmla="*/ 749300 w 1564900"/>
              <a:gd name="connsiteY4" fmla="*/ 745080 h 753415"/>
              <a:gd name="connsiteX5" fmla="*/ 0 w 1564900"/>
              <a:gd name="connsiteY5" fmla="*/ 753415 h 753415"/>
              <a:gd name="connsiteX6" fmla="*/ 0 w 1564900"/>
              <a:gd name="connsiteY6" fmla="*/ 0 h 753415"/>
              <a:gd name="connsiteX0" fmla="*/ 0 w 1564900"/>
              <a:gd name="connsiteY0" fmla="*/ 0 h 753415"/>
              <a:gd name="connsiteX1" fmla="*/ 1564900 w 1564900"/>
              <a:gd name="connsiteY1" fmla="*/ 0 h 753415"/>
              <a:gd name="connsiteX2" fmla="*/ 1536325 w 1564900"/>
              <a:gd name="connsiteY2" fmla="*/ 716902 h 753415"/>
              <a:gd name="connsiteX3" fmla="*/ 878682 w 1564900"/>
              <a:gd name="connsiteY3" fmla="*/ 669674 h 753415"/>
              <a:gd name="connsiteX4" fmla="*/ 861218 w 1564900"/>
              <a:gd name="connsiteY4" fmla="*/ 718886 h 753415"/>
              <a:gd name="connsiteX5" fmla="*/ 0 w 1564900"/>
              <a:gd name="connsiteY5" fmla="*/ 753415 h 753415"/>
              <a:gd name="connsiteX6" fmla="*/ 0 w 1564900"/>
              <a:gd name="connsiteY6" fmla="*/ 0 h 753415"/>
              <a:gd name="connsiteX0" fmla="*/ 0 w 1564900"/>
              <a:gd name="connsiteY0" fmla="*/ 0 h 753415"/>
              <a:gd name="connsiteX1" fmla="*/ 1564900 w 1564900"/>
              <a:gd name="connsiteY1" fmla="*/ 0 h 753415"/>
              <a:gd name="connsiteX2" fmla="*/ 1536325 w 1564900"/>
              <a:gd name="connsiteY2" fmla="*/ 716902 h 753415"/>
              <a:gd name="connsiteX3" fmla="*/ 869157 w 1564900"/>
              <a:gd name="connsiteY3" fmla="*/ 643480 h 753415"/>
              <a:gd name="connsiteX4" fmla="*/ 861218 w 1564900"/>
              <a:gd name="connsiteY4" fmla="*/ 718886 h 753415"/>
              <a:gd name="connsiteX5" fmla="*/ 0 w 1564900"/>
              <a:gd name="connsiteY5" fmla="*/ 753415 h 753415"/>
              <a:gd name="connsiteX6" fmla="*/ 0 w 1564900"/>
              <a:gd name="connsiteY6" fmla="*/ 0 h 753415"/>
              <a:gd name="connsiteX0" fmla="*/ 0 w 1564900"/>
              <a:gd name="connsiteY0" fmla="*/ 0 h 753415"/>
              <a:gd name="connsiteX1" fmla="*/ 1564900 w 1564900"/>
              <a:gd name="connsiteY1" fmla="*/ 0 h 753415"/>
              <a:gd name="connsiteX2" fmla="*/ 1536325 w 1564900"/>
              <a:gd name="connsiteY2" fmla="*/ 716902 h 753415"/>
              <a:gd name="connsiteX3" fmla="*/ 883444 w 1564900"/>
              <a:gd name="connsiteY3" fmla="*/ 707774 h 753415"/>
              <a:gd name="connsiteX4" fmla="*/ 861218 w 1564900"/>
              <a:gd name="connsiteY4" fmla="*/ 718886 h 753415"/>
              <a:gd name="connsiteX5" fmla="*/ 0 w 1564900"/>
              <a:gd name="connsiteY5" fmla="*/ 753415 h 753415"/>
              <a:gd name="connsiteX6" fmla="*/ 0 w 1564900"/>
              <a:gd name="connsiteY6" fmla="*/ 0 h 753415"/>
              <a:gd name="connsiteX0" fmla="*/ 0 w 1564900"/>
              <a:gd name="connsiteY0" fmla="*/ 0 h 753415"/>
              <a:gd name="connsiteX1" fmla="*/ 1564900 w 1564900"/>
              <a:gd name="connsiteY1" fmla="*/ 0 h 753415"/>
              <a:gd name="connsiteX2" fmla="*/ 1536325 w 1564900"/>
              <a:gd name="connsiteY2" fmla="*/ 716902 h 753415"/>
              <a:gd name="connsiteX3" fmla="*/ 876300 w 1564900"/>
              <a:gd name="connsiteY3" fmla="*/ 693487 h 753415"/>
              <a:gd name="connsiteX4" fmla="*/ 861218 w 1564900"/>
              <a:gd name="connsiteY4" fmla="*/ 718886 h 753415"/>
              <a:gd name="connsiteX5" fmla="*/ 0 w 1564900"/>
              <a:gd name="connsiteY5" fmla="*/ 753415 h 753415"/>
              <a:gd name="connsiteX6" fmla="*/ 0 w 1564900"/>
              <a:gd name="connsiteY6" fmla="*/ 0 h 753415"/>
              <a:gd name="connsiteX0" fmla="*/ 0 w 1564900"/>
              <a:gd name="connsiteY0" fmla="*/ 0 h 753415"/>
              <a:gd name="connsiteX1" fmla="*/ 1564900 w 1564900"/>
              <a:gd name="connsiteY1" fmla="*/ 0 h 753415"/>
              <a:gd name="connsiteX2" fmla="*/ 1536325 w 1564900"/>
              <a:gd name="connsiteY2" fmla="*/ 716902 h 753415"/>
              <a:gd name="connsiteX3" fmla="*/ 878681 w 1564900"/>
              <a:gd name="connsiteY3" fmla="*/ 707774 h 753415"/>
              <a:gd name="connsiteX4" fmla="*/ 861218 w 1564900"/>
              <a:gd name="connsiteY4" fmla="*/ 718886 h 753415"/>
              <a:gd name="connsiteX5" fmla="*/ 0 w 1564900"/>
              <a:gd name="connsiteY5" fmla="*/ 753415 h 753415"/>
              <a:gd name="connsiteX6" fmla="*/ 0 w 1564900"/>
              <a:gd name="connsiteY6" fmla="*/ 0 h 753415"/>
              <a:gd name="connsiteX0" fmla="*/ 0 w 1564900"/>
              <a:gd name="connsiteY0" fmla="*/ 0 h 753415"/>
              <a:gd name="connsiteX1" fmla="*/ 1564900 w 1564900"/>
              <a:gd name="connsiteY1" fmla="*/ 0 h 753415"/>
              <a:gd name="connsiteX2" fmla="*/ 1536325 w 1564900"/>
              <a:gd name="connsiteY2" fmla="*/ 716902 h 753415"/>
              <a:gd name="connsiteX3" fmla="*/ 844659 w 1564900"/>
              <a:gd name="connsiteY3" fmla="*/ 698004 h 753415"/>
              <a:gd name="connsiteX4" fmla="*/ 861218 w 1564900"/>
              <a:gd name="connsiteY4" fmla="*/ 718886 h 753415"/>
              <a:gd name="connsiteX5" fmla="*/ 0 w 1564900"/>
              <a:gd name="connsiteY5" fmla="*/ 753415 h 753415"/>
              <a:gd name="connsiteX6" fmla="*/ 0 w 1564900"/>
              <a:gd name="connsiteY6" fmla="*/ 0 h 753415"/>
              <a:gd name="connsiteX0" fmla="*/ 0 w 1564900"/>
              <a:gd name="connsiteY0" fmla="*/ 0 h 753415"/>
              <a:gd name="connsiteX1" fmla="*/ 1564900 w 1564900"/>
              <a:gd name="connsiteY1" fmla="*/ 0 h 753415"/>
              <a:gd name="connsiteX2" fmla="*/ 1536325 w 1564900"/>
              <a:gd name="connsiteY2" fmla="*/ 716902 h 753415"/>
              <a:gd name="connsiteX3" fmla="*/ 844659 w 1564900"/>
              <a:gd name="connsiteY3" fmla="*/ 698004 h 753415"/>
              <a:gd name="connsiteX4" fmla="*/ 861218 w 1564900"/>
              <a:gd name="connsiteY4" fmla="*/ 718886 h 753415"/>
              <a:gd name="connsiteX5" fmla="*/ 0 w 1564900"/>
              <a:gd name="connsiteY5" fmla="*/ 753415 h 753415"/>
              <a:gd name="connsiteX6" fmla="*/ 0 w 1564900"/>
              <a:gd name="connsiteY6" fmla="*/ 0 h 753415"/>
              <a:gd name="connsiteX0" fmla="*/ 0 w 1564900"/>
              <a:gd name="connsiteY0" fmla="*/ 0 h 753415"/>
              <a:gd name="connsiteX1" fmla="*/ 1564900 w 1564900"/>
              <a:gd name="connsiteY1" fmla="*/ 0 h 753415"/>
              <a:gd name="connsiteX2" fmla="*/ 1536325 w 1564900"/>
              <a:gd name="connsiteY2" fmla="*/ 716902 h 753415"/>
              <a:gd name="connsiteX3" fmla="*/ 844659 w 1564900"/>
              <a:gd name="connsiteY3" fmla="*/ 698004 h 753415"/>
              <a:gd name="connsiteX4" fmla="*/ 861218 w 1564900"/>
              <a:gd name="connsiteY4" fmla="*/ 718886 h 753415"/>
              <a:gd name="connsiteX5" fmla="*/ 0 w 1564900"/>
              <a:gd name="connsiteY5" fmla="*/ 753415 h 753415"/>
              <a:gd name="connsiteX6" fmla="*/ 0 w 1564900"/>
              <a:gd name="connsiteY6" fmla="*/ 0 h 753415"/>
              <a:gd name="connsiteX0" fmla="*/ 0 w 1564900"/>
              <a:gd name="connsiteY0" fmla="*/ 0 h 753415"/>
              <a:gd name="connsiteX1" fmla="*/ 1564900 w 1564900"/>
              <a:gd name="connsiteY1" fmla="*/ 0 h 753415"/>
              <a:gd name="connsiteX2" fmla="*/ 1536325 w 1564900"/>
              <a:gd name="connsiteY2" fmla="*/ 716902 h 753415"/>
              <a:gd name="connsiteX3" fmla="*/ 844659 w 1564900"/>
              <a:gd name="connsiteY3" fmla="*/ 698004 h 753415"/>
              <a:gd name="connsiteX4" fmla="*/ 861218 w 1564900"/>
              <a:gd name="connsiteY4" fmla="*/ 718886 h 753415"/>
              <a:gd name="connsiteX5" fmla="*/ 0 w 1564900"/>
              <a:gd name="connsiteY5" fmla="*/ 753415 h 753415"/>
              <a:gd name="connsiteX6" fmla="*/ 0 w 1564900"/>
              <a:gd name="connsiteY6" fmla="*/ 0 h 753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564900" h="753415">
                <a:moveTo>
                  <a:pt x="0" y="0"/>
                </a:moveTo>
                <a:lnTo>
                  <a:pt x="1564900" y="0"/>
                </a:lnTo>
                <a:lnTo>
                  <a:pt x="1536325" y="716902"/>
                </a:lnTo>
                <a:cubicBezTo>
                  <a:pt x="1325194" y="707082"/>
                  <a:pt x="1055789" y="688286"/>
                  <a:pt x="844659" y="698004"/>
                </a:cubicBezTo>
                <a:lnTo>
                  <a:pt x="861218" y="718886"/>
                </a:lnTo>
                <a:lnTo>
                  <a:pt x="0" y="75341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C1E5F5"/>
              </a:gs>
              <a:gs pos="100000">
                <a:srgbClr val="83CBEB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hteck 45">
            <a:extLst>
              <a:ext uri="{FF2B5EF4-FFF2-40B4-BE49-F238E27FC236}">
                <a16:creationId xmlns:a16="http://schemas.microsoft.com/office/drawing/2014/main" id="{0DC098FC-7EFB-EAAC-D475-90EF05E785C7}"/>
              </a:ext>
            </a:extLst>
          </p:cNvPr>
          <p:cNvSpPr/>
          <p:nvPr userDrawn="1"/>
        </p:nvSpPr>
        <p:spPr>
          <a:xfrm>
            <a:off x="44980" y="657789"/>
            <a:ext cx="1509601" cy="720264"/>
          </a:xfrm>
          <a:custGeom>
            <a:avLst/>
            <a:gdLst>
              <a:gd name="connsiteX0" fmla="*/ 0 w 1564900"/>
              <a:gd name="connsiteY0" fmla="*/ 0 h 708965"/>
              <a:gd name="connsiteX1" fmla="*/ 1564900 w 1564900"/>
              <a:gd name="connsiteY1" fmla="*/ 0 h 708965"/>
              <a:gd name="connsiteX2" fmla="*/ 1564900 w 1564900"/>
              <a:gd name="connsiteY2" fmla="*/ 708965 h 708965"/>
              <a:gd name="connsiteX3" fmla="*/ 0 w 1564900"/>
              <a:gd name="connsiteY3" fmla="*/ 708965 h 708965"/>
              <a:gd name="connsiteX4" fmla="*/ 0 w 1564900"/>
              <a:gd name="connsiteY4" fmla="*/ 0 h 708965"/>
              <a:gd name="connsiteX0" fmla="*/ 0 w 1564900"/>
              <a:gd name="connsiteY0" fmla="*/ 0 h 708965"/>
              <a:gd name="connsiteX1" fmla="*/ 1564900 w 1564900"/>
              <a:gd name="connsiteY1" fmla="*/ 0 h 708965"/>
              <a:gd name="connsiteX2" fmla="*/ 1564900 w 1564900"/>
              <a:gd name="connsiteY2" fmla="*/ 708965 h 708965"/>
              <a:gd name="connsiteX3" fmla="*/ 742950 w 1564900"/>
              <a:gd name="connsiteY3" fmla="*/ 675230 h 708965"/>
              <a:gd name="connsiteX4" fmla="*/ 0 w 1564900"/>
              <a:gd name="connsiteY4" fmla="*/ 708965 h 708965"/>
              <a:gd name="connsiteX5" fmla="*/ 0 w 1564900"/>
              <a:gd name="connsiteY5" fmla="*/ 0 h 708965"/>
              <a:gd name="connsiteX0" fmla="*/ 0 w 1564900"/>
              <a:gd name="connsiteY0" fmla="*/ 0 h 745213"/>
              <a:gd name="connsiteX1" fmla="*/ 1564900 w 1564900"/>
              <a:gd name="connsiteY1" fmla="*/ 0 h 745213"/>
              <a:gd name="connsiteX2" fmla="*/ 1564900 w 1564900"/>
              <a:gd name="connsiteY2" fmla="*/ 708965 h 745213"/>
              <a:gd name="connsiteX3" fmla="*/ 749300 w 1564900"/>
              <a:gd name="connsiteY3" fmla="*/ 745080 h 745213"/>
              <a:gd name="connsiteX4" fmla="*/ 0 w 1564900"/>
              <a:gd name="connsiteY4" fmla="*/ 708965 h 745213"/>
              <a:gd name="connsiteX5" fmla="*/ 0 w 1564900"/>
              <a:gd name="connsiteY5" fmla="*/ 0 h 745213"/>
              <a:gd name="connsiteX0" fmla="*/ 0 w 1564900"/>
              <a:gd name="connsiteY0" fmla="*/ 0 h 759765"/>
              <a:gd name="connsiteX1" fmla="*/ 1564900 w 1564900"/>
              <a:gd name="connsiteY1" fmla="*/ 0 h 759765"/>
              <a:gd name="connsiteX2" fmla="*/ 1545850 w 1564900"/>
              <a:gd name="connsiteY2" fmla="*/ 759765 h 759765"/>
              <a:gd name="connsiteX3" fmla="*/ 749300 w 1564900"/>
              <a:gd name="connsiteY3" fmla="*/ 745080 h 759765"/>
              <a:gd name="connsiteX4" fmla="*/ 0 w 1564900"/>
              <a:gd name="connsiteY4" fmla="*/ 708965 h 759765"/>
              <a:gd name="connsiteX5" fmla="*/ 0 w 1564900"/>
              <a:gd name="connsiteY5" fmla="*/ 0 h 759765"/>
              <a:gd name="connsiteX0" fmla="*/ 0 w 1564900"/>
              <a:gd name="connsiteY0" fmla="*/ 0 h 759765"/>
              <a:gd name="connsiteX1" fmla="*/ 1564900 w 1564900"/>
              <a:gd name="connsiteY1" fmla="*/ 0 h 759765"/>
              <a:gd name="connsiteX2" fmla="*/ 1545850 w 1564900"/>
              <a:gd name="connsiteY2" fmla="*/ 759765 h 759765"/>
              <a:gd name="connsiteX3" fmla="*/ 749300 w 1564900"/>
              <a:gd name="connsiteY3" fmla="*/ 745080 h 759765"/>
              <a:gd name="connsiteX4" fmla="*/ 0 w 1564900"/>
              <a:gd name="connsiteY4" fmla="*/ 753415 h 759765"/>
              <a:gd name="connsiteX5" fmla="*/ 0 w 1564900"/>
              <a:gd name="connsiteY5" fmla="*/ 0 h 759765"/>
              <a:gd name="connsiteX0" fmla="*/ 0 w 1564900"/>
              <a:gd name="connsiteY0" fmla="*/ 0 h 759765"/>
              <a:gd name="connsiteX1" fmla="*/ 1564900 w 1564900"/>
              <a:gd name="connsiteY1" fmla="*/ 0 h 759765"/>
              <a:gd name="connsiteX2" fmla="*/ 1545850 w 1564900"/>
              <a:gd name="connsiteY2" fmla="*/ 759765 h 759765"/>
              <a:gd name="connsiteX3" fmla="*/ 749300 w 1564900"/>
              <a:gd name="connsiteY3" fmla="*/ 700630 h 759765"/>
              <a:gd name="connsiteX4" fmla="*/ 0 w 1564900"/>
              <a:gd name="connsiteY4" fmla="*/ 753415 h 759765"/>
              <a:gd name="connsiteX5" fmla="*/ 0 w 1564900"/>
              <a:gd name="connsiteY5" fmla="*/ 0 h 759765"/>
              <a:gd name="connsiteX0" fmla="*/ 0 w 1564900"/>
              <a:gd name="connsiteY0" fmla="*/ 0 h 759765"/>
              <a:gd name="connsiteX1" fmla="*/ 1564900 w 1564900"/>
              <a:gd name="connsiteY1" fmla="*/ 0 h 759765"/>
              <a:gd name="connsiteX2" fmla="*/ 1545850 w 1564900"/>
              <a:gd name="connsiteY2" fmla="*/ 759765 h 759765"/>
              <a:gd name="connsiteX3" fmla="*/ 749300 w 1564900"/>
              <a:gd name="connsiteY3" fmla="*/ 732380 h 759765"/>
              <a:gd name="connsiteX4" fmla="*/ 0 w 1564900"/>
              <a:gd name="connsiteY4" fmla="*/ 753415 h 759765"/>
              <a:gd name="connsiteX5" fmla="*/ 0 w 1564900"/>
              <a:gd name="connsiteY5" fmla="*/ 0 h 759765"/>
              <a:gd name="connsiteX0" fmla="*/ 0 w 1564900"/>
              <a:gd name="connsiteY0" fmla="*/ 0 h 753415"/>
              <a:gd name="connsiteX1" fmla="*/ 1564900 w 1564900"/>
              <a:gd name="connsiteY1" fmla="*/ 0 h 753415"/>
              <a:gd name="connsiteX2" fmla="*/ 1552200 w 1564900"/>
              <a:gd name="connsiteY2" fmla="*/ 721665 h 753415"/>
              <a:gd name="connsiteX3" fmla="*/ 749300 w 1564900"/>
              <a:gd name="connsiteY3" fmla="*/ 732380 h 753415"/>
              <a:gd name="connsiteX4" fmla="*/ 0 w 1564900"/>
              <a:gd name="connsiteY4" fmla="*/ 753415 h 753415"/>
              <a:gd name="connsiteX5" fmla="*/ 0 w 1564900"/>
              <a:gd name="connsiteY5" fmla="*/ 0 h 753415"/>
              <a:gd name="connsiteX0" fmla="*/ 0 w 1564900"/>
              <a:gd name="connsiteY0" fmla="*/ 0 h 753415"/>
              <a:gd name="connsiteX1" fmla="*/ 1564900 w 1564900"/>
              <a:gd name="connsiteY1" fmla="*/ 0 h 753415"/>
              <a:gd name="connsiteX2" fmla="*/ 1554582 w 1564900"/>
              <a:gd name="connsiteY2" fmla="*/ 752621 h 753415"/>
              <a:gd name="connsiteX3" fmla="*/ 749300 w 1564900"/>
              <a:gd name="connsiteY3" fmla="*/ 732380 h 753415"/>
              <a:gd name="connsiteX4" fmla="*/ 0 w 1564900"/>
              <a:gd name="connsiteY4" fmla="*/ 753415 h 753415"/>
              <a:gd name="connsiteX5" fmla="*/ 0 w 1564900"/>
              <a:gd name="connsiteY5" fmla="*/ 0 h 753415"/>
              <a:gd name="connsiteX0" fmla="*/ 0 w 1564900"/>
              <a:gd name="connsiteY0" fmla="*/ 0 h 753415"/>
              <a:gd name="connsiteX1" fmla="*/ 1564900 w 1564900"/>
              <a:gd name="connsiteY1" fmla="*/ 0 h 753415"/>
              <a:gd name="connsiteX2" fmla="*/ 1554582 w 1564900"/>
              <a:gd name="connsiteY2" fmla="*/ 752621 h 753415"/>
              <a:gd name="connsiteX3" fmla="*/ 1159669 w 1564900"/>
              <a:gd name="connsiteY3" fmla="*/ 735243 h 753415"/>
              <a:gd name="connsiteX4" fmla="*/ 749300 w 1564900"/>
              <a:gd name="connsiteY4" fmla="*/ 732380 h 753415"/>
              <a:gd name="connsiteX5" fmla="*/ 0 w 1564900"/>
              <a:gd name="connsiteY5" fmla="*/ 753415 h 753415"/>
              <a:gd name="connsiteX6" fmla="*/ 0 w 1564900"/>
              <a:gd name="connsiteY6" fmla="*/ 0 h 753415"/>
              <a:gd name="connsiteX0" fmla="*/ 0 w 1564900"/>
              <a:gd name="connsiteY0" fmla="*/ 0 h 753415"/>
              <a:gd name="connsiteX1" fmla="*/ 1564900 w 1564900"/>
              <a:gd name="connsiteY1" fmla="*/ 0 h 753415"/>
              <a:gd name="connsiteX2" fmla="*/ 1554582 w 1564900"/>
              <a:gd name="connsiteY2" fmla="*/ 752621 h 753415"/>
              <a:gd name="connsiteX3" fmla="*/ 1159669 w 1564900"/>
              <a:gd name="connsiteY3" fmla="*/ 735243 h 753415"/>
              <a:gd name="connsiteX4" fmla="*/ 749300 w 1564900"/>
              <a:gd name="connsiteY4" fmla="*/ 744286 h 753415"/>
              <a:gd name="connsiteX5" fmla="*/ 0 w 1564900"/>
              <a:gd name="connsiteY5" fmla="*/ 753415 h 753415"/>
              <a:gd name="connsiteX6" fmla="*/ 0 w 1564900"/>
              <a:gd name="connsiteY6" fmla="*/ 0 h 753415"/>
              <a:gd name="connsiteX0" fmla="*/ 0 w 1564900"/>
              <a:gd name="connsiteY0" fmla="*/ 0 h 752621"/>
              <a:gd name="connsiteX1" fmla="*/ 1564900 w 1564900"/>
              <a:gd name="connsiteY1" fmla="*/ 0 h 752621"/>
              <a:gd name="connsiteX2" fmla="*/ 1554582 w 1564900"/>
              <a:gd name="connsiteY2" fmla="*/ 752621 h 752621"/>
              <a:gd name="connsiteX3" fmla="*/ 1159669 w 1564900"/>
              <a:gd name="connsiteY3" fmla="*/ 735243 h 752621"/>
              <a:gd name="connsiteX4" fmla="*/ 749300 w 1564900"/>
              <a:gd name="connsiteY4" fmla="*/ 744286 h 752621"/>
              <a:gd name="connsiteX5" fmla="*/ 16668 w 1564900"/>
              <a:gd name="connsiteY5" fmla="*/ 748653 h 752621"/>
              <a:gd name="connsiteX6" fmla="*/ 0 w 1564900"/>
              <a:gd name="connsiteY6" fmla="*/ 0 h 752621"/>
              <a:gd name="connsiteX0" fmla="*/ 0 w 1564900"/>
              <a:gd name="connsiteY0" fmla="*/ 0 h 752621"/>
              <a:gd name="connsiteX1" fmla="*/ 1564900 w 1564900"/>
              <a:gd name="connsiteY1" fmla="*/ 0 h 752621"/>
              <a:gd name="connsiteX2" fmla="*/ 1554582 w 1564900"/>
              <a:gd name="connsiteY2" fmla="*/ 752621 h 752621"/>
              <a:gd name="connsiteX3" fmla="*/ 1159669 w 1564900"/>
              <a:gd name="connsiteY3" fmla="*/ 735243 h 752621"/>
              <a:gd name="connsiteX4" fmla="*/ 749300 w 1564900"/>
              <a:gd name="connsiteY4" fmla="*/ 744286 h 752621"/>
              <a:gd name="connsiteX5" fmla="*/ 4762 w 1564900"/>
              <a:gd name="connsiteY5" fmla="*/ 751034 h 752621"/>
              <a:gd name="connsiteX6" fmla="*/ 0 w 1564900"/>
              <a:gd name="connsiteY6" fmla="*/ 0 h 752621"/>
              <a:gd name="connsiteX0" fmla="*/ 0 w 1572043"/>
              <a:gd name="connsiteY0" fmla="*/ 2381 h 752621"/>
              <a:gd name="connsiteX1" fmla="*/ 1572043 w 1572043"/>
              <a:gd name="connsiteY1" fmla="*/ 0 h 752621"/>
              <a:gd name="connsiteX2" fmla="*/ 1561725 w 1572043"/>
              <a:gd name="connsiteY2" fmla="*/ 752621 h 752621"/>
              <a:gd name="connsiteX3" fmla="*/ 1166812 w 1572043"/>
              <a:gd name="connsiteY3" fmla="*/ 735243 h 752621"/>
              <a:gd name="connsiteX4" fmla="*/ 756443 w 1572043"/>
              <a:gd name="connsiteY4" fmla="*/ 744286 h 752621"/>
              <a:gd name="connsiteX5" fmla="*/ 11905 w 1572043"/>
              <a:gd name="connsiteY5" fmla="*/ 751034 h 752621"/>
              <a:gd name="connsiteX6" fmla="*/ 0 w 1572043"/>
              <a:gd name="connsiteY6" fmla="*/ 2381 h 752621"/>
              <a:gd name="connsiteX0" fmla="*/ 0 w 1561725"/>
              <a:gd name="connsiteY0" fmla="*/ 0 h 750240"/>
              <a:gd name="connsiteX1" fmla="*/ 1552993 w 1561725"/>
              <a:gd name="connsiteY1" fmla="*/ 2382 h 750240"/>
              <a:gd name="connsiteX2" fmla="*/ 1561725 w 1561725"/>
              <a:gd name="connsiteY2" fmla="*/ 750240 h 750240"/>
              <a:gd name="connsiteX3" fmla="*/ 1166812 w 1561725"/>
              <a:gd name="connsiteY3" fmla="*/ 732862 h 750240"/>
              <a:gd name="connsiteX4" fmla="*/ 756443 w 1561725"/>
              <a:gd name="connsiteY4" fmla="*/ 741905 h 750240"/>
              <a:gd name="connsiteX5" fmla="*/ 11905 w 1561725"/>
              <a:gd name="connsiteY5" fmla="*/ 748653 h 750240"/>
              <a:gd name="connsiteX6" fmla="*/ 0 w 1561725"/>
              <a:gd name="connsiteY6" fmla="*/ 0 h 750240"/>
              <a:gd name="connsiteX0" fmla="*/ 0 w 1561725"/>
              <a:gd name="connsiteY0" fmla="*/ 0 h 750240"/>
              <a:gd name="connsiteX1" fmla="*/ 1529180 w 1561725"/>
              <a:gd name="connsiteY1" fmla="*/ 140494 h 750240"/>
              <a:gd name="connsiteX2" fmla="*/ 1561725 w 1561725"/>
              <a:gd name="connsiteY2" fmla="*/ 750240 h 750240"/>
              <a:gd name="connsiteX3" fmla="*/ 1166812 w 1561725"/>
              <a:gd name="connsiteY3" fmla="*/ 732862 h 750240"/>
              <a:gd name="connsiteX4" fmla="*/ 756443 w 1561725"/>
              <a:gd name="connsiteY4" fmla="*/ 741905 h 750240"/>
              <a:gd name="connsiteX5" fmla="*/ 11905 w 1561725"/>
              <a:gd name="connsiteY5" fmla="*/ 748653 h 750240"/>
              <a:gd name="connsiteX6" fmla="*/ 0 w 1561725"/>
              <a:gd name="connsiteY6" fmla="*/ 0 h 750240"/>
              <a:gd name="connsiteX0" fmla="*/ 0 w 1561725"/>
              <a:gd name="connsiteY0" fmla="*/ 0 h 750240"/>
              <a:gd name="connsiteX1" fmla="*/ 812007 w 1561725"/>
              <a:gd name="connsiteY1" fmla="*/ 101830 h 750240"/>
              <a:gd name="connsiteX2" fmla="*/ 1529180 w 1561725"/>
              <a:gd name="connsiteY2" fmla="*/ 140494 h 750240"/>
              <a:gd name="connsiteX3" fmla="*/ 1561725 w 1561725"/>
              <a:gd name="connsiteY3" fmla="*/ 750240 h 750240"/>
              <a:gd name="connsiteX4" fmla="*/ 1166812 w 1561725"/>
              <a:gd name="connsiteY4" fmla="*/ 732862 h 750240"/>
              <a:gd name="connsiteX5" fmla="*/ 756443 w 1561725"/>
              <a:gd name="connsiteY5" fmla="*/ 741905 h 750240"/>
              <a:gd name="connsiteX6" fmla="*/ 11905 w 1561725"/>
              <a:gd name="connsiteY6" fmla="*/ 748653 h 750240"/>
              <a:gd name="connsiteX7" fmla="*/ 0 w 1561725"/>
              <a:gd name="connsiteY7" fmla="*/ 0 h 750240"/>
              <a:gd name="connsiteX0" fmla="*/ 0 w 1561725"/>
              <a:gd name="connsiteY0" fmla="*/ 0 h 750240"/>
              <a:gd name="connsiteX1" fmla="*/ 804863 w 1561725"/>
              <a:gd name="connsiteY1" fmla="*/ 113736 h 750240"/>
              <a:gd name="connsiteX2" fmla="*/ 1529180 w 1561725"/>
              <a:gd name="connsiteY2" fmla="*/ 140494 h 750240"/>
              <a:gd name="connsiteX3" fmla="*/ 1561725 w 1561725"/>
              <a:gd name="connsiteY3" fmla="*/ 750240 h 750240"/>
              <a:gd name="connsiteX4" fmla="*/ 1166812 w 1561725"/>
              <a:gd name="connsiteY4" fmla="*/ 732862 h 750240"/>
              <a:gd name="connsiteX5" fmla="*/ 756443 w 1561725"/>
              <a:gd name="connsiteY5" fmla="*/ 741905 h 750240"/>
              <a:gd name="connsiteX6" fmla="*/ 11905 w 1561725"/>
              <a:gd name="connsiteY6" fmla="*/ 748653 h 750240"/>
              <a:gd name="connsiteX7" fmla="*/ 0 w 1561725"/>
              <a:gd name="connsiteY7" fmla="*/ 0 h 750240"/>
              <a:gd name="connsiteX0" fmla="*/ 0 w 1561725"/>
              <a:gd name="connsiteY0" fmla="*/ 0 h 750240"/>
              <a:gd name="connsiteX1" fmla="*/ 862013 w 1561725"/>
              <a:gd name="connsiteY1" fmla="*/ 97067 h 750240"/>
              <a:gd name="connsiteX2" fmla="*/ 1529180 w 1561725"/>
              <a:gd name="connsiteY2" fmla="*/ 140494 h 750240"/>
              <a:gd name="connsiteX3" fmla="*/ 1561725 w 1561725"/>
              <a:gd name="connsiteY3" fmla="*/ 750240 h 750240"/>
              <a:gd name="connsiteX4" fmla="*/ 1166812 w 1561725"/>
              <a:gd name="connsiteY4" fmla="*/ 732862 h 750240"/>
              <a:gd name="connsiteX5" fmla="*/ 756443 w 1561725"/>
              <a:gd name="connsiteY5" fmla="*/ 741905 h 750240"/>
              <a:gd name="connsiteX6" fmla="*/ 11905 w 1561725"/>
              <a:gd name="connsiteY6" fmla="*/ 748653 h 750240"/>
              <a:gd name="connsiteX7" fmla="*/ 0 w 1561725"/>
              <a:gd name="connsiteY7" fmla="*/ 0 h 750240"/>
              <a:gd name="connsiteX0" fmla="*/ 0 w 1561725"/>
              <a:gd name="connsiteY0" fmla="*/ 0 h 750240"/>
              <a:gd name="connsiteX1" fmla="*/ 862013 w 1561725"/>
              <a:gd name="connsiteY1" fmla="*/ 97067 h 750240"/>
              <a:gd name="connsiteX2" fmla="*/ 902494 w 1561725"/>
              <a:gd name="connsiteY2" fmla="*/ 113736 h 750240"/>
              <a:gd name="connsiteX3" fmla="*/ 1529180 w 1561725"/>
              <a:gd name="connsiteY3" fmla="*/ 140494 h 750240"/>
              <a:gd name="connsiteX4" fmla="*/ 1561725 w 1561725"/>
              <a:gd name="connsiteY4" fmla="*/ 750240 h 750240"/>
              <a:gd name="connsiteX5" fmla="*/ 1166812 w 1561725"/>
              <a:gd name="connsiteY5" fmla="*/ 732862 h 750240"/>
              <a:gd name="connsiteX6" fmla="*/ 756443 w 1561725"/>
              <a:gd name="connsiteY6" fmla="*/ 741905 h 750240"/>
              <a:gd name="connsiteX7" fmla="*/ 11905 w 1561725"/>
              <a:gd name="connsiteY7" fmla="*/ 748653 h 750240"/>
              <a:gd name="connsiteX8" fmla="*/ 0 w 1561725"/>
              <a:gd name="connsiteY8" fmla="*/ 0 h 750240"/>
              <a:gd name="connsiteX0" fmla="*/ 0 w 1561725"/>
              <a:gd name="connsiteY0" fmla="*/ 0 h 750240"/>
              <a:gd name="connsiteX1" fmla="*/ 871538 w 1561725"/>
              <a:gd name="connsiteY1" fmla="*/ 78017 h 750240"/>
              <a:gd name="connsiteX2" fmla="*/ 902494 w 1561725"/>
              <a:gd name="connsiteY2" fmla="*/ 113736 h 750240"/>
              <a:gd name="connsiteX3" fmla="*/ 1529180 w 1561725"/>
              <a:gd name="connsiteY3" fmla="*/ 140494 h 750240"/>
              <a:gd name="connsiteX4" fmla="*/ 1561725 w 1561725"/>
              <a:gd name="connsiteY4" fmla="*/ 750240 h 750240"/>
              <a:gd name="connsiteX5" fmla="*/ 1166812 w 1561725"/>
              <a:gd name="connsiteY5" fmla="*/ 732862 h 750240"/>
              <a:gd name="connsiteX6" fmla="*/ 756443 w 1561725"/>
              <a:gd name="connsiteY6" fmla="*/ 741905 h 750240"/>
              <a:gd name="connsiteX7" fmla="*/ 11905 w 1561725"/>
              <a:gd name="connsiteY7" fmla="*/ 748653 h 750240"/>
              <a:gd name="connsiteX8" fmla="*/ 0 w 1561725"/>
              <a:gd name="connsiteY8" fmla="*/ 0 h 750240"/>
              <a:gd name="connsiteX0" fmla="*/ 0 w 1561725"/>
              <a:gd name="connsiteY0" fmla="*/ 0 h 750240"/>
              <a:gd name="connsiteX1" fmla="*/ 852488 w 1561725"/>
              <a:gd name="connsiteY1" fmla="*/ 125642 h 750240"/>
              <a:gd name="connsiteX2" fmla="*/ 902494 w 1561725"/>
              <a:gd name="connsiteY2" fmla="*/ 113736 h 750240"/>
              <a:gd name="connsiteX3" fmla="*/ 1529180 w 1561725"/>
              <a:gd name="connsiteY3" fmla="*/ 140494 h 750240"/>
              <a:gd name="connsiteX4" fmla="*/ 1561725 w 1561725"/>
              <a:gd name="connsiteY4" fmla="*/ 750240 h 750240"/>
              <a:gd name="connsiteX5" fmla="*/ 1166812 w 1561725"/>
              <a:gd name="connsiteY5" fmla="*/ 732862 h 750240"/>
              <a:gd name="connsiteX6" fmla="*/ 756443 w 1561725"/>
              <a:gd name="connsiteY6" fmla="*/ 741905 h 750240"/>
              <a:gd name="connsiteX7" fmla="*/ 11905 w 1561725"/>
              <a:gd name="connsiteY7" fmla="*/ 748653 h 750240"/>
              <a:gd name="connsiteX8" fmla="*/ 0 w 1561725"/>
              <a:gd name="connsiteY8" fmla="*/ 0 h 750240"/>
              <a:gd name="connsiteX0" fmla="*/ 0 w 1561725"/>
              <a:gd name="connsiteY0" fmla="*/ 0 h 750240"/>
              <a:gd name="connsiteX1" fmla="*/ 852488 w 1561725"/>
              <a:gd name="connsiteY1" fmla="*/ 125642 h 750240"/>
              <a:gd name="connsiteX2" fmla="*/ 902494 w 1561725"/>
              <a:gd name="connsiteY2" fmla="*/ 130405 h 750240"/>
              <a:gd name="connsiteX3" fmla="*/ 1529180 w 1561725"/>
              <a:gd name="connsiteY3" fmla="*/ 140494 h 750240"/>
              <a:gd name="connsiteX4" fmla="*/ 1561725 w 1561725"/>
              <a:gd name="connsiteY4" fmla="*/ 750240 h 750240"/>
              <a:gd name="connsiteX5" fmla="*/ 1166812 w 1561725"/>
              <a:gd name="connsiteY5" fmla="*/ 732862 h 750240"/>
              <a:gd name="connsiteX6" fmla="*/ 756443 w 1561725"/>
              <a:gd name="connsiteY6" fmla="*/ 741905 h 750240"/>
              <a:gd name="connsiteX7" fmla="*/ 11905 w 1561725"/>
              <a:gd name="connsiteY7" fmla="*/ 748653 h 750240"/>
              <a:gd name="connsiteX8" fmla="*/ 0 w 1561725"/>
              <a:gd name="connsiteY8" fmla="*/ 0 h 750240"/>
              <a:gd name="connsiteX0" fmla="*/ 0 w 1561725"/>
              <a:gd name="connsiteY0" fmla="*/ 0 h 750240"/>
              <a:gd name="connsiteX1" fmla="*/ 852488 w 1561725"/>
              <a:gd name="connsiteY1" fmla="*/ 125642 h 750240"/>
              <a:gd name="connsiteX2" fmla="*/ 902494 w 1561725"/>
              <a:gd name="connsiteY2" fmla="*/ 130405 h 750240"/>
              <a:gd name="connsiteX3" fmla="*/ 1247775 w 1561725"/>
              <a:gd name="connsiteY3" fmla="*/ 128024 h 750240"/>
              <a:gd name="connsiteX4" fmla="*/ 1529180 w 1561725"/>
              <a:gd name="connsiteY4" fmla="*/ 140494 h 750240"/>
              <a:gd name="connsiteX5" fmla="*/ 1561725 w 1561725"/>
              <a:gd name="connsiteY5" fmla="*/ 750240 h 750240"/>
              <a:gd name="connsiteX6" fmla="*/ 1166812 w 1561725"/>
              <a:gd name="connsiteY6" fmla="*/ 732862 h 750240"/>
              <a:gd name="connsiteX7" fmla="*/ 756443 w 1561725"/>
              <a:gd name="connsiteY7" fmla="*/ 741905 h 750240"/>
              <a:gd name="connsiteX8" fmla="*/ 11905 w 1561725"/>
              <a:gd name="connsiteY8" fmla="*/ 748653 h 750240"/>
              <a:gd name="connsiteX9" fmla="*/ 0 w 1561725"/>
              <a:gd name="connsiteY9" fmla="*/ 0 h 750240"/>
              <a:gd name="connsiteX0" fmla="*/ 0 w 1561725"/>
              <a:gd name="connsiteY0" fmla="*/ 0 h 750240"/>
              <a:gd name="connsiteX1" fmla="*/ 852488 w 1561725"/>
              <a:gd name="connsiteY1" fmla="*/ 125642 h 750240"/>
              <a:gd name="connsiteX2" fmla="*/ 897731 w 1561725"/>
              <a:gd name="connsiteY2" fmla="*/ 149455 h 750240"/>
              <a:gd name="connsiteX3" fmla="*/ 1247775 w 1561725"/>
              <a:gd name="connsiteY3" fmla="*/ 128024 h 750240"/>
              <a:gd name="connsiteX4" fmla="*/ 1529180 w 1561725"/>
              <a:gd name="connsiteY4" fmla="*/ 140494 h 750240"/>
              <a:gd name="connsiteX5" fmla="*/ 1561725 w 1561725"/>
              <a:gd name="connsiteY5" fmla="*/ 750240 h 750240"/>
              <a:gd name="connsiteX6" fmla="*/ 1166812 w 1561725"/>
              <a:gd name="connsiteY6" fmla="*/ 732862 h 750240"/>
              <a:gd name="connsiteX7" fmla="*/ 756443 w 1561725"/>
              <a:gd name="connsiteY7" fmla="*/ 741905 h 750240"/>
              <a:gd name="connsiteX8" fmla="*/ 11905 w 1561725"/>
              <a:gd name="connsiteY8" fmla="*/ 748653 h 750240"/>
              <a:gd name="connsiteX9" fmla="*/ 0 w 1561725"/>
              <a:gd name="connsiteY9" fmla="*/ 0 h 750240"/>
              <a:gd name="connsiteX0" fmla="*/ 0 w 1561725"/>
              <a:gd name="connsiteY0" fmla="*/ 0 h 750240"/>
              <a:gd name="connsiteX1" fmla="*/ 852488 w 1561725"/>
              <a:gd name="connsiteY1" fmla="*/ 125642 h 750240"/>
              <a:gd name="connsiteX2" fmla="*/ 902494 w 1561725"/>
              <a:gd name="connsiteY2" fmla="*/ 135167 h 750240"/>
              <a:gd name="connsiteX3" fmla="*/ 1247775 w 1561725"/>
              <a:gd name="connsiteY3" fmla="*/ 128024 h 750240"/>
              <a:gd name="connsiteX4" fmla="*/ 1529180 w 1561725"/>
              <a:gd name="connsiteY4" fmla="*/ 140494 h 750240"/>
              <a:gd name="connsiteX5" fmla="*/ 1561725 w 1561725"/>
              <a:gd name="connsiteY5" fmla="*/ 750240 h 750240"/>
              <a:gd name="connsiteX6" fmla="*/ 1166812 w 1561725"/>
              <a:gd name="connsiteY6" fmla="*/ 732862 h 750240"/>
              <a:gd name="connsiteX7" fmla="*/ 756443 w 1561725"/>
              <a:gd name="connsiteY7" fmla="*/ 741905 h 750240"/>
              <a:gd name="connsiteX8" fmla="*/ 11905 w 1561725"/>
              <a:gd name="connsiteY8" fmla="*/ 748653 h 750240"/>
              <a:gd name="connsiteX9" fmla="*/ 0 w 1561725"/>
              <a:gd name="connsiteY9" fmla="*/ 0 h 750240"/>
              <a:gd name="connsiteX0" fmla="*/ 0 w 1561725"/>
              <a:gd name="connsiteY0" fmla="*/ 0 h 750240"/>
              <a:gd name="connsiteX1" fmla="*/ 873919 w 1561725"/>
              <a:gd name="connsiteY1" fmla="*/ 92304 h 750240"/>
              <a:gd name="connsiteX2" fmla="*/ 902494 w 1561725"/>
              <a:gd name="connsiteY2" fmla="*/ 135167 h 750240"/>
              <a:gd name="connsiteX3" fmla="*/ 1247775 w 1561725"/>
              <a:gd name="connsiteY3" fmla="*/ 128024 h 750240"/>
              <a:gd name="connsiteX4" fmla="*/ 1529180 w 1561725"/>
              <a:gd name="connsiteY4" fmla="*/ 140494 h 750240"/>
              <a:gd name="connsiteX5" fmla="*/ 1561725 w 1561725"/>
              <a:gd name="connsiteY5" fmla="*/ 750240 h 750240"/>
              <a:gd name="connsiteX6" fmla="*/ 1166812 w 1561725"/>
              <a:gd name="connsiteY6" fmla="*/ 732862 h 750240"/>
              <a:gd name="connsiteX7" fmla="*/ 756443 w 1561725"/>
              <a:gd name="connsiteY7" fmla="*/ 741905 h 750240"/>
              <a:gd name="connsiteX8" fmla="*/ 11905 w 1561725"/>
              <a:gd name="connsiteY8" fmla="*/ 748653 h 750240"/>
              <a:gd name="connsiteX9" fmla="*/ 0 w 1561725"/>
              <a:gd name="connsiteY9" fmla="*/ 0 h 750240"/>
              <a:gd name="connsiteX0" fmla="*/ 0 w 1561725"/>
              <a:gd name="connsiteY0" fmla="*/ 0 h 750240"/>
              <a:gd name="connsiteX1" fmla="*/ 873919 w 1561725"/>
              <a:gd name="connsiteY1" fmla="*/ 92304 h 750240"/>
              <a:gd name="connsiteX2" fmla="*/ 902494 w 1561725"/>
              <a:gd name="connsiteY2" fmla="*/ 135167 h 750240"/>
              <a:gd name="connsiteX3" fmla="*/ 1254919 w 1561725"/>
              <a:gd name="connsiteY3" fmla="*/ 137549 h 750240"/>
              <a:gd name="connsiteX4" fmla="*/ 1529180 w 1561725"/>
              <a:gd name="connsiteY4" fmla="*/ 140494 h 750240"/>
              <a:gd name="connsiteX5" fmla="*/ 1561725 w 1561725"/>
              <a:gd name="connsiteY5" fmla="*/ 750240 h 750240"/>
              <a:gd name="connsiteX6" fmla="*/ 1166812 w 1561725"/>
              <a:gd name="connsiteY6" fmla="*/ 732862 h 750240"/>
              <a:gd name="connsiteX7" fmla="*/ 756443 w 1561725"/>
              <a:gd name="connsiteY7" fmla="*/ 741905 h 750240"/>
              <a:gd name="connsiteX8" fmla="*/ 11905 w 1561725"/>
              <a:gd name="connsiteY8" fmla="*/ 748653 h 750240"/>
              <a:gd name="connsiteX9" fmla="*/ 0 w 1561725"/>
              <a:gd name="connsiteY9" fmla="*/ 0 h 750240"/>
              <a:gd name="connsiteX0" fmla="*/ 0 w 1561725"/>
              <a:gd name="connsiteY0" fmla="*/ 0 h 750240"/>
              <a:gd name="connsiteX1" fmla="*/ 873919 w 1561725"/>
              <a:gd name="connsiteY1" fmla="*/ 92304 h 750240"/>
              <a:gd name="connsiteX2" fmla="*/ 902494 w 1561725"/>
              <a:gd name="connsiteY2" fmla="*/ 135167 h 750240"/>
              <a:gd name="connsiteX3" fmla="*/ 1254919 w 1561725"/>
              <a:gd name="connsiteY3" fmla="*/ 137549 h 750240"/>
              <a:gd name="connsiteX4" fmla="*/ 1533943 w 1561725"/>
              <a:gd name="connsiteY4" fmla="*/ 150019 h 750240"/>
              <a:gd name="connsiteX5" fmla="*/ 1561725 w 1561725"/>
              <a:gd name="connsiteY5" fmla="*/ 750240 h 750240"/>
              <a:gd name="connsiteX6" fmla="*/ 1166812 w 1561725"/>
              <a:gd name="connsiteY6" fmla="*/ 732862 h 750240"/>
              <a:gd name="connsiteX7" fmla="*/ 756443 w 1561725"/>
              <a:gd name="connsiteY7" fmla="*/ 741905 h 750240"/>
              <a:gd name="connsiteX8" fmla="*/ 11905 w 1561725"/>
              <a:gd name="connsiteY8" fmla="*/ 748653 h 750240"/>
              <a:gd name="connsiteX9" fmla="*/ 0 w 1561725"/>
              <a:gd name="connsiteY9" fmla="*/ 0 h 750240"/>
              <a:gd name="connsiteX0" fmla="*/ 0 w 1561725"/>
              <a:gd name="connsiteY0" fmla="*/ 0 h 750240"/>
              <a:gd name="connsiteX1" fmla="*/ 873919 w 1561725"/>
              <a:gd name="connsiteY1" fmla="*/ 92304 h 750240"/>
              <a:gd name="connsiteX2" fmla="*/ 902494 w 1561725"/>
              <a:gd name="connsiteY2" fmla="*/ 135167 h 750240"/>
              <a:gd name="connsiteX3" fmla="*/ 1254919 w 1561725"/>
              <a:gd name="connsiteY3" fmla="*/ 130405 h 750240"/>
              <a:gd name="connsiteX4" fmla="*/ 1533943 w 1561725"/>
              <a:gd name="connsiteY4" fmla="*/ 150019 h 750240"/>
              <a:gd name="connsiteX5" fmla="*/ 1561725 w 1561725"/>
              <a:gd name="connsiteY5" fmla="*/ 750240 h 750240"/>
              <a:gd name="connsiteX6" fmla="*/ 1166812 w 1561725"/>
              <a:gd name="connsiteY6" fmla="*/ 732862 h 750240"/>
              <a:gd name="connsiteX7" fmla="*/ 756443 w 1561725"/>
              <a:gd name="connsiteY7" fmla="*/ 741905 h 750240"/>
              <a:gd name="connsiteX8" fmla="*/ 11905 w 1561725"/>
              <a:gd name="connsiteY8" fmla="*/ 748653 h 750240"/>
              <a:gd name="connsiteX9" fmla="*/ 0 w 1561725"/>
              <a:gd name="connsiteY9" fmla="*/ 0 h 75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561725" h="750240">
                <a:moveTo>
                  <a:pt x="0" y="0"/>
                </a:moveTo>
                <a:lnTo>
                  <a:pt x="873919" y="92304"/>
                </a:lnTo>
                <a:cubicBezTo>
                  <a:pt x="892969" y="92304"/>
                  <a:pt x="883444" y="135167"/>
                  <a:pt x="902494" y="135167"/>
                </a:cubicBezTo>
                <a:lnTo>
                  <a:pt x="1254919" y="130405"/>
                </a:lnTo>
                <a:lnTo>
                  <a:pt x="1533943" y="150019"/>
                </a:lnTo>
                <a:lnTo>
                  <a:pt x="1561725" y="750240"/>
                </a:lnTo>
                <a:cubicBezTo>
                  <a:pt x="1430087" y="746829"/>
                  <a:pt x="1298450" y="736273"/>
                  <a:pt x="1166812" y="732862"/>
                </a:cubicBezTo>
                <a:lnTo>
                  <a:pt x="756443" y="741905"/>
                </a:lnTo>
                <a:lnTo>
                  <a:pt x="11905" y="748653"/>
                </a:lnTo>
                <a:cubicBezTo>
                  <a:pt x="10318" y="498308"/>
                  <a:pt x="1587" y="250345"/>
                  <a:pt x="0" y="0"/>
                </a:cubicBezTo>
                <a:close/>
              </a:path>
            </a:pathLst>
          </a:custGeom>
          <a:gradFill>
            <a:gsLst>
              <a:gs pos="0">
                <a:srgbClr val="C1E5F5"/>
              </a:gs>
              <a:gs pos="100000">
                <a:srgbClr val="C1E5F5">
                  <a:alpha val="96000"/>
                </a:srgb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511555F3-32E7-8EE5-D3D1-F0B8D3337666}"/>
              </a:ext>
            </a:extLst>
          </p:cNvPr>
          <p:cNvGrpSpPr/>
          <p:nvPr userDrawn="1"/>
        </p:nvGrpSpPr>
        <p:grpSpPr>
          <a:xfrm>
            <a:off x="66675" y="73642"/>
            <a:ext cx="1463040" cy="1371600"/>
            <a:chOff x="0" y="0"/>
            <a:chExt cx="6047888" cy="5972810"/>
          </a:xfrm>
        </p:grpSpPr>
        <p:pic>
          <p:nvPicPr>
            <p:cNvPr id="27" name="Grafik 26">
              <a:extLst>
                <a:ext uri="{FF2B5EF4-FFF2-40B4-BE49-F238E27FC236}">
                  <a16:creationId xmlns:a16="http://schemas.microsoft.com/office/drawing/2014/main" id="{916AFDD3-F82A-A553-7399-E4C7F5A5725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9143077">
              <a:off x="3051958" y="1284019"/>
              <a:ext cx="2995930" cy="16459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8" name="Grafik 27" descr="Ein Bild, das Farbigkeit, Screenshot, Rechteck, Reihe enthält.&#10;&#10;Automatisch generierte Beschreibung">
              <a:extLst>
                <a:ext uri="{FF2B5EF4-FFF2-40B4-BE49-F238E27FC236}">
                  <a16:creationId xmlns:a16="http://schemas.microsoft.com/office/drawing/2014/main" id="{5C97A806-8C91-DE9E-6E96-5F14691FF2E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456923" flipH="1">
              <a:off x="0" y="1284019"/>
              <a:ext cx="2995930" cy="16459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9" name="Grafik 28" descr="Ein Bild, das Text, weiß, Entwurf, Schwarzweiß enthält.&#10;&#10;Automatisch generierte Beschreibung">
              <a:extLst>
                <a:ext uri="{FF2B5EF4-FFF2-40B4-BE49-F238E27FC236}">
                  <a16:creationId xmlns:a16="http://schemas.microsoft.com/office/drawing/2014/main" id="{23C791BB-B0D8-0BAE-1E27-1691D42E8D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0000" b="90000" l="10000" r="90000">
                          <a14:foregroundMark x1="34863" y1="15820" x2="34863" y2="15820"/>
                          <a14:foregroundMark x1="39648" y1="22656" x2="39648" y2="22656"/>
                          <a14:foregroundMark x1="45703" y1="22949" x2="45703" y2="22949"/>
                          <a14:foregroundMark x1="55469" y1="22852" x2="55469" y2="22852"/>
                          <a14:foregroundMark x1="63086" y1="22461" x2="63086" y2="22461"/>
                          <a14:foregroundMark x1="69141" y1="21680" x2="69141" y2="21680"/>
                          <a14:foregroundMark x1="74121" y1="21094" x2="74121" y2="21094"/>
                          <a14:foregroundMark x1="59082" y1="79492" x2="59082" y2="79492"/>
                          <a14:backgroundMark x1="56836" y1="39258" x2="56836" y2="39258"/>
                          <a14:backgroundMark x1="51953" y1="38867" x2="51953" y2="3886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469" r="23453"/>
            <a:stretch/>
          </p:blipFill>
          <p:spPr bwMode="auto">
            <a:xfrm>
              <a:off x="1531917" y="0"/>
              <a:ext cx="2692398" cy="597281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60284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Source Sans Pro" panose="020B0503030403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ource Sans Pro" panose="020B05030304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ource Sans Pro" panose="020B05030304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ource Sans Pro" panose="020B05030304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ource Sans Pro" panose="020B05030304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ource Sans Pro" panose="020B05030304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public2.nhhcaws.local/our-collections/photography/numerical-list-of-images/nhhc-series/nh-series/NH-02000/NH-2443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282DDE78-3864-9501-ED50-73FEA475F836}"/>
              </a:ext>
            </a:extLst>
          </p:cNvPr>
          <p:cNvGrpSpPr/>
          <p:nvPr/>
        </p:nvGrpSpPr>
        <p:grpSpPr>
          <a:xfrm>
            <a:off x="3553421" y="1325880"/>
            <a:ext cx="5085158" cy="4206240"/>
            <a:chOff x="4969471" y="1714500"/>
            <a:chExt cx="5085158" cy="4206240"/>
          </a:xfrm>
        </p:grpSpPr>
        <p:pic>
          <p:nvPicPr>
            <p:cNvPr id="50" name="Grafik 49" descr="Ein Bild, das Mond enthält.&#10;&#10;Automatisch generierte Beschreibung">
              <a:extLst>
                <a:ext uri="{FF2B5EF4-FFF2-40B4-BE49-F238E27FC236}">
                  <a16:creationId xmlns:a16="http://schemas.microsoft.com/office/drawing/2014/main" id="{41E06442-F645-3982-0385-0EC492AF9D4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69471" y="1714500"/>
              <a:ext cx="5085158" cy="4206240"/>
            </a:xfrm>
            <a:prstGeom prst="rect">
              <a:avLst/>
            </a:prstGeom>
          </p:spPr>
        </p:pic>
        <p:sp>
          <p:nvSpPr>
            <p:cNvPr id="51" name="Ellipse 50">
              <a:extLst>
                <a:ext uri="{FF2B5EF4-FFF2-40B4-BE49-F238E27FC236}">
                  <a16:creationId xmlns:a16="http://schemas.microsoft.com/office/drawing/2014/main" id="{B4AF3F5B-244D-01C7-4317-CF7C83DFCEF3}"/>
                </a:ext>
              </a:extLst>
            </p:cNvPr>
            <p:cNvSpPr/>
            <p:nvPr/>
          </p:nvSpPr>
          <p:spPr>
            <a:xfrm>
              <a:off x="7219950" y="2597150"/>
              <a:ext cx="565150" cy="546100"/>
            </a:xfrm>
            <a:prstGeom prst="ellipse">
              <a:avLst/>
            </a:prstGeom>
            <a:solidFill>
              <a:srgbClr val="DCEAF7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780966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61807752-9683-21D6-A966-4B11160B5DA1}"/>
              </a:ext>
            </a:extLst>
          </p:cNvPr>
          <p:cNvCxnSpPr>
            <a:cxnSpLocks/>
          </p:cNvCxnSpPr>
          <p:nvPr/>
        </p:nvCxnSpPr>
        <p:spPr>
          <a:xfrm>
            <a:off x="6538911" y="2388193"/>
            <a:ext cx="990600" cy="0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DBDE7395-E32A-0B32-C44E-1B679EFC170B}"/>
              </a:ext>
            </a:extLst>
          </p:cNvPr>
          <p:cNvCxnSpPr>
            <a:cxnSpLocks/>
          </p:cNvCxnSpPr>
          <p:nvPr/>
        </p:nvCxnSpPr>
        <p:spPr>
          <a:xfrm>
            <a:off x="6757986" y="3320736"/>
            <a:ext cx="522684" cy="0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6D590D89-4ECF-8311-45F1-67A502E189A7}"/>
              </a:ext>
            </a:extLst>
          </p:cNvPr>
          <p:cNvCxnSpPr>
            <a:cxnSpLocks/>
          </p:cNvCxnSpPr>
          <p:nvPr/>
        </p:nvCxnSpPr>
        <p:spPr>
          <a:xfrm flipV="1">
            <a:off x="7280670" y="2388193"/>
            <a:ext cx="248841" cy="932542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AF610433-95C6-C4A9-3336-CCEA6E4086A5}"/>
              </a:ext>
            </a:extLst>
          </p:cNvPr>
          <p:cNvCxnSpPr>
            <a:cxnSpLocks/>
          </p:cNvCxnSpPr>
          <p:nvPr/>
        </p:nvCxnSpPr>
        <p:spPr>
          <a:xfrm flipH="1" flipV="1">
            <a:off x="6553199" y="2388192"/>
            <a:ext cx="204787" cy="932544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C72E3AB-6216-5ED3-8451-B5B0A0F9008A}"/>
              </a:ext>
            </a:extLst>
          </p:cNvPr>
          <p:cNvCxnSpPr>
            <a:cxnSpLocks/>
          </p:cNvCxnSpPr>
          <p:nvPr/>
        </p:nvCxnSpPr>
        <p:spPr>
          <a:xfrm flipV="1">
            <a:off x="6577011" y="3292615"/>
            <a:ext cx="180975" cy="932543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F27BF266-6032-9CFC-7EC2-64931CC3E4A3}"/>
              </a:ext>
            </a:extLst>
          </p:cNvPr>
          <p:cNvCxnSpPr>
            <a:cxnSpLocks/>
          </p:cNvCxnSpPr>
          <p:nvPr/>
        </p:nvCxnSpPr>
        <p:spPr>
          <a:xfrm>
            <a:off x="7280670" y="3320735"/>
            <a:ext cx="158353" cy="904423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8ABEFC19-D81B-41D0-2A10-83599623EB57}"/>
              </a:ext>
            </a:extLst>
          </p:cNvPr>
          <p:cNvCxnSpPr>
            <a:cxnSpLocks/>
          </p:cNvCxnSpPr>
          <p:nvPr/>
        </p:nvCxnSpPr>
        <p:spPr>
          <a:xfrm flipV="1">
            <a:off x="7506198" y="1920696"/>
            <a:ext cx="620880" cy="491717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FAEF0379-E118-29E4-FFAA-123F4A978C11}"/>
              </a:ext>
            </a:extLst>
          </p:cNvPr>
          <p:cNvCxnSpPr>
            <a:cxnSpLocks/>
          </p:cNvCxnSpPr>
          <p:nvPr/>
        </p:nvCxnSpPr>
        <p:spPr>
          <a:xfrm flipV="1">
            <a:off x="6129086" y="2388192"/>
            <a:ext cx="416969" cy="813732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2" name="Ellipse 11">
            <a:extLst>
              <a:ext uri="{FF2B5EF4-FFF2-40B4-BE49-F238E27FC236}">
                <a16:creationId xmlns:a16="http://schemas.microsoft.com/office/drawing/2014/main" id="{BAB2CFE2-2342-F979-34B0-084EFBA706ED}"/>
              </a:ext>
            </a:extLst>
          </p:cNvPr>
          <p:cNvSpPr/>
          <p:nvPr/>
        </p:nvSpPr>
        <p:spPr>
          <a:xfrm>
            <a:off x="6790728" y="1824404"/>
            <a:ext cx="457200" cy="457200"/>
          </a:xfrm>
          <a:prstGeom prst="ellipse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B65D051E-8B13-BD5A-A65E-E42081485117}"/>
              </a:ext>
            </a:extLst>
          </p:cNvPr>
          <p:cNvCxnSpPr>
            <a:cxnSpLocks/>
          </p:cNvCxnSpPr>
          <p:nvPr/>
        </p:nvCxnSpPr>
        <p:spPr>
          <a:xfrm>
            <a:off x="5429937" y="1579422"/>
            <a:ext cx="0" cy="196214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17" name="Grafik 38">
            <a:extLst>
              <a:ext uri="{FF2B5EF4-FFF2-40B4-BE49-F238E27FC236}">
                <a16:creationId xmlns:a16="http://schemas.microsoft.com/office/drawing/2014/main" id="{3DC84B41-15F5-6FBC-9326-67E07DAA46E0}"/>
              </a:ext>
            </a:extLst>
          </p:cNvPr>
          <p:cNvGrpSpPr/>
          <p:nvPr/>
        </p:nvGrpSpPr>
        <p:grpSpPr>
          <a:xfrm>
            <a:off x="6372316" y="4049350"/>
            <a:ext cx="1333500" cy="1333500"/>
            <a:chOff x="10016038" y="4487635"/>
            <a:chExt cx="1333500" cy="1333500"/>
          </a:xfrm>
          <a:noFill/>
        </p:grpSpPr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0C85F916-9277-6787-3568-1FA14C20580F}"/>
                </a:ext>
              </a:extLst>
            </p:cNvPr>
            <p:cNvSpPr/>
            <p:nvPr/>
          </p:nvSpPr>
          <p:spPr>
            <a:xfrm>
              <a:off x="10301788" y="4868635"/>
              <a:ext cx="762000" cy="762000"/>
            </a:xfrm>
            <a:custGeom>
              <a:avLst/>
              <a:gdLst>
                <a:gd name="connsiteX0" fmla="*/ 762000 w 762000"/>
                <a:gd name="connsiteY0" fmla="*/ 381000 h 762000"/>
                <a:gd name="connsiteX1" fmla="*/ 381000 w 762000"/>
                <a:gd name="connsiteY1" fmla="*/ 762000 h 762000"/>
                <a:gd name="connsiteX2" fmla="*/ 0 w 762000"/>
                <a:gd name="connsiteY2" fmla="*/ 381000 h 762000"/>
                <a:gd name="connsiteX3" fmla="*/ 381000 w 762000"/>
                <a:gd name="connsiteY3" fmla="*/ 0 h 762000"/>
                <a:gd name="connsiteX4" fmla="*/ 762000 w 762000"/>
                <a:gd name="connsiteY4" fmla="*/ 3810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0" h="762000">
                  <a:moveTo>
                    <a:pt x="762000" y="381000"/>
                  </a:moveTo>
                  <a:cubicBezTo>
                    <a:pt x="762000" y="591421"/>
                    <a:pt x="591421" y="762000"/>
                    <a:pt x="381000" y="762000"/>
                  </a:cubicBezTo>
                  <a:cubicBezTo>
                    <a:pt x="170580" y="762000"/>
                    <a:pt x="0" y="591421"/>
                    <a:pt x="0" y="381000"/>
                  </a:cubicBezTo>
                  <a:cubicBezTo>
                    <a:pt x="0" y="170580"/>
                    <a:pt x="170580" y="0"/>
                    <a:pt x="381000" y="0"/>
                  </a:cubicBezTo>
                  <a:cubicBezTo>
                    <a:pt x="591421" y="0"/>
                    <a:pt x="762000" y="170580"/>
                    <a:pt x="762000" y="381000"/>
                  </a:cubicBezTo>
                  <a:close/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19E77D19-43E5-A797-1ED5-840CA36CB163}"/>
                </a:ext>
              </a:extLst>
            </p:cNvPr>
            <p:cNvSpPr/>
            <p:nvPr/>
          </p:nvSpPr>
          <p:spPr>
            <a:xfrm>
              <a:off x="10397038" y="5249635"/>
              <a:ext cx="285750" cy="285750"/>
            </a:xfrm>
            <a:custGeom>
              <a:avLst/>
              <a:gdLst>
                <a:gd name="connsiteX0" fmla="*/ 0 w 285750"/>
                <a:gd name="connsiteY0" fmla="*/ 285750 h 285750"/>
                <a:gd name="connsiteX1" fmla="*/ 285750 w 285750"/>
                <a:gd name="connsiteY1" fmla="*/ 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5750" h="285750">
                  <a:moveTo>
                    <a:pt x="0" y="285750"/>
                  </a:moveTo>
                  <a:lnTo>
                    <a:pt x="28575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Freihandform: Form 19">
              <a:extLst>
                <a:ext uri="{FF2B5EF4-FFF2-40B4-BE49-F238E27FC236}">
                  <a16:creationId xmlns:a16="http://schemas.microsoft.com/office/drawing/2014/main" id="{ECFB1260-2798-8EC3-2444-58C85F0A7D7B}"/>
                </a:ext>
              </a:extLst>
            </p:cNvPr>
            <p:cNvSpPr/>
            <p:nvPr/>
          </p:nvSpPr>
          <p:spPr>
            <a:xfrm>
              <a:off x="10206538" y="5249635"/>
              <a:ext cx="476250" cy="9525"/>
            </a:xfrm>
            <a:custGeom>
              <a:avLst/>
              <a:gdLst>
                <a:gd name="connsiteX0" fmla="*/ 0 w 476250"/>
                <a:gd name="connsiteY0" fmla="*/ 0 h 9525"/>
                <a:gd name="connsiteX1" fmla="*/ 476250 w 47625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76250" h="9525">
                  <a:moveTo>
                    <a:pt x="0" y="0"/>
                  </a:moveTo>
                  <a:lnTo>
                    <a:pt x="47625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BFC824F0-01BA-3B64-E29A-6F301285E9B5}"/>
                </a:ext>
              </a:extLst>
            </p:cNvPr>
            <p:cNvSpPr/>
            <p:nvPr/>
          </p:nvSpPr>
          <p:spPr>
            <a:xfrm>
              <a:off x="10301788" y="4868635"/>
              <a:ext cx="381000" cy="381000"/>
            </a:xfrm>
            <a:custGeom>
              <a:avLst/>
              <a:gdLst>
                <a:gd name="connsiteX0" fmla="*/ 0 w 381000"/>
                <a:gd name="connsiteY0" fmla="*/ 0 h 381000"/>
                <a:gd name="connsiteX1" fmla="*/ 381000 w 381000"/>
                <a:gd name="connsiteY1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0" h="381000">
                  <a:moveTo>
                    <a:pt x="0" y="0"/>
                  </a:moveTo>
                  <a:lnTo>
                    <a:pt x="381000" y="38100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4E2585DD-E796-A3A4-E0F7-212961C79C85}"/>
                </a:ext>
              </a:extLst>
            </p:cNvPr>
            <p:cNvSpPr/>
            <p:nvPr/>
          </p:nvSpPr>
          <p:spPr>
            <a:xfrm>
              <a:off x="10682788" y="4773385"/>
              <a:ext cx="9525" cy="476250"/>
            </a:xfrm>
            <a:custGeom>
              <a:avLst/>
              <a:gdLst>
                <a:gd name="connsiteX0" fmla="*/ 0 w 9525"/>
                <a:gd name="connsiteY0" fmla="*/ 0 h 476250"/>
                <a:gd name="connsiteX1" fmla="*/ 0 w 9525"/>
                <a:gd name="connsiteY1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476250">
                  <a:moveTo>
                    <a:pt x="0" y="0"/>
                  </a:moveTo>
                  <a:lnTo>
                    <a:pt x="0" y="47625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9B5655F7-761A-B926-44E8-F01EED7EE97B}"/>
                </a:ext>
              </a:extLst>
            </p:cNvPr>
            <p:cNvSpPr/>
            <p:nvPr/>
          </p:nvSpPr>
          <p:spPr>
            <a:xfrm>
              <a:off x="10682788" y="4868635"/>
              <a:ext cx="381000" cy="381000"/>
            </a:xfrm>
            <a:custGeom>
              <a:avLst/>
              <a:gdLst>
                <a:gd name="connsiteX0" fmla="*/ 0 w 381000"/>
                <a:gd name="connsiteY0" fmla="*/ 381000 h 381000"/>
                <a:gd name="connsiteX1" fmla="*/ 381000 w 381000"/>
                <a:gd name="connsiteY1" fmla="*/ 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0" h="381000">
                  <a:moveTo>
                    <a:pt x="0" y="381000"/>
                  </a:moveTo>
                  <a:lnTo>
                    <a:pt x="38100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8970A697-F7AE-2573-A108-D4161A240805}"/>
                </a:ext>
              </a:extLst>
            </p:cNvPr>
            <p:cNvSpPr/>
            <p:nvPr/>
          </p:nvSpPr>
          <p:spPr>
            <a:xfrm>
              <a:off x="10682788" y="5249635"/>
              <a:ext cx="476250" cy="9525"/>
            </a:xfrm>
            <a:custGeom>
              <a:avLst/>
              <a:gdLst>
                <a:gd name="connsiteX0" fmla="*/ 0 w 476250"/>
                <a:gd name="connsiteY0" fmla="*/ 0 h 9525"/>
                <a:gd name="connsiteX1" fmla="*/ 476250 w 47625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76250" h="9525">
                  <a:moveTo>
                    <a:pt x="0" y="0"/>
                  </a:moveTo>
                  <a:lnTo>
                    <a:pt x="47625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3C043EB6-2F40-6773-3D08-89171C81A3B2}"/>
                </a:ext>
              </a:extLst>
            </p:cNvPr>
            <p:cNvSpPr/>
            <p:nvPr/>
          </p:nvSpPr>
          <p:spPr>
            <a:xfrm>
              <a:off x="10682788" y="5249635"/>
              <a:ext cx="381000" cy="381000"/>
            </a:xfrm>
            <a:custGeom>
              <a:avLst/>
              <a:gdLst>
                <a:gd name="connsiteX0" fmla="*/ 0 w 381000"/>
                <a:gd name="connsiteY0" fmla="*/ 0 h 381000"/>
                <a:gd name="connsiteX1" fmla="*/ 381000 w 381000"/>
                <a:gd name="connsiteY1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0" h="381000">
                  <a:moveTo>
                    <a:pt x="0" y="0"/>
                  </a:moveTo>
                  <a:lnTo>
                    <a:pt x="381000" y="38100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Freihandform: Form 25">
              <a:extLst>
                <a:ext uri="{FF2B5EF4-FFF2-40B4-BE49-F238E27FC236}">
                  <a16:creationId xmlns:a16="http://schemas.microsoft.com/office/drawing/2014/main" id="{DDAEBB08-8B61-C533-666A-8A08DF98F411}"/>
                </a:ext>
              </a:extLst>
            </p:cNvPr>
            <p:cNvSpPr/>
            <p:nvPr/>
          </p:nvSpPr>
          <p:spPr>
            <a:xfrm>
              <a:off x="10016038" y="5106760"/>
              <a:ext cx="190500" cy="285750"/>
            </a:xfrm>
            <a:custGeom>
              <a:avLst/>
              <a:gdLst>
                <a:gd name="connsiteX0" fmla="*/ 0 w 190500"/>
                <a:gd name="connsiteY0" fmla="*/ 0 h 285750"/>
                <a:gd name="connsiteX1" fmla="*/ 190500 w 190500"/>
                <a:gd name="connsiteY1" fmla="*/ 0 h 285750"/>
                <a:gd name="connsiteX2" fmla="*/ 190500 w 190500"/>
                <a:gd name="connsiteY2" fmla="*/ 285750 h 285750"/>
                <a:gd name="connsiteX3" fmla="*/ 0 w 190500"/>
                <a:gd name="connsiteY3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85750">
                  <a:moveTo>
                    <a:pt x="0" y="0"/>
                  </a:moveTo>
                  <a:lnTo>
                    <a:pt x="190500" y="0"/>
                  </a:lnTo>
                  <a:lnTo>
                    <a:pt x="190500" y="285750"/>
                  </a:lnTo>
                  <a:lnTo>
                    <a:pt x="0" y="28575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27" name="Grafik 26">
              <a:extLst>
                <a:ext uri="{FF2B5EF4-FFF2-40B4-BE49-F238E27FC236}">
                  <a16:creationId xmlns:a16="http://schemas.microsoft.com/office/drawing/2014/main" id="{9980A96A-839E-5B9C-2433-C68C9FAD264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20800" y="5182960"/>
              <a:ext cx="171450" cy="161925"/>
            </a:xfrm>
            <a:custGeom>
              <a:avLst/>
              <a:gdLst>
                <a:gd name="connsiteX0" fmla="*/ -1 w 171450"/>
                <a:gd name="connsiteY0" fmla="*/ -1 h 161925"/>
                <a:gd name="connsiteX1" fmla="*/ 171450 w 171450"/>
                <a:gd name="connsiteY1" fmla="*/ -1 h 161925"/>
                <a:gd name="connsiteX2" fmla="*/ 171450 w 171450"/>
                <a:gd name="connsiteY2" fmla="*/ 161925 h 161925"/>
                <a:gd name="connsiteX3" fmla="*/ -1 w 171450"/>
                <a:gd name="connsiteY3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161925">
                  <a:moveTo>
                    <a:pt x="-1" y="-1"/>
                  </a:moveTo>
                  <a:lnTo>
                    <a:pt x="171450" y="-1"/>
                  </a:lnTo>
                  <a:lnTo>
                    <a:pt x="171450" y="161925"/>
                  </a:lnTo>
                  <a:lnTo>
                    <a:pt x="-1" y="161925"/>
                  </a:lnTo>
                  <a:close/>
                </a:path>
              </a:pathLst>
            </a:custGeom>
          </p:spPr>
        </p:pic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976FCD62-2377-2912-F8E3-A7409319C67E}"/>
                </a:ext>
              </a:extLst>
            </p:cNvPr>
            <p:cNvSpPr/>
            <p:nvPr/>
          </p:nvSpPr>
          <p:spPr>
            <a:xfrm>
              <a:off x="10111288" y="4678135"/>
              <a:ext cx="190500" cy="285750"/>
            </a:xfrm>
            <a:custGeom>
              <a:avLst/>
              <a:gdLst>
                <a:gd name="connsiteX0" fmla="*/ 0 w 190500"/>
                <a:gd name="connsiteY0" fmla="*/ 0 h 285750"/>
                <a:gd name="connsiteX1" fmla="*/ 190500 w 190500"/>
                <a:gd name="connsiteY1" fmla="*/ 0 h 285750"/>
                <a:gd name="connsiteX2" fmla="*/ 190500 w 190500"/>
                <a:gd name="connsiteY2" fmla="*/ 285750 h 285750"/>
                <a:gd name="connsiteX3" fmla="*/ 0 w 190500"/>
                <a:gd name="connsiteY3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85750">
                  <a:moveTo>
                    <a:pt x="0" y="0"/>
                  </a:moveTo>
                  <a:lnTo>
                    <a:pt x="190500" y="0"/>
                  </a:lnTo>
                  <a:lnTo>
                    <a:pt x="190500" y="285750"/>
                  </a:lnTo>
                  <a:lnTo>
                    <a:pt x="0" y="28575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29" name="Grafik 28">
              <a:extLst>
                <a:ext uri="{FF2B5EF4-FFF2-40B4-BE49-F238E27FC236}">
                  <a16:creationId xmlns:a16="http://schemas.microsoft.com/office/drawing/2014/main" id="{25BB7F56-5D13-96B3-482E-9BF090BD765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16050" y="4754335"/>
              <a:ext cx="171450" cy="161925"/>
            </a:xfrm>
            <a:custGeom>
              <a:avLst/>
              <a:gdLst>
                <a:gd name="connsiteX0" fmla="*/ -1 w 171450"/>
                <a:gd name="connsiteY0" fmla="*/ -1 h 161925"/>
                <a:gd name="connsiteX1" fmla="*/ 171450 w 171450"/>
                <a:gd name="connsiteY1" fmla="*/ -1 h 161925"/>
                <a:gd name="connsiteX2" fmla="*/ 171450 w 171450"/>
                <a:gd name="connsiteY2" fmla="*/ 161925 h 161925"/>
                <a:gd name="connsiteX3" fmla="*/ -1 w 171450"/>
                <a:gd name="connsiteY3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161925">
                  <a:moveTo>
                    <a:pt x="-1" y="-1"/>
                  </a:moveTo>
                  <a:lnTo>
                    <a:pt x="171450" y="-1"/>
                  </a:lnTo>
                  <a:lnTo>
                    <a:pt x="171450" y="161925"/>
                  </a:lnTo>
                  <a:lnTo>
                    <a:pt x="-1" y="161925"/>
                  </a:lnTo>
                  <a:close/>
                </a:path>
              </a:pathLst>
            </a:custGeom>
          </p:spPr>
        </p:pic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C19B58FD-84ED-0304-DEC7-483358E1CCED}"/>
                </a:ext>
              </a:extLst>
            </p:cNvPr>
            <p:cNvSpPr/>
            <p:nvPr/>
          </p:nvSpPr>
          <p:spPr>
            <a:xfrm>
              <a:off x="10587538" y="4487635"/>
              <a:ext cx="190500" cy="285750"/>
            </a:xfrm>
            <a:custGeom>
              <a:avLst/>
              <a:gdLst>
                <a:gd name="connsiteX0" fmla="*/ 0 w 190500"/>
                <a:gd name="connsiteY0" fmla="*/ 0 h 285750"/>
                <a:gd name="connsiteX1" fmla="*/ 190500 w 190500"/>
                <a:gd name="connsiteY1" fmla="*/ 0 h 285750"/>
                <a:gd name="connsiteX2" fmla="*/ 190500 w 190500"/>
                <a:gd name="connsiteY2" fmla="*/ 285750 h 285750"/>
                <a:gd name="connsiteX3" fmla="*/ 0 w 190500"/>
                <a:gd name="connsiteY3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85750">
                  <a:moveTo>
                    <a:pt x="0" y="0"/>
                  </a:moveTo>
                  <a:lnTo>
                    <a:pt x="190500" y="0"/>
                  </a:lnTo>
                  <a:lnTo>
                    <a:pt x="190500" y="285750"/>
                  </a:lnTo>
                  <a:lnTo>
                    <a:pt x="0" y="28575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31" name="Grafik 30">
              <a:extLst>
                <a:ext uri="{FF2B5EF4-FFF2-40B4-BE49-F238E27FC236}">
                  <a16:creationId xmlns:a16="http://schemas.microsoft.com/office/drawing/2014/main" id="{730A6171-C786-9080-1CDA-0B906B1C00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592300" y="4563835"/>
              <a:ext cx="171450" cy="161925"/>
            </a:xfrm>
            <a:custGeom>
              <a:avLst/>
              <a:gdLst>
                <a:gd name="connsiteX0" fmla="*/ -1 w 171450"/>
                <a:gd name="connsiteY0" fmla="*/ -1 h 161925"/>
                <a:gd name="connsiteX1" fmla="*/ 171450 w 171450"/>
                <a:gd name="connsiteY1" fmla="*/ -1 h 161925"/>
                <a:gd name="connsiteX2" fmla="*/ 171450 w 171450"/>
                <a:gd name="connsiteY2" fmla="*/ 161925 h 161925"/>
                <a:gd name="connsiteX3" fmla="*/ -1 w 171450"/>
                <a:gd name="connsiteY3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161925">
                  <a:moveTo>
                    <a:pt x="-1" y="-1"/>
                  </a:moveTo>
                  <a:lnTo>
                    <a:pt x="171450" y="-1"/>
                  </a:lnTo>
                  <a:lnTo>
                    <a:pt x="171450" y="161925"/>
                  </a:lnTo>
                  <a:lnTo>
                    <a:pt x="-1" y="161925"/>
                  </a:lnTo>
                  <a:close/>
                </a:path>
              </a:pathLst>
            </a:custGeom>
          </p:spPr>
        </p:pic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E5459726-9161-7EF7-4862-1487377636D3}"/>
                </a:ext>
              </a:extLst>
            </p:cNvPr>
            <p:cNvSpPr/>
            <p:nvPr/>
          </p:nvSpPr>
          <p:spPr>
            <a:xfrm>
              <a:off x="11063788" y="4678135"/>
              <a:ext cx="190500" cy="285750"/>
            </a:xfrm>
            <a:custGeom>
              <a:avLst/>
              <a:gdLst>
                <a:gd name="connsiteX0" fmla="*/ 0 w 190500"/>
                <a:gd name="connsiteY0" fmla="*/ 0 h 285750"/>
                <a:gd name="connsiteX1" fmla="*/ 190500 w 190500"/>
                <a:gd name="connsiteY1" fmla="*/ 0 h 285750"/>
                <a:gd name="connsiteX2" fmla="*/ 190500 w 190500"/>
                <a:gd name="connsiteY2" fmla="*/ 285750 h 285750"/>
                <a:gd name="connsiteX3" fmla="*/ 0 w 190500"/>
                <a:gd name="connsiteY3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85750">
                  <a:moveTo>
                    <a:pt x="0" y="0"/>
                  </a:moveTo>
                  <a:lnTo>
                    <a:pt x="190500" y="0"/>
                  </a:lnTo>
                  <a:lnTo>
                    <a:pt x="190500" y="285750"/>
                  </a:lnTo>
                  <a:lnTo>
                    <a:pt x="0" y="28575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33" name="Grafik 32">
              <a:extLst>
                <a:ext uri="{FF2B5EF4-FFF2-40B4-BE49-F238E27FC236}">
                  <a16:creationId xmlns:a16="http://schemas.microsoft.com/office/drawing/2014/main" id="{FBE7147E-6931-4FFE-57B2-8873D6292F3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068550" y="4754335"/>
              <a:ext cx="171450" cy="161925"/>
            </a:xfrm>
            <a:custGeom>
              <a:avLst/>
              <a:gdLst>
                <a:gd name="connsiteX0" fmla="*/ -1 w 171450"/>
                <a:gd name="connsiteY0" fmla="*/ -1 h 161925"/>
                <a:gd name="connsiteX1" fmla="*/ 171450 w 171450"/>
                <a:gd name="connsiteY1" fmla="*/ -1 h 161925"/>
                <a:gd name="connsiteX2" fmla="*/ 171450 w 171450"/>
                <a:gd name="connsiteY2" fmla="*/ 161925 h 161925"/>
                <a:gd name="connsiteX3" fmla="*/ -1 w 171450"/>
                <a:gd name="connsiteY3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161925">
                  <a:moveTo>
                    <a:pt x="-1" y="-1"/>
                  </a:moveTo>
                  <a:lnTo>
                    <a:pt x="171450" y="-1"/>
                  </a:lnTo>
                  <a:lnTo>
                    <a:pt x="171450" y="161925"/>
                  </a:lnTo>
                  <a:lnTo>
                    <a:pt x="-1" y="161925"/>
                  </a:lnTo>
                  <a:close/>
                </a:path>
              </a:pathLst>
            </a:custGeom>
          </p:spPr>
        </p:pic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8F297181-61F8-F3CE-4579-BFF194A7732F}"/>
                </a:ext>
              </a:extLst>
            </p:cNvPr>
            <p:cNvSpPr/>
            <p:nvPr/>
          </p:nvSpPr>
          <p:spPr>
            <a:xfrm>
              <a:off x="11159038" y="5106760"/>
              <a:ext cx="190500" cy="285750"/>
            </a:xfrm>
            <a:custGeom>
              <a:avLst/>
              <a:gdLst>
                <a:gd name="connsiteX0" fmla="*/ 0 w 190500"/>
                <a:gd name="connsiteY0" fmla="*/ 0 h 285750"/>
                <a:gd name="connsiteX1" fmla="*/ 190500 w 190500"/>
                <a:gd name="connsiteY1" fmla="*/ 0 h 285750"/>
                <a:gd name="connsiteX2" fmla="*/ 190500 w 190500"/>
                <a:gd name="connsiteY2" fmla="*/ 285750 h 285750"/>
                <a:gd name="connsiteX3" fmla="*/ 0 w 190500"/>
                <a:gd name="connsiteY3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85750">
                  <a:moveTo>
                    <a:pt x="0" y="0"/>
                  </a:moveTo>
                  <a:lnTo>
                    <a:pt x="190500" y="0"/>
                  </a:lnTo>
                  <a:lnTo>
                    <a:pt x="190500" y="285750"/>
                  </a:lnTo>
                  <a:lnTo>
                    <a:pt x="0" y="28575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35" name="Grafik 34">
              <a:extLst>
                <a:ext uri="{FF2B5EF4-FFF2-40B4-BE49-F238E27FC236}">
                  <a16:creationId xmlns:a16="http://schemas.microsoft.com/office/drawing/2014/main" id="{6D51A99F-7648-BE46-FF9A-FCB8AC85F41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163800" y="5182960"/>
              <a:ext cx="171450" cy="161925"/>
            </a:xfrm>
            <a:custGeom>
              <a:avLst/>
              <a:gdLst>
                <a:gd name="connsiteX0" fmla="*/ -1 w 171450"/>
                <a:gd name="connsiteY0" fmla="*/ -1 h 161925"/>
                <a:gd name="connsiteX1" fmla="*/ 171450 w 171450"/>
                <a:gd name="connsiteY1" fmla="*/ -1 h 161925"/>
                <a:gd name="connsiteX2" fmla="*/ 171450 w 171450"/>
                <a:gd name="connsiteY2" fmla="*/ 161925 h 161925"/>
                <a:gd name="connsiteX3" fmla="*/ -1 w 171450"/>
                <a:gd name="connsiteY3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161925">
                  <a:moveTo>
                    <a:pt x="-1" y="-1"/>
                  </a:moveTo>
                  <a:lnTo>
                    <a:pt x="171450" y="-1"/>
                  </a:lnTo>
                  <a:lnTo>
                    <a:pt x="171450" y="161925"/>
                  </a:lnTo>
                  <a:lnTo>
                    <a:pt x="-1" y="161925"/>
                  </a:lnTo>
                  <a:close/>
                </a:path>
              </a:pathLst>
            </a:custGeom>
          </p:spPr>
        </p:pic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380E9B12-10BB-CEEB-AAF7-757BFCC8B46F}"/>
                </a:ext>
              </a:extLst>
            </p:cNvPr>
            <p:cNvSpPr/>
            <p:nvPr/>
          </p:nvSpPr>
          <p:spPr>
            <a:xfrm>
              <a:off x="11063788" y="5535385"/>
              <a:ext cx="190500" cy="285750"/>
            </a:xfrm>
            <a:custGeom>
              <a:avLst/>
              <a:gdLst>
                <a:gd name="connsiteX0" fmla="*/ 0 w 190500"/>
                <a:gd name="connsiteY0" fmla="*/ 0 h 285750"/>
                <a:gd name="connsiteX1" fmla="*/ 190500 w 190500"/>
                <a:gd name="connsiteY1" fmla="*/ 0 h 285750"/>
                <a:gd name="connsiteX2" fmla="*/ 190500 w 190500"/>
                <a:gd name="connsiteY2" fmla="*/ 285750 h 285750"/>
                <a:gd name="connsiteX3" fmla="*/ 0 w 190500"/>
                <a:gd name="connsiteY3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85750">
                  <a:moveTo>
                    <a:pt x="0" y="0"/>
                  </a:moveTo>
                  <a:lnTo>
                    <a:pt x="190500" y="0"/>
                  </a:lnTo>
                  <a:lnTo>
                    <a:pt x="190500" y="285750"/>
                  </a:lnTo>
                  <a:lnTo>
                    <a:pt x="0" y="28575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37" name="Grafik 36">
              <a:extLst>
                <a:ext uri="{FF2B5EF4-FFF2-40B4-BE49-F238E27FC236}">
                  <a16:creationId xmlns:a16="http://schemas.microsoft.com/office/drawing/2014/main" id="{B5EFB710-CC20-D3C5-75BE-431F7E9FDE2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068550" y="5611585"/>
              <a:ext cx="171450" cy="161925"/>
            </a:xfrm>
            <a:custGeom>
              <a:avLst/>
              <a:gdLst>
                <a:gd name="connsiteX0" fmla="*/ -1 w 171450"/>
                <a:gd name="connsiteY0" fmla="*/ -1 h 161925"/>
                <a:gd name="connsiteX1" fmla="*/ 171450 w 171450"/>
                <a:gd name="connsiteY1" fmla="*/ -1 h 161925"/>
                <a:gd name="connsiteX2" fmla="*/ 171450 w 171450"/>
                <a:gd name="connsiteY2" fmla="*/ 161925 h 161925"/>
                <a:gd name="connsiteX3" fmla="*/ -1 w 171450"/>
                <a:gd name="connsiteY3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161925">
                  <a:moveTo>
                    <a:pt x="-1" y="-1"/>
                  </a:moveTo>
                  <a:lnTo>
                    <a:pt x="171450" y="-1"/>
                  </a:lnTo>
                  <a:lnTo>
                    <a:pt x="171450" y="161925"/>
                  </a:lnTo>
                  <a:lnTo>
                    <a:pt x="-1" y="161925"/>
                  </a:lnTo>
                  <a:close/>
                </a:path>
              </a:pathLst>
            </a:custGeom>
          </p:spPr>
        </p:pic>
      </p:grp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9815BF63-0A1A-3C60-550C-3192FF8A16CF}"/>
              </a:ext>
            </a:extLst>
          </p:cNvPr>
          <p:cNvGrpSpPr/>
          <p:nvPr/>
        </p:nvGrpSpPr>
        <p:grpSpPr>
          <a:xfrm>
            <a:off x="658354" y="1799891"/>
            <a:ext cx="1539791" cy="3533034"/>
            <a:chOff x="9809747" y="1606316"/>
            <a:chExt cx="1539791" cy="3533034"/>
          </a:xfrm>
        </p:grpSpPr>
        <p:cxnSp>
          <p:nvCxnSpPr>
            <p:cNvPr id="39" name="Gerader Verbinder 38">
              <a:extLst>
                <a:ext uri="{FF2B5EF4-FFF2-40B4-BE49-F238E27FC236}">
                  <a16:creationId xmlns:a16="http://schemas.microsoft.com/office/drawing/2014/main" id="{56C4E755-396B-1EE3-0EF7-A559BF28AAC0}"/>
                </a:ext>
              </a:extLst>
            </p:cNvPr>
            <p:cNvCxnSpPr>
              <a:cxnSpLocks/>
            </p:cNvCxnSpPr>
            <p:nvPr/>
          </p:nvCxnSpPr>
          <p:spPr>
            <a:xfrm>
              <a:off x="10187488" y="2170105"/>
              <a:ext cx="990600" cy="0"/>
            </a:xfrm>
            <a:prstGeom prst="line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40" name="Gerader Verbinder 39">
              <a:extLst>
                <a:ext uri="{FF2B5EF4-FFF2-40B4-BE49-F238E27FC236}">
                  <a16:creationId xmlns:a16="http://schemas.microsoft.com/office/drawing/2014/main" id="{0216C0FA-5AC3-509D-254A-A7528CA7B3BF}"/>
                </a:ext>
              </a:extLst>
            </p:cNvPr>
            <p:cNvCxnSpPr>
              <a:cxnSpLocks/>
            </p:cNvCxnSpPr>
            <p:nvPr/>
          </p:nvCxnSpPr>
          <p:spPr>
            <a:xfrm>
              <a:off x="10406563" y="3102648"/>
              <a:ext cx="522684" cy="0"/>
            </a:xfrm>
            <a:prstGeom prst="line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41" name="Gerader Verbinder 40">
              <a:extLst>
                <a:ext uri="{FF2B5EF4-FFF2-40B4-BE49-F238E27FC236}">
                  <a16:creationId xmlns:a16="http://schemas.microsoft.com/office/drawing/2014/main" id="{727253CE-41E8-53E5-B11C-D7DDAF45F2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29247" y="2170105"/>
              <a:ext cx="248841" cy="932542"/>
            </a:xfrm>
            <a:prstGeom prst="line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42" name="Gerader Verbinder 41">
              <a:extLst>
                <a:ext uri="{FF2B5EF4-FFF2-40B4-BE49-F238E27FC236}">
                  <a16:creationId xmlns:a16="http://schemas.microsoft.com/office/drawing/2014/main" id="{6E62B0EA-885E-B90B-3667-A6A63F9EA57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201776" y="2170104"/>
              <a:ext cx="204787" cy="932544"/>
            </a:xfrm>
            <a:prstGeom prst="line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43" name="Gerader Verbinder 42">
              <a:extLst>
                <a:ext uri="{FF2B5EF4-FFF2-40B4-BE49-F238E27FC236}">
                  <a16:creationId xmlns:a16="http://schemas.microsoft.com/office/drawing/2014/main" id="{C8A1154D-4F98-E105-8519-E93C7DD906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25588" y="3074527"/>
              <a:ext cx="180975" cy="932543"/>
            </a:xfrm>
            <a:prstGeom prst="line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44" name="Gerader Verbinder 43">
              <a:extLst>
                <a:ext uri="{FF2B5EF4-FFF2-40B4-BE49-F238E27FC236}">
                  <a16:creationId xmlns:a16="http://schemas.microsoft.com/office/drawing/2014/main" id="{51BBB987-4DF5-DD70-E4E8-7F4EFBEF095A}"/>
                </a:ext>
              </a:extLst>
            </p:cNvPr>
            <p:cNvCxnSpPr>
              <a:cxnSpLocks/>
            </p:cNvCxnSpPr>
            <p:nvPr/>
          </p:nvCxnSpPr>
          <p:spPr>
            <a:xfrm>
              <a:off x="10929247" y="3102647"/>
              <a:ext cx="158353" cy="904423"/>
            </a:xfrm>
            <a:prstGeom prst="line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45" name="Gerader Verbinder 44">
              <a:extLst>
                <a:ext uri="{FF2B5EF4-FFF2-40B4-BE49-F238E27FC236}">
                  <a16:creationId xmlns:a16="http://schemas.microsoft.com/office/drawing/2014/main" id="{E2110793-CD55-26C4-A9F8-7C160C38C34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26315" y="2184164"/>
              <a:ext cx="1151773" cy="109862"/>
            </a:xfrm>
            <a:prstGeom prst="line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46" name="Gerader Verbinder 45">
              <a:extLst>
                <a:ext uri="{FF2B5EF4-FFF2-40B4-BE49-F238E27FC236}">
                  <a16:creationId xmlns:a16="http://schemas.microsoft.com/office/drawing/2014/main" id="{6BB5AEE4-6E1C-3965-CA7C-9568FBF477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09747" y="2170104"/>
              <a:ext cx="384885" cy="789669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47" name="Ellipse 46">
              <a:extLst>
                <a:ext uri="{FF2B5EF4-FFF2-40B4-BE49-F238E27FC236}">
                  <a16:creationId xmlns:a16="http://schemas.microsoft.com/office/drawing/2014/main" id="{C8E7AB0C-E344-6979-C949-36CC7342AE1D}"/>
                </a:ext>
              </a:extLst>
            </p:cNvPr>
            <p:cNvSpPr/>
            <p:nvPr/>
          </p:nvSpPr>
          <p:spPr>
            <a:xfrm>
              <a:off x="10439305" y="1606316"/>
              <a:ext cx="457200" cy="457200"/>
            </a:xfrm>
            <a:prstGeom prst="ellipse">
              <a:avLst/>
            </a:prstGeom>
            <a:noFill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9" name="Grafik 38">
              <a:extLst>
                <a:ext uri="{FF2B5EF4-FFF2-40B4-BE49-F238E27FC236}">
                  <a16:creationId xmlns:a16="http://schemas.microsoft.com/office/drawing/2014/main" id="{37CE94EE-6231-386A-5D9F-7A837F9E782C}"/>
                </a:ext>
              </a:extLst>
            </p:cNvPr>
            <p:cNvGrpSpPr/>
            <p:nvPr/>
          </p:nvGrpSpPr>
          <p:grpSpPr>
            <a:xfrm>
              <a:off x="10016038" y="3805850"/>
              <a:ext cx="1333500" cy="1333500"/>
              <a:chOff x="10016038" y="4487635"/>
              <a:chExt cx="1333500" cy="1333500"/>
            </a:xfrm>
            <a:noFill/>
          </p:grpSpPr>
          <p:sp>
            <p:nvSpPr>
              <p:cNvPr id="50" name="Freihandform: Form 49">
                <a:extLst>
                  <a:ext uri="{FF2B5EF4-FFF2-40B4-BE49-F238E27FC236}">
                    <a16:creationId xmlns:a16="http://schemas.microsoft.com/office/drawing/2014/main" id="{6A59BD02-B4B1-4574-023F-E3438565A049}"/>
                  </a:ext>
                </a:extLst>
              </p:cNvPr>
              <p:cNvSpPr/>
              <p:nvPr/>
            </p:nvSpPr>
            <p:spPr>
              <a:xfrm>
                <a:off x="10301788" y="4868635"/>
                <a:ext cx="762000" cy="762000"/>
              </a:xfrm>
              <a:custGeom>
                <a:avLst/>
                <a:gdLst>
                  <a:gd name="connsiteX0" fmla="*/ 762000 w 762000"/>
                  <a:gd name="connsiteY0" fmla="*/ 381000 h 762000"/>
                  <a:gd name="connsiteX1" fmla="*/ 381000 w 762000"/>
                  <a:gd name="connsiteY1" fmla="*/ 762000 h 762000"/>
                  <a:gd name="connsiteX2" fmla="*/ 0 w 762000"/>
                  <a:gd name="connsiteY2" fmla="*/ 381000 h 762000"/>
                  <a:gd name="connsiteX3" fmla="*/ 381000 w 762000"/>
                  <a:gd name="connsiteY3" fmla="*/ 0 h 762000"/>
                  <a:gd name="connsiteX4" fmla="*/ 762000 w 762000"/>
                  <a:gd name="connsiteY4" fmla="*/ 38100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0" h="762000">
                    <a:moveTo>
                      <a:pt x="762000" y="381000"/>
                    </a:moveTo>
                    <a:cubicBezTo>
                      <a:pt x="762000" y="591421"/>
                      <a:pt x="591421" y="762000"/>
                      <a:pt x="381000" y="762000"/>
                    </a:cubicBezTo>
                    <a:cubicBezTo>
                      <a:pt x="170580" y="762000"/>
                      <a:pt x="0" y="591421"/>
                      <a:pt x="0" y="381000"/>
                    </a:cubicBezTo>
                    <a:cubicBezTo>
                      <a:pt x="0" y="170580"/>
                      <a:pt x="170580" y="0"/>
                      <a:pt x="381000" y="0"/>
                    </a:cubicBezTo>
                    <a:cubicBezTo>
                      <a:pt x="591421" y="0"/>
                      <a:pt x="762000" y="170580"/>
                      <a:pt x="762000" y="381000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1" name="Freihandform: Form 50">
                <a:extLst>
                  <a:ext uri="{FF2B5EF4-FFF2-40B4-BE49-F238E27FC236}">
                    <a16:creationId xmlns:a16="http://schemas.microsoft.com/office/drawing/2014/main" id="{73AB0BED-B5CA-7955-A009-C55B801AE4E2}"/>
                  </a:ext>
                </a:extLst>
              </p:cNvPr>
              <p:cNvSpPr/>
              <p:nvPr/>
            </p:nvSpPr>
            <p:spPr>
              <a:xfrm>
                <a:off x="10397038" y="5249635"/>
                <a:ext cx="285750" cy="285750"/>
              </a:xfrm>
              <a:custGeom>
                <a:avLst/>
                <a:gdLst>
                  <a:gd name="connsiteX0" fmla="*/ 0 w 285750"/>
                  <a:gd name="connsiteY0" fmla="*/ 285750 h 285750"/>
                  <a:gd name="connsiteX1" fmla="*/ 285750 w 285750"/>
                  <a:gd name="connsiteY1" fmla="*/ 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750" h="285750">
                    <a:moveTo>
                      <a:pt x="0" y="285750"/>
                    </a:moveTo>
                    <a:lnTo>
                      <a:pt x="28575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" name="Freihandform: Form 51">
                <a:extLst>
                  <a:ext uri="{FF2B5EF4-FFF2-40B4-BE49-F238E27FC236}">
                    <a16:creationId xmlns:a16="http://schemas.microsoft.com/office/drawing/2014/main" id="{EB4D94DD-8E02-D599-8B2B-FBD2A5ECDDBE}"/>
                  </a:ext>
                </a:extLst>
              </p:cNvPr>
              <p:cNvSpPr/>
              <p:nvPr/>
            </p:nvSpPr>
            <p:spPr>
              <a:xfrm>
                <a:off x="10206538" y="5249635"/>
                <a:ext cx="476250" cy="9525"/>
              </a:xfrm>
              <a:custGeom>
                <a:avLst/>
                <a:gdLst>
                  <a:gd name="connsiteX0" fmla="*/ 0 w 476250"/>
                  <a:gd name="connsiteY0" fmla="*/ 0 h 9525"/>
                  <a:gd name="connsiteX1" fmla="*/ 476250 w 476250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76250" h="9525">
                    <a:moveTo>
                      <a:pt x="0" y="0"/>
                    </a:moveTo>
                    <a:lnTo>
                      <a:pt x="47625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custDash>
                  <a:ds d="150000" sp="450000"/>
                </a:custDash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" name="Freihandform: Form 52">
                <a:extLst>
                  <a:ext uri="{FF2B5EF4-FFF2-40B4-BE49-F238E27FC236}">
                    <a16:creationId xmlns:a16="http://schemas.microsoft.com/office/drawing/2014/main" id="{69F6199C-8A00-627C-6082-65CBD45C4C97}"/>
                  </a:ext>
                </a:extLst>
              </p:cNvPr>
              <p:cNvSpPr/>
              <p:nvPr/>
            </p:nvSpPr>
            <p:spPr>
              <a:xfrm>
                <a:off x="10301788" y="4868635"/>
                <a:ext cx="381000" cy="381000"/>
              </a:xfrm>
              <a:custGeom>
                <a:avLst/>
                <a:gdLst>
                  <a:gd name="connsiteX0" fmla="*/ 0 w 381000"/>
                  <a:gd name="connsiteY0" fmla="*/ 0 h 381000"/>
                  <a:gd name="connsiteX1" fmla="*/ 381000 w 381000"/>
                  <a:gd name="connsiteY1" fmla="*/ 38100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1000" h="381000">
                    <a:moveTo>
                      <a:pt x="0" y="0"/>
                    </a:moveTo>
                    <a:lnTo>
                      <a:pt x="381000" y="38100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custDash>
                  <a:ds d="150000" sp="450000"/>
                </a:custDash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" name="Freihandform: Form 53">
                <a:extLst>
                  <a:ext uri="{FF2B5EF4-FFF2-40B4-BE49-F238E27FC236}">
                    <a16:creationId xmlns:a16="http://schemas.microsoft.com/office/drawing/2014/main" id="{7CE8389F-9101-157F-88F2-4068EEE743A8}"/>
                  </a:ext>
                </a:extLst>
              </p:cNvPr>
              <p:cNvSpPr/>
              <p:nvPr/>
            </p:nvSpPr>
            <p:spPr>
              <a:xfrm>
                <a:off x="10682788" y="4773385"/>
                <a:ext cx="9525" cy="476250"/>
              </a:xfrm>
              <a:custGeom>
                <a:avLst/>
                <a:gdLst>
                  <a:gd name="connsiteX0" fmla="*/ 0 w 9525"/>
                  <a:gd name="connsiteY0" fmla="*/ 0 h 476250"/>
                  <a:gd name="connsiteX1" fmla="*/ 0 w 9525"/>
                  <a:gd name="connsiteY1" fmla="*/ 476250 h 47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476250">
                    <a:moveTo>
                      <a:pt x="0" y="0"/>
                    </a:moveTo>
                    <a:lnTo>
                      <a:pt x="0" y="47625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custDash>
                  <a:ds d="150000" sp="450000"/>
                </a:custDash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" name="Freihandform: Form 54">
                <a:extLst>
                  <a:ext uri="{FF2B5EF4-FFF2-40B4-BE49-F238E27FC236}">
                    <a16:creationId xmlns:a16="http://schemas.microsoft.com/office/drawing/2014/main" id="{8DA1852B-7442-DF3E-6E32-EBA77F809F72}"/>
                  </a:ext>
                </a:extLst>
              </p:cNvPr>
              <p:cNvSpPr/>
              <p:nvPr/>
            </p:nvSpPr>
            <p:spPr>
              <a:xfrm>
                <a:off x="10682788" y="4868635"/>
                <a:ext cx="381000" cy="381000"/>
              </a:xfrm>
              <a:custGeom>
                <a:avLst/>
                <a:gdLst>
                  <a:gd name="connsiteX0" fmla="*/ 0 w 381000"/>
                  <a:gd name="connsiteY0" fmla="*/ 381000 h 381000"/>
                  <a:gd name="connsiteX1" fmla="*/ 381000 w 381000"/>
                  <a:gd name="connsiteY1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1000" h="381000">
                    <a:moveTo>
                      <a:pt x="0" y="381000"/>
                    </a:moveTo>
                    <a:lnTo>
                      <a:pt x="38100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custDash>
                  <a:ds d="150000" sp="450000"/>
                </a:custDash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" name="Freihandform: Form 55">
                <a:extLst>
                  <a:ext uri="{FF2B5EF4-FFF2-40B4-BE49-F238E27FC236}">
                    <a16:creationId xmlns:a16="http://schemas.microsoft.com/office/drawing/2014/main" id="{472989A4-9B8E-C08F-651F-4A691D5ECD5D}"/>
                  </a:ext>
                </a:extLst>
              </p:cNvPr>
              <p:cNvSpPr/>
              <p:nvPr/>
            </p:nvSpPr>
            <p:spPr>
              <a:xfrm>
                <a:off x="10682788" y="5249635"/>
                <a:ext cx="476250" cy="9525"/>
              </a:xfrm>
              <a:custGeom>
                <a:avLst/>
                <a:gdLst>
                  <a:gd name="connsiteX0" fmla="*/ 0 w 476250"/>
                  <a:gd name="connsiteY0" fmla="*/ 0 h 9525"/>
                  <a:gd name="connsiteX1" fmla="*/ 476250 w 476250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76250" h="9525">
                    <a:moveTo>
                      <a:pt x="0" y="0"/>
                    </a:moveTo>
                    <a:lnTo>
                      <a:pt x="47625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custDash>
                  <a:ds d="150000" sp="450000"/>
                </a:custDash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" name="Freihandform: Form 56">
                <a:extLst>
                  <a:ext uri="{FF2B5EF4-FFF2-40B4-BE49-F238E27FC236}">
                    <a16:creationId xmlns:a16="http://schemas.microsoft.com/office/drawing/2014/main" id="{2240E6D8-2F6E-4768-88E5-C7DA4BED843B}"/>
                  </a:ext>
                </a:extLst>
              </p:cNvPr>
              <p:cNvSpPr/>
              <p:nvPr/>
            </p:nvSpPr>
            <p:spPr>
              <a:xfrm>
                <a:off x="10682788" y="5249635"/>
                <a:ext cx="381000" cy="381000"/>
              </a:xfrm>
              <a:custGeom>
                <a:avLst/>
                <a:gdLst>
                  <a:gd name="connsiteX0" fmla="*/ 0 w 381000"/>
                  <a:gd name="connsiteY0" fmla="*/ 0 h 381000"/>
                  <a:gd name="connsiteX1" fmla="*/ 381000 w 381000"/>
                  <a:gd name="connsiteY1" fmla="*/ 38100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1000" h="381000">
                    <a:moveTo>
                      <a:pt x="0" y="0"/>
                    </a:moveTo>
                    <a:lnTo>
                      <a:pt x="381000" y="38100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custDash>
                  <a:ds d="150000" sp="450000"/>
                </a:custDash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" name="Freihandform: Form 57">
                <a:extLst>
                  <a:ext uri="{FF2B5EF4-FFF2-40B4-BE49-F238E27FC236}">
                    <a16:creationId xmlns:a16="http://schemas.microsoft.com/office/drawing/2014/main" id="{EFAC7C79-A347-B1FD-5BA3-3FCD08C25D9F}"/>
                  </a:ext>
                </a:extLst>
              </p:cNvPr>
              <p:cNvSpPr/>
              <p:nvPr/>
            </p:nvSpPr>
            <p:spPr>
              <a:xfrm>
                <a:off x="10016038" y="5106760"/>
                <a:ext cx="190500" cy="285750"/>
              </a:xfrm>
              <a:custGeom>
                <a:avLst/>
                <a:gdLst>
                  <a:gd name="connsiteX0" fmla="*/ 0 w 190500"/>
                  <a:gd name="connsiteY0" fmla="*/ 0 h 285750"/>
                  <a:gd name="connsiteX1" fmla="*/ 190500 w 190500"/>
                  <a:gd name="connsiteY1" fmla="*/ 0 h 285750"/>
                  <a:gd name="connsiteX2" fmla="*/ 190500 w 190500"/>
                  <a:gd name="connsiteY2" fmla="*/ 285750 h 285750"/>
                  <a:gd name="connsiteX3" fmla="*/ 0 w 190500"/>
                  <a:gd name="connsiteY3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285750">
                    <a:moveTo>
                      <a:pt x="0" y="0"/>
                    </a:moveTo>
                    <a:lnTo>
                      <a:pt x="190500" y="0"/>
                    </a:lnTo>
                    <a:lnTo>
                      <a:pt x="190500" y="285750"/>
                    </a:lnTo>
                    <a:lnTo>
                      <a:pt x="0" y="285750"/>
                    </a:ln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pic>
            <p:nvPicPr>
              <p:cNvPr id="59" name="Grafik 58">
                <a:extLst>
                  <a:ext uri="{FF2B5EF4-FFF2-40B4-BE49-F238E27FC236}">
                    <a16:creationId xmlns:a16="http://schemas.microsoft.com/office/drawing/2014/main" id="{B753C51C-2E31-5D63-510C-8E5339428D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020800" y="5182960"/>
                <a:ext cx="171450" cy="161925"/>
              </a:xfrm>
              <a:custGeom>
                <a:avLst/>
                <a:gdLst>
                  <a:gd name="connsiteX0" fmla="*/ -1 w 171450"/>
                  <a:gd name="connsiteY0" fmla="*/ -1 h 161925"/>
                  <a:gd name="connsiteX1" fmla="*/ 171450 w 171450"/>
                  <a:gd name="connsiteY1" fmla="*/ -1 h 161925"/>
                  <a:gd name="connsiteX2" fmla="*/ 171450 w 171450"/>
                  <a:gd name="connsiteY2" fmla="*/ 161925 h 161925"/>
                  <a:gd name="connsiteX3" fmla="*/ -1 w 171450"/>
                  <a:gd name="connsiteY3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161925">
                    <a:moveTo>
                      <a:pt x="-1" y="-1"/>
                    </a:moveTo>
                    <a:lnTo>
                      <a:pt x="171450" y="-1"/>
                    </a:lnTo>
                    <a:lnTo>
                      <a:pt x="171450" y="161925"/>
                    </a:lnTo>
                    <a:lnTo>
                      <a:pt x="-1" y="161925"/>
                    </a:lnTo>
                    <a:close/>
                  </a:path>
                </a:pathLst>
              </a:custGeom>
            </p:spPr>
          </p:pic>
          <p:sp>
            <p:nvSpPr>
              <p:cNvPr id="60" name="Freihandform: Form 59">
                <a:extLst>
                  <a:ext uri="{FF2B5EF4-FFF2-40B4-BE49-F238E27FC236}">
                    <a16:creationId xmlns:a16="http://schemas.microsoft.com/office/drawing/2014/main" id="{8D59DF7F-7928-B435-70C7-F11D50102428}"/>
                  </a:ext>
                </a:extLst>
              </p:cNvPr>
              <p:cNvSpPr/>
              <p:nvPr/>
            </p:nvSpPr>
            <p:spPr>
              <a:xfrm>
                <a:off x="10111288" y="4678135"/>
                <a:ext cx="190500" cy="285750"/>
              </a:xfrm>
              <a:custGeom>
                <a:avLst/>
                <a:gdLst>
                  <a:gd name="connsiteX0" fmla="*/ 0 w 190500"/>
                  <a:gd name="connsiteY0" fmla="*/ 0 h 285750"/>
                  <a:gd name="connsiteX1" fmla="*/ 190500 w 190500"/>
                  <a:gd name="connsiteY1" fmla="*/ 0 h 285750"/>
                  <a:gd name="connsiteX2" fmla="*/ 190500 w 190500"/>
                  <a:gd name="connsiteY2" fmla="*/ 285750 h 285750"/>
                  <a:gd name="connsiteX3" fmla="*/ 0 w 190500"/>
                  <a:gd name="connsiteY3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285750">
                    <a:moveTo>
                      <a:pt x="0" y="0"/>
                    </a:moveTo>
                    <a:lnTo>
                      <a:pt x="190500" y="0"/>
                    </a:lnTo>
                    <a:lnTo>
                      <a:pt x="190500" y="285750"/>
                    </a:lnTo>
                    <a:lnTo>
                      <a:pt x="0" y="285750"/>
                    </a:ln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pic>
            <p:nvPicPr>
              <p:cNvPr id="61" name="Grafik 60">
                <a:extLst>
                  <a:ext uri="{FF2B5EF4-FFF2-40B4-BE49-F238E27FC236}">
                    <a16:creationId xmlns:a16="http://schemas.microsoft.com/office/drawing/2014/main" id="{9B4ACFFC-1D1F-0F69-805C-F6B772BDFD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116050" y="4754335"/>
                <a:ext cx="171450" cy="161925"/>
              </a:xfrm>
              <a:custGeom>
                <a:avLst/>
                <a:gdLst>
                  <a:gd name="connsiteX0" fmla="*/ -1 w 171450"/>
                  <a:gd name="connsiteY0" fmla="*/ -1 h 161925"/>
                  <a:gd name="connsiteX1" fmla="*/ 171450 w 171450"/>
                  <a:gd name="connsiteY1" fmla="*/ -1 h 161925"/>
                  <a:gd name="connsiteX2" fmla="*/ 171450 w 171450"/>
                  <a:gd name="connsiteY2" fmla="*/ 161925 h 161925"/>
                  <a:gd name="connsiteX3" fmla="*/ -1 w 171450"/>
                  <a:gd name="connsiteY3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161925">
                    <a:moveTo>
                      <a:pt x="-1" y="-1"/>
                    </a:moveTo>
                    <a:lnTo>
                      <a:pt x="171450" y="-1"/>
                    </a:lnTo>
                    <a:lnTo>
                      <a:pt x="171450" y="161925"/>
                    </a:lnTo>
                    <a:lnTo>
                      <a:pt x="-1" y="161925"/>
                    </a:lnTo>
                    <a:close/>
                  </a:path>
                </a:pathLst>
              </a:custGeom>
            </p:spPr>
          </p:pic>
          <p:sp>
            <p:nvSpPr>
              <p:cNvPr id="62" name="Freihandform: Form 61">
                <a:extLst>
                  <a:ext uri="{FF2B5EF4-FFF2-40B4-BE49-F238E27FC236}">
                    <a16:creationId xmlns:a16="http://schemas.microsoft.com/office/drawing/2014/main" id="{A9A1CB47-CA8F-F198-4892-DC8CE3D7385E}"/>
                  </a:ext>
                </a:extLst>
              </p:cNvPr>
              <p:cNvSpPr/>
              <p:nvPr/>
            </p:nvSpPr>
            <p:spPr>
              <a:xfrm>
                <a:off x="10587538" y="4487635"/>
                <a:ext cx="190500" cy="285750"/>
              </a:xfrm>
              <a:custGeom>
                <a:avLst/>
                <a:gdLst>
                  <a:gd name="connsiteX0" fmla="*/ 0 w 190500"/>
                  <a:gd name="connsiteY0" fmla="*/ 0 h 285750"/>
                  <a:gd name="connsiteX1" fmla="*/ 190500 w 190500"/>
                  <a:gd name="connsiteY1" fmla="*/ 0 h 285750"/>
                  <a:gd name="connsiteX2" fmla="*/ 190500 w 190500"/>
                  <a:gd name="connsiteY2" fmla="*/ 285750 h 285750"/>
                  <a:gd name="connsiteX3" fmla="*/ 0 w 190500"/>
                  <a:gd name="connsiteY3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285750">
                    <a:moveTo>
                      <a:pt x="0" y="0"/>
                    </a:moveTo>
                    <a:lnTo>
                      <a:pt x="190500" y="0"/>
                    </a:lnTo>
                    <a:lnTo>
                      <a:pt x="190500" y="285750"/>
                    </a:lnTo>
                    <a:lnTo>
                      <a:pt x="0" y="285750"/>
                    </a:ln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pic>
            <p:nvPicPr>
              <p:cNvPr id="63" name="Grafik 62">
                <a:extLst>
                  <a:ext uri="{FF2B5EF4-FFF2-40B4-BE49-F238E27FC236}">
                    <a16:creationId xmlns:a16="http://schemas.microsoft.com/office/drawing/2014/main" id="{A8E5DADA-3FD6-5ABF-AE8D-3A15E8C0270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592300" y="4563835"/>
                <a:ext cx="171450" cy="161925"/>
              </a:xfrm>
              <a:custGeom>
                <a:avLst/>
                <a:gdLst>
                  <a:gd name="connsiteX0" fmla="*/ -1 w 171450"/>
                  <a:gd name="connsiteY0" fmla="*/ -1 h 161925"/>
                  <a:gd name="connsiteX1" fmla="*/ 171450 w 171450"/>
                  <a:gd name="connsiteY1" fmla="*/ -1 h 161925"/>
                  <a:gd name="connsiteX2" fmla="*/ 171450 w 171450"/>
                  <a:gd name="connsiteY2" fmla="*/ 161925 h 161925"/>
                  <a:gd name="connsiteX3" fmla="*/ -1 w 171450"/>
                  <a:gd name="connsiteY3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161925">
                    <a:moveTo>
                      <a:pt x="-1" y="-1"/>
                    </a:moveTo>
                    <a:lnTo>
                      <a:pt x="171450" y="-1"/>
                    </a:lnTo>
                    <a:lnTo>
                      <a:pt x="171450" y="161925"/>
                    </a:lnTo>
                    <a:lnTo>
                      <a:pt x="-1" y="161925"/>
                    </a:lnTo>
                    <a:close/>
                  </a:path>
                </a:pathLst>
              </a:custGeom>
            </p:spPr>
          </p:pic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CF5F0651-F674-0542-C1D8-1FF537398436}"/>
                  </a:ext>
                </a:extLst>
              </p:cNvPr>
              <p:cNvSpPr/>
              <p:nvPr/>
            </p:nvSpPr>
            <p:spPr>
              <a:xfrm>
                <a:off x="11063788" y="4678135"/>
                <a:ext cx="190500" cy="285750"/>
              </a:xfrm>
              <a:custGeom>
                <a:avLst/>
                <a:gdLst>
                  <a:gd name="connsiteX0" fmla="*/ 0 w 190500"/>
                  <a:gd name="connsiteY0" fmla="*/ 0 h 285750"/>
                  <a:gd name="connsiteX1" fmla="*/ 190500 w 190500"/>
                  <a:gd name="connsiteY1" fmla="*/ 0 h 285750"/>
                  <a:gd name="connsiteX2" fmla="*/ 190500 w 190500"/>
                  <a:gd name="connsiteY2" fmla="*/ 285750 h 285750"/>
                  <a:gd name="connsiteX3" fmla="*/ 0 w 190500"/>
                  <a:gd name="connsiteY3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285750">
                    <a:moveTo>
                      <a:pt x="0" y="0"/>
                    </a:moveTo>
                    <a:lnTo>
                      <a:pt x="190500" y="0"/>
                    </a:lnTo>
                    <a:lnTo>
                      <a:pt x="190500" y="285750"/>
                    </a:lnTo>
                    <a:lnTo>
                      <a:pt x="0" y="285750"/>
                    </a:ln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pic>
            <p:nvPicPr>
              <p:cNvPr id="65" name="Grafik 64">
                <a:extLst>
                  <a:ext uri="{FF2B5EF4-FFF2-40B4-BE49-F238E27FC236}">
                    <a16:creationId xmlns:a16="http://schemas.microsoft.com/office/drawing/2014/main" id="{094504E1-001F-CEE3-F7BD-4FB3C257932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068550" y="4754335"/>
                <a:ext cx="171450" cy="161925"/>
              </a:xfrm>
              <a:custGeom>
                <a:avLst/>
                <a:gdLst>
                  <a:gd name="connsiteX0" fmla="*/ -1 w 171450"/>
                  <a:gd name="connsiteY0" fmla="*/ -1 h 161925"/>
                  <a:gd name="connsiteX1" fmla="*/ 171450 w 171450"/>
                  <a:gd name="connsiteY1" fmla="*/ -1 h 161925"/>
                  <a:gd name="connsiteX2" fmla="*/ 171450 w 171450"/>
                  <a:gd name="connsiteY2" fmla="*/ 161925 h 161925"/>
                  <a:gd name="connsiteX3" fmla="*/ -1 w 171450"/>
                  <a:gd name="connsiteY3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161925">
                    <a:moveTo>
                      <a:pt x="-1" y="-1"/>
                    </a:moveTo>
                    <a:lnTo>
                      <a:pt x="171450" y="-1"/>
                    </a:lnTo>
                    <a:lnTo>
                      <a:pt x="171450" y="161925"/>
                    </a:lnTo>
                    <a:lnTo>
                      <a:pt x="-1" y="161925"/>
                    </a:lnTo>
                    <a:close/>
                  </a:path>
                </a:pathLst>
              </a:custGeom>
            </p:spPr>
          </p:pic>
          <p:sp>
            <p:nvSpPr>
              <p:cNvPr id="66" name="Freihandform: Form 65">
                <a:extLst>
                  <a:ext uri="{FF2B5EF4-FFF2-40B4-BE49-F238E27FC236}">
                    <a16:creationId xmlns:a16="http://schemas.microsoft.com/office/drawing/2014/main" id="{1D5A2890-5E4E-78D6-B3D3-093105685345}"/>
                  </a:ext>
                </a:extLst>
              </p:cNvPr>
              <p:cNvSpPr/>
              <p:nvPr/>
            </p:nvSpPr>
            <p:spPr>
              <a:xfrm>
                <a:off x="11159038" y="5106760"/>
                <a:ext cx="190500" cy="285750"/>
              </a:xfrm>
              <a:custGeom>
                <a:avLst/>
                <a:gdLst>
                  <a:gd name="connsiteX0" fmla="*/ 0 w 190500"/>
                  <a:gd name="connsiteY0" fmla="*/ 0 h 285750"/>
                  <a:gd name="connsiteX1" fmla="*/ 190500 w 190500"/>
                  <a:gd name="connsiteY1" fmla="*/ 0 h 285750"/>
                  <a:gd name="connsiteX2" fmla="*/ 190500 w 190500"/>
                  <a:gd name="connsiteY2" fmla="*/ 285750 h 285750"/>
                  <a:gd name="connsiteX3" fmla="*/ 0 w 190500"/>
                  <a:gd name="connsiteY3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285750">
                    <a:moveTo>
                      <a:pt x="0" y="0"/>
                    </a:moveTo>
                    <a:lnTo>
                      <a:pt x="190500" y="0"/>
                    </a:lnTo>
                    <a:lnTo>
                      <a:pt x="190500" y="285750"/>
                    </a:lnTo>
                    <a:lnTo>
                      <a:pt x="0" y="285750"/>
                    </a:ln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pic>
            <p:nvPicPr>
              <p:cNvPr id="67" name="Grafik 66">
                <a:extLst>
                  <a:ext uri="{FF2B5EF4-FFF2-40B4-BE49-F238E27FC236}">
                    <a16:creationId xmlns:a16="http://schemas.microsoft.com/office/drawing/2014/main" id="{74AF9A43-2195-123A-8A84-2217146A9E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163800" y="5182960"/>
                <a:ext cx="171450" cy="161925"/>
              </a:xfrm>
              <a:custGeom>
                <a:avLst/>
                <a:gdLst>
                  <a:gd name="connsiteX0" fmla="*/ -1 w 171450"/>
                  <a:gd name="connsiteY0" fmla="*/ -1 h 161925"/>
                  <a:gd name="connsiteX1" fmla="*/ 171450 w 171450"/>
                  <a:gd name="connsiteY1" fmla="*/ -1 h 161925"/>
                  <a:gd name="connsiteX2" fmla="*/ 171450 w 171450"/>
                  <a:gd name="connsiteY2" fmla="*/ 161925 h 161925"/>
                  <a:gd name="connsiteX3" fmla="*/ -1 w 171450"/>
                  <a:gd name="connsiteY3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161925">
                    <a:moveTo>
                      <a:pt x="-1" y="-1"/>
                    </a:moveTo>
                    <a:lnTo>
                      <a:pt x="171450" y="-1"/>
                    </a:lnTo>
                    <a:lnTo>
                      <a:pt x="171450" y="161925"/>
                    </a:lnTo>
                    <a:lnTo>
                      <a:pt x="-1" y="161925"/>
                    </a:lnTo>
                    <a:close/>
                  </a:path>
                </a:pathLst>
              </a:custGeom>
            </p:spPr>
          </p:pic>
          <p:sp>
            <p:nvSpPr>
              <p:cNvPr id="68" name="Freihandform: Form 67">
                <a:extLst>
                  <a:ext uri="{FF2B5EF4-FFF2-40B4-BE49-F238E27FC236}">
                    <a16:creationId xmlns:a16="http://schemas.microsoft.com/office/drawing/2014/main" id="{57D8589B-6484-1937-38F4-23E1F542F851}"/>
                  </a:ext>
                </a:extLst>
              </p:cNvPr>
              <p:cNvSpPr/>
              <p:nvPr/>
            </p:nvSpPr>
            <p:spPr>
              <a:xfrm>
                <a:off x="11063788" y="5535385"/>
                <a:ext cx="190500" cy="285750"/>
              </a:xfrm>
              <a:custGeom>
                <a:avLst/>
                <a:gdLst>
                  <a:gd name="connsiteX0" fmla="*/ 0 w 190500"/>
                  <a:gd name="connsiteY0" fmla="*/ 0 h 285750"/>
                  <a:gd name="connsiteX1" fmla="*/ 190500 w 190500"/>
                  <a:gd name="connsiteY1" fmla="*/ 0 h 285750"/>
                  <a:gd name="connsiteX2" fmla="*/ 190500 w 190500"/>
                  <a:gd name="connsiteY2" fmla="*/ 285750 h 285750"/>
                  <a:gd name="connsiteX3" fmla="*/ 0 w 190500"/>
                  <a:gd name="connsiteY3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285750">
                    <a:moveTo>
                      <a:pt x="0" y="0"/>
                    </a:moveTo>
                    <a:lnTo>
                      <a:pt x="190500" y="0"/>
                    </a:lnTo>
                    <a:lnTo>
                      <a:pt x="190500" y="285750"/>
                    </a:lnTo>
                    <a:lnTo>
                      <a:pt x="0" y="285750"/>
                    </a:ln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pic>
            <p:nvPicPr>
              <p:cNvPr id="69" name="Grafik 68">
                <a:extLst>
                  <a:ext uri="{FF2B5EF4-FFF2-40B4-BE49-F238E27FC236}">
                    <a16:creationId xmlns:a16="http://schemas.microsoft.com/office/drawing/2014/main" id="{957A8AC9-B39C-EED3-3BEE-EA3ACA247B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068550" y="5611585"/>
                <a:ext cx="171450" cy="161925"/>
              </a:xfrm>
              <a:custGeom>
                <a:avLst/>
                <a:gdLst>
                  <a:gd name="connsiteX0" fmla="*/ -1 w 171450"/>
                  <a:gd name="connsiteY0" fmla="*/ -1 h 161925"/>
                  <a:gd name="connsiteX1" fmla="*/ 171450 w 171450"/>
                  <a:gd name="connsiteY1" fmla="*/ -1 h 161925"/>
                  <a:gd name="connsiteX2" fmla="*/ 171450 w 171450"/>
                  <a:gd name="connsiteY2" fmla="*/ 161925 h 161925"/>
                  <a:gd name="connsiteX3" fmla="*/ -1 w 171450"/>
                  <a:gd name="connsiteY3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161925">
                    <a:moveTo>
                      <a:pt x="-1" y="-1"/>
                    </a:moveTo>
                    <a:lnTo>
                      <a:pt x="171450" y="-1"/>
                    </a:lnTo>
                    <a:lnTo>
                      <a:pt x="171450" y="161925"/>
                    </a:lnTo>
                    <a:lnTo>
                      <a:pt x="-1" y="161925"/>
                    </a:lnTo>
                    <a:close/>
                  </a:path>
                </a:pathLst>
              </a:custGeom>
            </p:spPr>
          </p:pic>
        </p:grpSp>
      </p:grp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5A0461A1-424D-77E7-996B-C2BBF3BAABB3}"/>
              </a:ext>
            </a:extLst>
          </p:cNvPr>
          <p:cNvCxnSpPr>
            <a:cxnSpLocks/>
          </p:cNvCxnSpPr>
          <p:nvPr/>
        </p:nvCxnSpPr>
        <p:spPr>
          <a:xfrm>
            <a:off x="2879117" y="2379809"/>
            <a:ext cx="990600" cy="0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71" name="Gerader Verbinder 70">
            <a:extLst>
              <a:ext uri="{FF2B5EF4-FFF2-40B4-BE49-F238E27FC236}">
                <a16:creationId xmlns:a16="http://schemas.microsoft.com/office/drawing/2014/main" id="{78A3AC10-2E02-15A5-A895-9E9C308F96B8}"/>
              </a:ext>
            </a:extLst>
          </p:cNvPr>
          <p:cNvCxnSpPr>
            <a:cxnSpLocks/>
          </p:cNvCxnSpPr>
          <p:nvPr/>
        </p:nvCxnSpPr>
        <p:spPr>
          <a:xfrm>
            <a:off x="3098192" y="3312352"/>
            <a:ext cx="522684" cy="0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72" name="Gerader Verbinder 71">
            <a:extLst>
              <a:ext uri="{FF2B5EF4-FFF2-40B4-BE49-F238E27FC236}">
                <a16:creationId xmlns:a16="http://schemas.microsoft.com/office/drawing/2014/main" id="{3B4C9E91-C57A-AE1C-7FE5-3C07C0A49CC7}"/>
              </a:ext>
            </a:extLst>
          </p:cNvPr>
          <p:cNvCxnSpPr>
            <a:cxnSpLocks/>
          </p:cNvCxnSpPr>
          <p:nvPr/>
        </p:nvCxnSpPr>
        <p:spPr>
          <a:xfrm flipV="1">
            <a:off x="3620876" y="2379809"/>
            <a:ext cx="248841" cy="932542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73" name="Gerader Verbinder 72">
            <a:extLst>
              <a:ext uri="{FF2B5EF4-FFF2-40B4-BE49-F238E27FC236}">
                <a16:creationId xmlns:a16="http://schemas.microsoft.com/office/drawing/2014/main" id="{6E9005FB-A5B6-AA1D-1027-65CA4FDD9F18}"/>
              </a:ext>
            </a:extLst>
          </p:cNvPr>
          <p:cNvCxnSpPr>
            <a:cxnSpLocks/>
          </p:cNvCxnSpPr>
          <p:nvPr/>
        </p:nvCxnSpPr>
        <p:spPr>
          <a:xfrm flipV="1">
            <a:off x="2917217" y="3284231"/>
            <a:ext cx="180975" cy="932543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74" name="Gerader Verbinder 73">
            <a:extLst>
              <a:ext uri="{FF2B5EF4-FFF2-40B4-BE49-F238E27FC236}">
                <a16:creationId xmlns:a16="http://schemas.microsoft.com/office/drawing/2014/main" id="{144E5476-843D-E186-0668-CB8F3A774954}"/>
              </a:ext>
            </a:extLst>
          </p:cNvPr>
          <p:cNvCxnSpPr>
            <a:cxnSpLocks/>
          </p:cNvCxnSpPr>
          <p:nvPr/>
        </p:nvCxnSpPr>
        <p:spPr>
          <a:xfrm>
            <a:off x="3620876" y="3312351"/>
            <a:ext cx="158353" cy="904423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75" name="Gerader Verbinder 74">
            <a:extLst>
              <a:ext uri="{FF2B5EF4-FFF2-40B4-BE49-F238E27FC236}">
                <a16:creationId xmlns:a16="http://schemas.microsoft.com/office/drawing/2014/main" id="{4E03493E-DE2A-4BB5-B1F2-31D77951AE4B}"/>
              </a:ext>
            </a:extLst>
          </p:cNvPr>
          <p:cNvCxnSpPr>
            <a:cxnSpLocks/>
          </p:cNvCxnSpPr>
          <p:nvPr/>
        </p:nvCxnSpPr>
        <p:spPr>
          <a:xfrm>
            <a:off x="3869717" y="2393868"/>
            <a:ext cx="396291" cy="890363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76" name="Gerader Verbinder 75">
            <a:extLst>
              <a:ext uri="{FF2B5EF4-FFF2-40B4-BE49-F238E27FC236}">
                <a16:creationId xmlns:a16="http://schemas.microsoft.com/office/drawing/2014/main" id="{8CDD900E-44EC-E567-D683-9C40BC034C90}"/>
              </a:ext>
            </a:extLst>
          </p:cNvPr>
          <p:cNvCxnSpPr>
            <a:cxnSpLocks/>
          </p:cNvCxnSpPr>
          <p:nvPr/>
        </p:nvCxnSpPr>
        <p:spPr>
          <a:xfrm>
            <a:off x="2161985" y="2377739"/>
            <a:ext cx="737811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77" name="Ellipse 76">
            <a:extLst>
              <a:ext uri="{FF2B5EF4-FFF2-40B4-BE49-F238E27FC236}">
                <a16:creationId xmlns:a16="http://schemas.microsoft.com/office/drawing/2014/main" id="{76A06AD9-ABBE-1D51-940C-53781648A40F}"/>
              </a:ext>
            </a:extLst>
          </p:cNvPr>
          <p:cNvSpPr/>
          <p:nvPr/>
        </p:nvSpPr>
        <p:spPr>
          <a:xfrm>
            <a:off x="3130934" y="1816020"/>
            <a:ext cx="457200" cy="457200"/>
          </a:xfrm>
          <a:prstGeom prst="ellipse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8" name="Grafik 65">
            <a:extLst>
              <a:ext uri="{FF2B5EF4-FFF2-40B4-BE49-F238E27FC236}">
                <a16:creationId xmlns:a16="http://schemas.microsoft.com/office/drawing/2014/main" id="{70A9C79B-8080-5666-26FB-E70E8FDAB5C9}"/>
              </a:ext>
            </a:extLst>
          </p:cNvPr>
          <p:cNvGrpSpPr/>
          <p:nvPr/>
        </p:nvGrpSpPr>
        <p:grpSpPr>
          <a:xfrm>
            <a:off x="2807179" y="4051996"/>
            <a:ext cx="1238250" cy="1333500"/>
            <a:chOff x="10091988" y="4378131"/>
            <a:chExt cx="1238250" cy="1333500"/>
          </a:xfrm>
          <a:noFill/>
        </p:grpSpPr>
        <p:sp>
          <p:nvSpPr>
            <p:cNvPr id="79" name="Freihandform: Form 78">
              <a:extLst>
                <a:ext uri="{FF2B5EF4-FFF2-40B4-BE49-F238E27FC236}">
                  <a16:creationId xmlns:a16="http://schemas.microsoft.com/office/drawing/2014/main" id="{4440B853-6145-55D2-F537-D1EE312F8B76}"/>
                </a:ext>
              </a:extLst>
            </p:cNvPr>
            <p:cNvSpPr/>
            <p:nvPr/>
          </p:nvSpPr>
          <p:spPr>
            <a:xfrm>
              <a:off x="10282488" y="4759131"/>
              <a:ext cx="762000" cy="762000"/>
            </a:xfrm>
            <a:custGeom>
              <a:avLst/>
              <a:gdLst>
                <a:gd name="connsiteX0" fmla="*/ 762000 w 762000"/>
                <a:gd name="connsiteY0" fmla="*/ 381000 h 762000"/>
                <a:gd name="connsiteX1" fmla="*/ 381000 w 762000"/>
                <a:gd name="connsiteY1" fmla="*/ 762000 h 762000"/>
                <a:gd name="connsiteX2" fmla="*/ 0 w 762000"/>
                <a:gd name="connsiteY2" fmla="*/ 381000 h 762000"/>
                <a:gd name="connsiteX3" fmla="*/ 381000 w 762000"/>
                <a:gd name="connsiteY3" fmla="*/ 0 h 762000"/>
                <a:gd name="connsiteX4" fmla="*/ 762000 w 762000"/>
                <a:gd name="connsiteY4" fmla="*/ 3810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0" h="762000">
                  <a:moveTo>
                    <a:pt x="762000" y="381000"/>
                  </a:moveTo>
                  <a:cubicBezTo>
                    <a:pt x="762000" y="591421"/>
                    <a:pt x="591421" y="762000"/>
                    <a:pt x="381000" y="762000"/>
                  </a:cubicBezTo>
                  <a:cubicBezTo>
                    <a:pt x="170580" y="762000"/>
                    <a:pt x="0" y="591421"/>
                    <a:pt x="0" y="381000"/>
                  </a:cubicBezTo>
                  <a:cubicBezTo>
                    <a:pt x="0" y="170580"/>
                    <a:pt x="170580" y="0"/>
                    <a:pt x="381000" y="0"/>
                  </a:cubicBezTo>
                  <a:cubicBezTo>
                    <a:pt x="591421" y="0"/>
                    <a:pt x="762000" y="170580"/>
                    <a:pt x="762000" y="381000"/>
                  </a:cubicBezTo>
                  <a:close/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" name="Freihandform: Form 79">
              <a:extLst>
                <a:ext uri="{FF2B5EF4-FFF2-40B4-BE49-F238E27FC236}">
                  <a16:creationId xmlns:a16="http://schemas.microsoft.com/office/drawing/2014/main" id="{6411A2BC-3DA6-1153-F2AA-9A74F6526DBD}"/>
                </a:ext>
              </a:extLst>
            </p:cNvPr>
            <p:cNvSpPr/>
            <p:nvPr/>
          </p:nvSpPr>
          <p:spPr>
            <a:xfrm>
              <a:off x="10187238" y="5140131"/>
              <a:ext cx="476250" cy="9525"/>
            </a:xfrm>
            <a:custGeom>
              <a:avLst/>
              <a:gdLst>
                <a:gd name="connsiteX0" fmla="*/ 0 w 476250"/>
                <a:gd name="connsiteY0" fmla="*/ 0 h 9525"/>
                <a:gd name="connsiteX1" fmla="*/ 476250 w 47625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76250" h="9525">
                  <a:moveTo>
                    <a:pt x="0" y="0"/>
                  </a:moveTo>
                  <a:lnTo>
                    <a:pt x="47625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" name="Freihandform: Form 80">
              <a:extLst>
                <a:ext uri="{FF2B5EF4-FFF2-40B4-BE49-F238E27FC236}">
                  <a16:creationId xmlns:a16="http://schemas.microsoft.com/office/drawing/2014/main" id="{112A6205-EB76-F3DF-93A5-2AD856087A26}"/>
                </a:ext>
              </a:extLst>
            </p:cNvPr>
            <p:cNvSpPr/>
            <p:nvPr/>
          </p:nvSpPr>
          <p:spPr>
            <a:xfrm>
              <a:off x="10282488" y="4759131"/>
              <a:ext cx="381000" cy="381000"/>
            </a:xfrm>
            <a:custGeom>
              <a:avLst/>
              <a:gdLst>
                <a:gd name="connsiteX0" fmla="*/ 0 w 381000"/>
                <a:gd name="connsiteY0" fmla="*/ 0 h 381000"/>
                <a:gd name="connsiteX1" fmla="*/ 381000 w 381000"/>
                <a:gd name="connsiteY1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0" h="381000">
                  <a:moveTo>
                    <a:pt x="0" y="0"/>
                  </a:moveTo>
                  <a:lnTo>
                    <a:pt x="381000" y="38100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" name="Freihandform: Form 81">
              <a:extLst>
                <a:ext uri="{FF2B5EF4-FFF2-40B4-BE49-F238E27FC236}">
                  <a16:creationId xmlns:a16="http://schemas.microsoft.com/office/drawing/2014/main" id="{ABC713A1-2E78-230F-6FC2-BE0ACE68F858}"/>
                </a:ext>
              </a:extLst>
            </p:cNvPr>
            <p:cNvSpPr/>
            <p:nvPr/>
          </p:nvSpPr>
          <p:spPr>
            <a:xfrm>
              <a:off x="10663488" y="4663881"/>
              <a:ext cx="9525" cy="476250"/>
            </a:xfrm>
            <a:custGeom>
              <a:avLst/>
              <a:gdLst>
                <a:gd name="connsiteX0" fmla="*/ 0 w 9525"/>
                <a:gd name="connsiteY0" fmla="*/ 0 h 476250"/>
                <a:gd name="connsiteX1" fmla="*/ 0 w 9525"/>
                <a:gd name="connsiteY1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476250">
                  <a:moveTo>
                    <a:pt x="0" y="0"/>
                  </a:moveTo>
                  <a:lnTo>
                    <a:pt x="0" y="47625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" name="Freihandform: Form 82">
              <a:extLst>
                <a:ext uri="{FF2B5EF4-FFF2-40B4-BE49-F238E27FC236}">
                  <a16:creationId xmlns:a16="http://schemas.microsoft.com/office/drawing/2014/main" id="{92951D71-7876-FEE8-ACCF-CC45FAE6D68B}"/>
                </a:ext>
              </a:extLst>
            </p:cNvPr>
            <p:cNvSpPr/>
            <p:nvPr/>
          </p:nvSpPr>
          <p:spPr>
            <a:xfrm>
              <a:off x="10663488" y="4759131"/>
              <a:ext cx="381000" cy="381000"/>
            </a:xfrm>
            <a:custGeom>
              <a:avLst/>
              <a:gdLst>
                <a:gd name="connsiteX0" fmla="*/ 0 w 381000"/>
                <a:gd name="connsiteY0" fmla="*/ 381000 h 381000"/>
                <a:gd name="connsiteX1" fmla="*/ 381000 w 381000"/>
                <a:gd name="connsiteY1" fmla="*/ 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0" h="381000">
                  <a:moveTo>
                    <a:pt x="0" y="381000"/>
                  </a:moveTo>
                  <a:lnTo>
                    <a:pt x="38100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" name="Freihandform: Form 83">
              <a:extLst>
                <a:ext uri="{FF2B5EF4-FFF2-40B4-BE49-F238E27FC236}">
                  <a16:creationId xmlns:a16="http://schemas.microsoft.com/office/drawing/2014/main" id="{814EB64A-5539-2132-8AE2-83FE44AD7A7A}"/>
                </a:ext>
              </a:extLst>
            </p:cNvPr>
            <p:cNvSpPr/>
            <p:nvPr/>
          </p:nvSpPr>
          <p:spPr>
            <a:xfrm>
              <a:off x="10663488" y="5140131"/>
              <a:ext cx="476250" cy="9525"/>
            </a:xfrm>
            <a:custGeom>
              <a:avLst/>
              <a:gdLst>
                <a:gd name="connsiteX0" fmla="*/ 0 w 476250"/>
                <a:gd name="connsiteY0" fmla="*/ 0 h 9525"/>
                <a:gd name="connsiteX1" fmla="*/ 476250 w 47625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76250" h="9525">
                  <a:moveTo>
                    <a:pt x="0" y="0"/>
                  </a:moveTo>
                  <a:lnTo>
                    <a:pt x="47625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" name="Freihandform: Form 84">
              <a:extLst>
                <a:ext uri="{FF2B5EF4-FFF2-40B4-BE49-F238E27FC236}">
                  <a16:creationId xmlns:a16="http://schemas.microsoft.com/office/drawing/2014/main" id="{7535CDC9-DC8C-B11A-C806-5E7DEB9EFF15}"/>
                </a:ext>
              </a:extLst>
            </p:cNvPr>
            <p:cNvSpPr/>
            <p:nvPr/>
          </p:nvSpPr>
          <p:spPr>
            <a:xfrm>
              <a:off x="10663488" y="5140131"/>
              <a:ext cx="381000" cy="381000"/>
            </a:xfrm>
            <a:custGeom>
              <a:avLst/>
              <a:gdLst>
                <a:gd name="connsiteX0" fmla="*/ 0 w 381000"/>
                <a:gd name="connsiteY0" fmla="*/ 0 h 381000"/>
                <a:gd name="connsiteX1" fmla="*/ 381000 w 381000"/>
                <a:gd name="connsiteY1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0" h="381000">
                  <a:moveTo>
                    <a:pt x="0" y="0"/>
                  </a:moveTo>
                  <a:lnTo>
                    <a:pt x="381000" y="38100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6" name="Freihandform: Form 85">
              <a:extLst>
                <a:ext uri="{FF2B5EF4-FFF2-40B4-BE49-F238E27FC236}">
                  <a16:creationId xmlns:a16="http://schemas.microsoft.com/office/drawing/2014/main" id="{92E22A17-D0D4-6773-B635-EACF0102DC74}"/>
                </a:ext>
              </a:extLst>
            </p:cNvPr>
            <p:cNvSpPr/>
            <p:nvPr/>
          </p:nvSpPr>
          <p:spPr>
            <a:xfrm>
              <a:off x="10091988" y="4568631"/>
              <a:ext cx="190500" cy="285750"/>
            </a:xfrm>
            <a:custGeom>
              <a:avLst/>
              <a:gdLst>
                <a:gd name="connsiteX0" fmla="*/ 0 w 190500"/>
                <a:gd name="connsiteY0" fmla="*/ 0 h 285750"/>
                <a:gd name="connsiteX1" fmla="*/ 190500 w 190500"/>
                <a:gd name="connsiteY1" fmla="*/ 0 h 285750"/>
                <a:gd name="connsiteX2" fmla="*/ 190500 w 190500"/>
                <a:gd name="connsiteY2" fmla="*/ 285750 h 285750"/>
                <a:gd name="connsiteX3" fmla="*/ 0 w 190500"/>
                <a:gd name="connsiteY3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85750">
                  <a:moveTo>
                    <a:pt x="0" y="0"/>
                  </a:moveTo>
                  <a:lnTo>
                    <a:pt x="190500" y="0"/>
                  </a:lnTo>
                  <a:lnTo>
                    <a:pt x="190500" y="285750"/>
                  </a:lnTo>
                  <a:lnTo>
                    <a:pt x="0" y="28575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87" name="Grafik 86">
              <a:extLst>
                <a:ext uri="{FF2B5EF4-FFF2-40B4-BE49-F238E27FC236}">
                  <a16:creationId xmlns:a16="http://schemas.microsoft.com/office/drawing/2014/main" id="{292E4BB7-7C4F-9B0B-DF53-2455005ECF3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096750" y="4644831"/>
              <a:ext cx="171450" cy="161925"/>
            </a:xfrm>
            <a:custGeom>
              <a:avLst/>
              <a:gdLst>
                <a:gd name="connsiteX0" fmla="*/ -1 w 171450"/>
                <a:gd name="connsiteY0" fmla="*/ -1 h 161925"/>
                <a:gd name="connsiteX1" fmla="*/ 171450 w 171450"/>
                <a:gd name="connsiteY1" fmla="*/ -1 h 161925"/>
                <a:gd name="connsiteX2" fmla="*/ 171450 w 171450"/>
                <a:gd name="connsiteY2" fmla="*/ 161925 h 161925"/>
                <a:gd name="connsiteX3" fmla="*/ -1 w 171450"/>
                <a:gd name="connsiteY3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161925">
                  <a:moveTo>
                    <a:pt x="-1" y="-1"/>
                  </a:moveTo>
                  <a:lnTo>
                    <a:pt x="171450" y="-1"/>
                  </a:lnTo>
                  <a:lnTo>
                    <a:pt x="171450" y="161925"/>
                  </a:lnTo>
                  <a:lnTo>
                    <a:pt x="-1" y="161925"/>
                  </a:lnTo>
                  <a:close/>
                </a:path>
              </a:pathLst>
            </a:custGeom>
          </p:spPr>
        </p:pic>
        <p:sp>
          <p:nvSpPr>
            <p:cNvPr id="88" name="Freihandform: Form 87">
              <a:extLst>
                <a:ext uri="{FF2B5EF4-FFF2-40B4-BE49-F238E27FC236}">
                  <a16:creationId xmlns:a16="http://schemas.microsoft.com/office/drawing/2014/main" id="{F213F798-CF86-1556-C2AF-7F40AC29690D}"/>
                </a:ext>
              </a:extLst>
            </p:cNvPr>
            <p:cNvSpPr/>
            <p:nvPr/>
          </p:nvSpPr>
          <p:spPr>
            <a:xfrm>
              <a:off x="10568238" y="4378131"/>
              <a:ext cx="190500" cy="285750"/>
            </a:xfrm>
            <a:custGeom>
              <a:avLst/>
              <a:gdLst>
                <a:gd name="connsiteX0" fmla="*/ 0 w 190500"/>
                <a:gd name="connsiteY0" fmla="*/ 0 h 285750"/>
                <a:gd name="connsiteX1" fmla="*/ 190500 w 190500"/>
                <a:gd name="connsiteY1" fmla="*/ 0 h 285750"/>
                <a:gd name="connsiteX2" fmla="*/ 190500 w 190500"/>
                <a:gd name="connsiteY2" fmla="*/ 285750 h 285750"/>
                <a:gd name="connsiteX3" fmla="*/ 0 w 190500"/>
                <a:gd name="connsiteY3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85750">
                  <a:moveTo>
                    <a:pt x="0" y="0"/>
                  </a:moveTo>
                  <a:lnTo>
                    <a:pt x="190500" y="0"/>
                  </a:lnTo>
                  <a:lnTo>
                    <a:pt x="190500" y="285750"/>
                  </a:lnTo>
                  <a:lnTo>
                    <a:pt x="0" y="28575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89" name="Grafik 88">
              <a:extLst>
                <a:ext uri="{FF2B5EF4-FFF2-40B4-BE49-F238E27FC236}">
                  <a16:creationId xmlns:a16="http://schemas.microsoft.com/office/drawing/2014/main" id="{4FCC4600-6E63-E03C-AD9F-B7CE45ACFF2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0573000" y="4454331"/>
              <a:ext cx="171450" cy="161925"/>
            </a:xfrm>
            <a:custGeom>
              <a:avLst/>
              <a:gdLst>
                <a:gd name="connsiteX0" fmla="*/ -1 w 171450"/>
                <a:gd name="connsiteY0" fmla="*/ -1 h 161925"/>
                <a:gd name="connsiteX1" fmla="*/ 171450 w 171450"/>
                <a:gd name="connsiteY1" fmla="*/ -1 h 161925"/>
                <a:gd name="connsiteX2" fmla="*/ 171450 w 171450"/>
                <a:gd name="connsiteY2" fmla="*/ 161925 h 161925"/>
                <a:gd name="connsiteX3" fmla="*/ -1 w 171450"/>
                <a:gd name="connsiteY3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161925">
                  <a:moveTo>
                    <a:pt x="-1" y="-1"/>
                  </a:moveTo>
                  <a:lnTo>
                    <a:pt x="171450" y="-1"/>
                  </a:lnTo>
                  <a:lnTo>
                    <a:pt x="171450" y="161925"/>
                  </a:lnTo>
                  <a:lnTo>
                    <a:pt x="-1" y="161925"/>
                  </a:lnTo>
                  <a:close/>
                </a:path>
              </a:pathLst>
            </a:custGeom>
          </p:spPr>
        </p:pic>
        <p:sp>
          <p:nvSpPr>
            <p:cNvPr id="90" name="Freihandform: Form 89">
              <a:extLst>
                <a:ext uri="{FF2B5EF4-FFF2-40B4-BE49-F238E27FC236}">
                  <a16:creationId xmlns:a16="http://schemas.microsoft.com/office/drawing/2014/main" id="{A1086157-2BB4-C6C1-BA9C-BCB8433A318D}"/>
                </a:ext>
              </a:extLst>
            </p:cNvPr>
            <p:cNvSpPr/>
            <p:nvPr/>
          </p:nvSpPr>
          <p:spPr>
            <a:xfrm>
              <a:off x="11044488" y="4568631"/>
              <a:ext cx="190500" cy="285750"/>
            </a:xfrm>
            <a:custGeom>
              <a:avLst/>
              <a:gdLst>
                <a:gd name="connsiteX0" fmla="*/ 0 w 190500"/>
                <a:gd name="connsiteY0" fmla="*/ 0 h 285750"/>
                <a:gd name="connsiteX1" fmla="*/ 190500 w 190500"/>
                <a:gd name="connsiteY1" fmla="*/ 0 h 285750"/>
                <a:gd name="connsiteX2" fmla="*/ 190500 w 190500"/>
                <a:gd name="connsiteY2" fmla="*/ 285750 h 285750"/>
                <a:gd name="connsiteX3" fmla="*/ 0 w 190500"/>
                <a:gd name="connsiteY3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85750">
                  <a:moveTo>
                    <a:pt x="0" y="0"/>
                  </a:moveTo>
                  <a:lnTo>
                    <a:pt x="190500" y="0"/>
                  </a:lnTo>
                  <a:lnTo>
                    <a:pt x="190500" y="285750"/>
                  </a:lnTo>
                  <a:lnTo>
                    <a:pt x="0" y="28575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91" name="Grafik 90">
              <a:extLst>
                <a:ext uri="{FF2B5EF4-FFF2-40B4-BE49-F238E27FC236}">
                  <a16:creationId xmlns:a16="http://schemas.microsoft.com/office/drawing/2014/main" id="{E1C9D8A2-F85F-BA2B-18B8-D74E8BA350E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1049250" y="4644831"/>
              <a:ext cx="171450" cy="161925"/>
            </a:xfrm>
            <a:custGeom>
              <a:avLst/>
              <a:gdLst>
                <a:gd name="connsiteX0" fmla="*/ -1 w 171450"/>
                <a:gd name="connsiteY0" fmla="*/ -1 h 161925"/>
                <a:gd name="connsiteX1" fmla="*/ 171450 w 171450"/>
                <a:gd name="connsiteY1" fmla="*/ -1 h 161925"/>
                <a:gd name="connsiteX2" fmla="*/ 171450 w 171450"/>
                <a:gd name="connsiteY2" fmla="*/ 161925 h 161925"/>
                <a:gd name="connsiteX3" fmla="*/ -1 w 171450"/>
                <a:gd name="connsiteY3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161925">
                  <a:moveTo>
                    <a:pt x="-1" y="-1"/>
                  </a:moveTo>
                  <a:lnTo>
                    <a:pt x="171450" y="-1"/>
                  </a:lnTo>
                  <a:lnTo>
                    <a:pt x="171450" y="161925"/>
                  </a:lnTo>
                  <a:lnTo>
                    <a:pt x="-1" y="161925"/>
                  </a:lnTo>
                  <a:close/>
                </a:path>
              </a:pathLst>
            </a:custGeom>
          </p:spPr>
        </p:pic>
        <p:sp>
          <p:nvSpPr>
            <p:cNvPr id="92" name="Freihandform: Form 91">
              <a:extLst>
                <a:ext uri="{FF2B5EF4-FFF2-40B4-BE49-F238E27FC236}">
                  <a16:creationId xmlns:a16="http://schemas.microsoft.com/office/drawing/2014/main" id="{1D5A2089-E27C-FE46-EF22-C3E3E31957A6}"/>
                </a:ext>
              </a:extLst>
            </p:cNvPr>
            <p:cNvSpPr/>
            <p:nvPr/>
          </p:nvSpPr>
          <p:spPr>
            <a:xfrm>
              <a:off x="11139738" y="4997256"/>
              <a:ext cx="190500" cy="285750"/>
            </a:xfrm>
            <a:custGeom>
              <a:avLst/>
              <a:gdLst>
                <a:gd name="connsiteX0" fmla="*/ 0 w 190500"/>
                <a:gd name="connsiteY0" fmla="*/ 0 h 285750"/>
                <a:gd name="connsiteX1" fmla="*/ 190500 w 190500"/>
                <a:gd name="connsiteY1" fmla="*/ 0 h 285750"/>
                <a:gd name="connsiteX2" fmla="*/ 190500 w 190500"/>
                <a:gd name="connsiteY2" fmla="*/ 285750 h 285750"/>
                <a:gd name="connsiteX3" fmla="*/ 0 w 190500"/>
                <a:gd name="connsiteY3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85750">
                  <a:moveTo>
                    <a:pt x="0" y="0"/>
                  </a:moveTo>
                  <a:lnTo>
                    <a:pt x="190500" y="0"/>
                  </a:lnTo>
                  <a:lnTo>
                    <a:pt x="190500" y="285750"/>
                  </a:lnTo>
                  <a:lnTo>
                    <a:pt x="0" y="28575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93" name="Grafik 92">
              <a:extLst>
                <a:ext uri="{FF2B5EF4-FFF2-40B4-BE49-F238E27FC236}">
                  <a16:creationId xmlns:a16="http://schemas.microsoft.com/office/drawing/2014/main" id="{30DA0BF3-5EBC-1F96-4048-CDB2152EF7FA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1144500" y="5073456"/>
              <a:ext cx="171450" cy="161925"/>
            </a:xfrm>
            <a:custGeom>
              <a:avLst/>
              <a:gdLst>
                <a:gd name="connsiteX0" fmla="*/ -1 w 171450"/>
                <a:gd name="connsiteY0" fmla="*/ -1 h 161925"/>
                <a:gd name="connsiteX1" fmla="*/ 171450 w 171450"/>
                <a:gd name="connsiteY1" fmla="*/ -1 h 161925"/>
                <a:gd name="connsiteX2" fmla="*/ 171450 w 171450"/>
                <a:gd name="connsiteY2" fmla="*/ 161925 h 161925"/>
                <a:gd name="connsiteX3" fmla="*/ -1 w 171450"/>
                <a:gd name="connsiteY3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161925">
                  <a:moveTo>
                    <a:pt x="-1" y="-1"/>
                  </a:moveTo>
                  <a:lnTo>
                    <a:pt x="171450" y="-1"/>
                  </a:lnTo>
                  <a:lnTo>
                    <a:pt x="171450" y="161925"/>
                  </a:lnTo>
                  <a:lnTo>
                    <a:pt x="-1" y="161925"/>
                  </a:lnTo>
                  <a:close/>
                </a:path>
              </a:pathLst>
            </a:custGeom>
          </p:spPr>
        </p:pic>
        <p:sp>
          <p:nvSpPr>
            <p:cNvPr id="94" name="Freihandform: Form 93">
              <a:extLst>
                <a:ext uri="{FF2B5EF4-FFF2-40B4-BE49-F238E27FC236}">
                  <a16:creationId xmlns:a16="http://schemas.microsoft.com/office/drawing/2014/main" id="{CC86B5F9-5D33-FD03-78A2-D8B3655989BE}"/>
                </a:ext>
              </a:extLst>
            </p:cNvPr>
            <p:cNvSpPr/>
            <p:nvPr/>
          </p:nvSpPr>
          <p:spPr>
            <a:xfrm>
              <a:off x="11044488" y="5425881"/>
              <a:ext cx="190500" cy="285750"/>
            </a:xfrm>
            <a:custGeom>
              <a:avLst/>
              <a:gdLst>
                <a:gd name="connsiteX0" fmla="*/ 0 w 190500"/>
                <a:gd name="connsiteY0" fmla="*/ 0 h 285750"/>
                <a:gd name="connsiteX1" fmla="*/ 190500 w 190500"/>
                <a:gd name="connsiteY1" fmla="*/ 0 h 285750"/>
                <a:gd name="connsiteX2" fmla="*/ 190500 w 190500"/>
                <a:gd name="connsiteY2" fmla="*/ 285750 h 285750"/>
                <a:gd name="connsiteX3" fmla="*/ 0 w 190500"/>
                <a:gd name="connsiteY3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85750">
                  <a:moveTo>
                    <a:pt x="0" y="0"/>
                  </a:moveTo>
                  <a:lnTo>
                    <a:pt x="190500" y="0"/>
                  </a:lnTo>
                  <a:lnTo>
                    <a:pt x="190500" y="285750"/>
                  </a:lnTo>
                  <a:lnTo>
                    <a:pt x="0" y="28575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95" name="Grafik 94">
              <a:extLst>
                <a:ext uri="{FF2B5EF4-FFF2-40B4-BE49-F238E27FC236}">
                  <a16:creationId xmlns:a16="http://schemas.microsoft.com/office/drawing/2014/main" id="{FD82444C-2980-FE83-BC9C-C3AF4DFD05F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1049250" y="5502081"/>
              <a:ext cx="171450" cy="161925"/>
            </a:xfrm>
            <a:custGeom>
              <a:avLst/>
              <a:gdLst>
                <a:gd name="connsiteX0" fmla="*/ -1 w 171450"/>
                <a:gd name="connsiteY0" fmla="*/ -1 h 161925"/>
                <a:gd name="connsiteX1" fmla="*/ 171450 w 171450"/>
                <a:gd name="connsiteY1" fmla="*/ -1 h 161925"/>
                <a:gd name="connsiteX2" fmla="*/ 171450 w 171450"/>
                <a:gd name="connsiteY2" fmla="*/ 161925 h 161925"/>
                <a:gd name="connsiteX3" fmla="*/ -1 w 171450"/>
                <a:gd name="connsiteY3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161925">
                  <a:moveTo>
                    <a:pt x="-1" y="-1"/>
                  </a:moveTo>
                  <a:lnTo>
                    <a:pt x="171450" y="-1"/>
                  </a:lnTo>
                  <a:lnTo>
                    <a:pt x="171450" y="161925"/>
                  </a:lnTo>
                  <a:lnTo>
                    <a:pt x="-1" y="161925"/>
                  </a:lnTo>
                  <a:close/>
                </a:path>
              </a:pathLst>
            </a:custGeom>
          </p:spPr>
        </p:pic>
      </p:grpSp>
      <p:cxnSp>
        <p:nvCxnSpPr>
          <p:cNvPr id="96" name="Gerader Verbinder 95">
            <a:extLst>
              <a:ext uri="{FF2B5EF4-FFF2-40B4-BE49-F238E27FC236}">
                <a16:creationId xmlns:a16="http://schemas.microsoft.com/office/drawing/2014/main" id="{751321B8-0ABC-E329-3E8A-DAA2F65556CE}"/>
              </a:ext>
            </a:extLst>
          </p:cNvPr>
          <p:cNvCxnSpPr>
            <a:cxnSpLocks/>
          </p:cNvCxnSpPr>
          <p:nvPr/>
        </p:nvCxnSpPr>
        <p:spPr>
          <a:xfrm flipH="1" flipV="1">
            <a:off x="2899796" y="2388193"/>
            <a:ext cx="204787" cy="932544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grpSp>
        <p:nvGrpSpPr>
          <p:cNvPr id="97" name="Gruppieren 96">
            <a:extLst>
              <a:ext uri="{FF2B5EF4-FFF2-40B4-BE49-F238E27FC236}">
                <a16:creationId xmlns:a16="http://schemas.microsoft.com/office/drawing/2014/main" id="{57F16B01-CC86-063D-9F6F-6A2153BAB532}"/>
              </a:ext>
            </a:extLst>
          </p:cNvPr>
          <p:cNvGrpSpPr/>
          <p:nvPr/>
        </p:nvGrpSpPr>
        <p:grpSpPr>
          <a:xfrm>
            <a:off x="4571779" y="1816119"/>
            <a:ext cx="1539791" cy="3533034"/>
            <a:chOff x="9809747" y="1606316"/>
            <a:chExt cx="1539791" cy="3533034"/>
          </a:xfrm>
        </p:grpSpPr>
        <p:cxnSp>
          <p:nvCxnSpPr>
            <p:cNvPr id="98" name="Gerader Verbinder 97">
              <a:extLst>
                <a:ext uri="{FF2B5EF4-FFF2-40B4-BE49-F238E27FC236}">
                  <a16:creationId xmlns:a16="http://schemas.microsoft.com/office/drawing/2014/main" id="{7E289F14-7C22-83C9-E9C6-4F6E808D848E}"/>
                </a:ext>
              </a:extLst>
            </p:cNvPr>
            <p:cNvCxnSpPr>
              <a:cxnSpLocks/>
            </p:cNvCxnSpPr>
            <p:nvPr/>
          </p:nvCxnSpPr>
          <p:spPr>
            <a:xfrm>
              <a:off x="10187488" y="2170105"/>
              <a:ext cx="990600" cy="0"/>
            </a:xfrm>
            <a:prstGeom prst="line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99" name="Gerader Verbinder 98">
              <a:extLst>
                <a:ext uri="{FF2B5EF4-FFF2-40B4-BE49-F238E27FC236}">
                  <a16:creationId xmlns:a16="http://schemas.microsoft.com/office/drawing/2014/main" id="{39F64FFF-B962-0A92-D68B-9E186E99A22E}"/>
                </a:ext>
              </a:extLst>
            </p:cNvPr>
            <p:cNvCxnSpPr>
              <a:cxnSpLocks/>
            </p:cNvCxnSpPr>
            <p:nvPr/>
          </p:nvCxnSpPr>
          <p:spPr>
            <a:xfrm>
              <a:off x="10406563" y="3102648"/>
              <a:ext cx="522684" cy="0"/>
            </a:xfrm>
            <a:prstGeom prst="line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100" name="Gerader Verbinder 99">
              <a:extLst>
                <a:ext uri="{FF2B5EF4-FFF2-40B4-BE49-F238E27FC236}">
                  <a16:creationId xmlns:a16="http://schemas.microsoft.com/office/drawing/2014/main" id="{63BD2B8D-1D21-9B86-B8A0-4BD05FB4C60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29247" y="2170105"/>
              <a:ext cx="248841" cy="932542"/>
            </a:xfrm>
            <a:prstGeom prst="line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101" name="Gerader Verbinder 100">
              <a:extLst>
                <a:ext uri="{FF2B5EF4-FFF2-40B4-BE49-F238E27FC236}">
                  <a16:creationId xmlns:a16="http://schemas.microsoft.com/office/drawing/2014/main" id="{46D1F0F6-0743-CE6B-42A8-4465552A379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201776" y="2170104"/>
              <a:ext cx="204787" cy="932544"/>
            </a:xfrm>
            <a:prstGeom prst="line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102" name="Gerader Verbinder 101">
              <a:extLst>
                <a:ext uri="{FF2B5EF4-FFF2-40B4-BE49-F238E27FC236}">
                  <a16:creationId xmlns:a16="http://schemas.microsoft.com/office/drawing/2014/main" id="{292D1BE9-7225-ED81-B698-17218B51777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25588" y="3074527"/>
              <a:ext cx="180975" cy="932543"/>
            </a:xfrm>
            <a:prstGeom prst="line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103" name="Gerader Verbinder 102">
              <a:extLst>
                <a:ext uri="{FF2B5EF4-FFF2-40B4-BE49-F238E27FC236}">
                  <a16:creationId xmlns:a16="http://schemas.microsoft.com/office/drawing/2014/main" id="{35FAEC56-E737-63EA-36E5-2C567FABB515}"/>
                </a:ext>
              </a:extLst>
            </p:cNvPr>
            <p:cNvCxnSpPr>
              <a:cxnSpLocks/>
            </p:cNvCxnSpPr>
            <p:nvPr/>
          </p:nvCxnSpPr>
          <p:spPr>
            <a:xfrm>
              <a:off x="10929247" y="3102647"/>
              <a:ext cx="158353" cy="904423"/>
            </a:xfrm>
            <a:prstGeom prst="line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104" name="Gerader Verbinder 103">
              <a:extLst>
                <a:ext uri="{FF2B5EF4-FFF2-40B4-BE49-F238E27FC236}">
                  <a16:creationId xmlns:a16="http://schemas.microsoft.com/office/drawing/2014/main" id="{4819CDD7-CB0E-9B86-8A11-283AB89C158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26315" y="2184164"/>
              <a:ext cx="1151773" cy="109862"/>
            </a:xfrm>
            <a:prstGeom prst="line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105" name="Gerader Verbinder 104">
              <a:extLst>
                <a:ext uri="{FF2B5EF4-FFF2-40B4-BE49-F238E27FC236}">
                  <a16:creationId xmlns:a16="http://schemas.microsoft.com/office/drawing/2014/main" id="{A027DC4F-581B-D88B-D218-8ECBAE897F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09747" y="2170104"/>
              <a:ext cx="384885" cy="789669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106" name="Ellipse 105">
              <a:extLst>
                <a:ext uri="{FF2B5EF4-FFF2-40B4-BE49-F238E27FC236}">
                  <a16:creationId xmlns:a16="http://schemas.microsoft.com/office/drawing/2014/main" id="{6489F174-571E-3A49-47D6-623C0984E24E}"/>
                </a:ext>
              </a:extLst>
            </p:cNvPr>
            <p:cNvSpPr/>
            <p:nvPr/>
          </p:nvSpPr>
          <p:spPr>
            <a:xfrm>
              <a:off x="10439305" y="1606316"/>
              <a:ext cx="457200" cy="457200"/>
            </a:xfrm>
            <a:prstGeom prst="ellipse">
              <a:avLst/>
            </a:prstGeom>
            <a:noFill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7" name="Grafik 38">
              <a:extLst>
                <a:ext uri="{FF2B5EF4-FFF2-40B4-BE49-F238E27FC236}">
                  <a16:creationId xmlns:a16="http://schemas.microsoft.com/office/drawing/2014/main" id="{EF333EEB-A308-679F-2877-E2E21BFDCC0C}"/>
                </a:ext>
              </a:extLst>
            </p:cNvPr>
            <p:cNvGrpSpPr/>
            <p:nvPr/>
          </p:nvGrpSpPr>
          <p:grpSpPr>
            <a:xfrm>
              <a:off x="10016038" y="3805850"/>
              <a:ext cx="1333500" cy="1333500"/>
              <a:chOff x="10016038" y="4487635"/>
              <a:chExt cx="1333500" cy="1333500"/>
            </a:xfrm>
            <a:noFill/>
          </p:grpSpPr>
          <p:sp>
            <p:nvSpPr>
              <p:cNvPr id="108" name="Freihandform: Form 107">
                <a:extLst>
                  <a:ext uri="{FF2B5EF4-FFF2-40B4-BE49-F238E27FC236}">
                    <a16:creationId xmlns:a16="http://schemas.microsoft.com/office/drawing/2014/main" id="{FACB6516-3AB5-8AD6-0CCA-B183EC1F7CD5}"/>
                  </a:ext>
                </a:extLst>
              </p:cNvPr>
              <p:cNvSpPr/>
              <p:nvPr/>
            </p:nvSpPr>
            <p:spPr>
              <a:xfrm>
                <a:off x="10301788" y="4868635"/>
                <a:ext cx="762000" cy="762000"/>
              </a:xfrm>
              <a:custGeom>
                <a:avLst/>
                <a:gdLst>
                  <a:gd name="connsiteX0" fmla="*/ 762000 w 762000"/>
                  <a:gd name="connsiteY0" fmla="*/ 381000 h 762000"/>
                  <a:gd name="connsiteX1" fmla="*/ 381000 w 762000"/>
                  <a:gd name="connsiteY1" fmla="*/ 762000 h 762000"/>
                  <a:gd name="connsiteX2" fmla="*/ 0 w 762000"/>
                  <a:gd name="connsiteY2" fmla="*/ 381000 h 762000"/>
                  <a:gd name="connsiteX3" fmla="*/ 381000 w 762000"/>
                  <a:gd name="connsiteY3" fmla="*/ 0 h 762000"/>
                  <a:gd name="connsiteX4" fmla="*/ 762000 w 762000"/>
                  <a:gd name="connsiteY4" fmla="*/ 38100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0" h="762000">
                    <a:moveTo>
                      <a:pt x="762000" y="381000"/>
                    </a:moveTo>
                    <a:cubicBezTo>
                      <a:pt x="762000" y="591421"/>
                      <a:pt x="591421" y="762000"/>
                      <a:pt x="381000" y="762000"/>
                    </a:cubicBezTo>
                    <a:cubicBezTo>
                      <a:pt x="170580" y="762000"/>
                      <a:pt x="0" y="591421"/>
                      <a:pt x="0" y="381000"/>
                    </a:cubicBezTo>
                    <a:cubicBezTo>
                      <a:pt x="0" y="170580"/>
                      <a:pt x="170580" y="0"/>
                      <a:pt x="381000" y="0"/>
                    </a:cubicBezTo>
                    <a:cubicBezTo>
                      <a:pt x="591421" y="0"/>
                      <a:pt x="762000" y="170580"/>
                      <a:pt x="762000" y="381000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ihandform: Form 108">
                <a:extLst>
                  <a:ext uri="{FF2B5EF4-FFF2-40B4-BE49-F238E27FC236}">
                    <a16:creationId xmlns:a16="http://schemas.microsoft.com/office/drawing/2014/main" id="{767D310E-01DD-67A2-8B67-07606D58DEB3}"/>
                  </a:ext>
                </a:extLst>
              </p:cNvPr>
              <p:cNvSpPr/>
              <p:nvPr/>
            </p:nvSpPr>
            <p:spPr>
              <a:xfrm>
                <a:off x="10397038" y="5249635"/>
                <a:ext cx="285750" cy="285750"/>
              </a:xfrm>
              <a:custGeom>
                <a:avLst/>
                <a:gdLst>
                  <a:gd name="connsiteX0" fmla="*/ 0 w 285750"/>
                  <a:gd name="connsiteY0" fmla="*/ 285750 h 285750"/>
                  <a:gd name="connsiteX1" fmla="*/ 285750 w 285750"/>
                  <a:gd name="connsiteY1" fmla="*/ 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750" h="285750">
                    <a:moveTo>
                      <a:pt x="0" y="285750"/>
                    </a:moveTo>
                    <a:lnTo>
                      <a:pt x="28575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" name="Freihandform: Form 109">
                <a:extLst>
                  <a:ext uri="{FF2B5EF4-FFF2-40B4-BE49-F238E27FC236}">
                    <a16:creationId xmlns:a16="http://schemas.microsoft.com/office/drawing/2014/main" id="{36A88E03-C7CD-84B8-A530-83A23DFBCB12}"/>
                  </a:ext>
                </a:extLst>
              </p:cNvPr>
              <p:cNvSpPr/>
              <p:nvPr/>
            </p:nvSpPr>
            <p:spPr>
              <a:xfrm>
                <a:off x="10206538" y="5249635"/>
                <a:ext cx="476250" cy="9525"/>
              </a:xfrm>
              <a:custGeom>
                <a:avLst/>
                <a:gdLst>
                  <a:gd name="connsiteX0" fmla="*/ 0 w 476250"/>
                  <a:gd name="connsiteY0" fmla="*/ 0 h 9525"/>
                  <a:gd name="connsiteX1" fmla="*/ 476250 w 476250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76250" h="9525">
                    <a:moveTo>
                      <a:pt x="0" y="0"/>
                    </a:moveTo>
                    <a:lnTo>
                      <a:pt x="47625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custDash>
                  <a:ds d="150000" sp="450000"/>
                </a:custDash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" name="Freihandform: Form 110">
                <a:extLst>
                  <a:ext uri="{FF2B5EF4-FFF2-40B4-BE49-F238E27FC236}">
                    <a16:creationId xmlns:a16="http://schemas.microsoft.com/office/drawing/2014/main" id="{EB2524D1-9A6B-B365-481A-F5F5384DE9D7}"/>
                  </a:ext>
                </a:extLst>
              </p:cNvPr>
              <p:cNvSpPr/>
              <p:nvPr/>
            </p:nvSpPr>
            <p:spPr>
              <a:xfrm>
                <a:off x="10301788" y="4868635"/>
                <a:ext cx="381000" cy="381000"/>
              </a:xfrm>
              <a:custGeom>
                <a:avLst/>
                <a:gdLst>
                  <a:gd name="connsiteX0" fmla="*/ 0 w 381000"/>
                  <a:gd name="connsiteY0" fmla="*/ 0 h 381000"/>
                  <a:gd name="connsiteX1" fmla="*/ 381000 w 381000"/>
                  <a:gd name="connsiteY1" fmla="*/ 38100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1000" h="381000">
                    <a:moveTo>
                      <a:pt x="0" y="0"/>
                    </a:moveTo>
                    <a:lnTo>
                      <a:pt x="381000" y="38100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custDash>
                  <a:ds d="150000" sp="450000"/>
                </a:custDash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ihandform: Form 111">
                <a:extLst>
                  <a:ext uri="{FF2B5EF4-FFF2-40B4-BE49-F238E27FC236}">
                    <a16:creationId xmlns:a16="http://schemas.microsoft.com/office/drawing/2014/main" id="{70A1C19A-8852-579D-52D9-C980C14E87E9}"/>
                  </a:ext>
                </a:extLst>
              </p:cNvPr>
              <p:cNvSpPr/>
              <p:nvPr/>
            </p:nvSpPr>
            <p:spPr>
              <a:xfrm>
                <a:off x="10682788" y="4773385"/>
                <a:ext cx="9525" cy="476250"/>
              </a:xfrm>
              <a:custGeom>
                <a:avLst/>
                <a:gdLst>
                  <a:gd name="connsiteX0" fmla="*/ 0 w 9525"/>
                  <a:gd name="connsiteY0" fmla="*/ 0 h 476250"/>
                  <a:gd name="connsiteX1" fmla="*/ 0 w 9525"/>
                  <a:gd name="connsiteY1" fmla="*/ 476250 h 47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476250">
                    <a:moveTo>
                      <a:pt x="0" y="0"/>
                    </a:moveTo>
                    <a:lnTo>
                      <a:pt x="0" y="47625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custDash>
                  <a:ds d="150000" sp="450000"/>
                </a:custDash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ihandform: Form 112">
                <a:extLst>
                  <a:ext uri="{FF2B5EF4-FFF2-40B4-BE49-F238E27FC236}">
                    <a16:creationId xmlns:a16="http://schemas.microsoft.com/office/drawing/2014/main" id="{C3C272DD-785D-61B9-7B66-6487D3065E7E}"/>
                  </a:ext>
                </a:extLst>
              </p:cNvPr>
              <p:cNvSpPr/>
              <p:nvPr/>
            </p:nvSpPr>
            <p:spPr>
              <a:xfrm>
                <a:off x="10682788" y="4868635"/>
                <a:ext cx="381000" cy="381000"/>
              </a:xfrm>
              <a:custGeom>
                <a:avLst/>
                <a:gdLst>
                  <a:gd name="connsiteX0" fmla="*/ 0 w 381000"/>
                  <a:gd name="connsiteY0" fmla="*/ 381000 h 381000"/>
                  <a:gd name="connsiteX1" fmla="*/ 381000 w 381000"/>
                  <a:gd name="connsiteY1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1000" h="381000">
                    <a:moveTo>
                      <a:pt x="0" y="381000"/>
                    </a:moveTo>
                    <a:lnTo>
                      <a:pt x="38100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custDash>
                  <a:ds d="150000" sp="450000"/>
                </a:custDash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4" name="Freihandform: Form 113">
                <a:extLst>
                  <a:ext uri="{FF2B5EF4-FFF2-40B4-BE49-F238E27FC236}">
                    <a16:creationId xmlns:a16="http://schemas.microsoft.com/office/drawing/2014/main" id="{A6724AE9-3B04-65E4-9A34-4EE94ADEB03D}"/>
                  </a:ext>
                </a:extLst>
              </p:cNvPr>
              <p:cNvSpPr/>
              <p:nvPr/>
            </p:nvSpPr>
            <p:spPr>
              <a:xfrm>
                <a:off x="10682788" y="5249635"/>
                <a:ext cx="476250" cy="9525"/>
              </a:xfrm>
              <a:custGeom>
                <a:avLst/>
                <a:gdLst>
                  <a:gd name="connsiteX0" fmla="*/ 0 w 476250"/>
                  <a:gd name="connsiteY0" fmla="*/ 0 h 9525"/>
                  <a:gd name="connsiteX1" fmla="*/ 476250 w 476250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76250" h="9525">
                    <a:moveTo>
                      <a:pt x="0" y="0"/>
                    </a:moveTo>
                    <a:lnTo>
                      <a:pt x="47625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custDash>
                  <a:ds d="150000" sp="450000"/>
                </a:custDash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ihandform: Form 114">
                <a:extLst>
                  <a:ext uri="{FF2B5EF4-FFF2-40B4-BE49-F238E27FC236}">
                    <a16:creationId xmlns:a16="http://schemas.microsoft.com/office/drawing/2014/main" id="{685434F7-5A63-9968-C30F-7F9045915BF0}"/>
                  </a:ext>
                </a:extLst>
              </p:cNvPr>
              <p:cNvSpPr/>
              <p:nvPr/>
            </p:nvSpPr>
            <p:spPr>
              <a:xfrm>
                <a:off x="10682788" y="5249635"/>
                <a:ext cx="381000" cy="381000"/>
              </a:xfrm>
              <a:custGeom>
                <a:avLst/>
                <a:gdLst>
                  <a:gd name="connsiteX0" fmla="*/ 0 w 381000"/>
                  <a:gd name="connsiteY0" fmla="*/ 0 h 381000"/>
                  <a:gd name="connsiteX1" fmla="*/ 381000 w 381000"/>
                  <a:gd name="connsiteY1" fmla="*/ 38100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1000" h="381000">
                    <a:moveTo>
                      <a:pt x="0" y="0"/>
                    </a:moveTo>
                    <a:lnTo>
                      <a:pt x="381000" y="38100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custDash>
                  <a:ds d="150000" sp="450000"/>
                </a:custDash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Freihandform: Form 115">
                <a:extLst>
                  <a:ext uri="{FF2B5EF4-FFF2-40B4-BE49-F238E27FC236}">
                    <a16:creationId xmlns:a16="http://schemas.microsoft.com/office/drawing/2014/main" id="{8213AF78-3424-4A88-EBBE-4CE0EB248A78}"/>
                  </a:ext>
                </a:extLst>
              </p:cNvPr>
              <p:cNvSpPr/>
              <p:nvPr/>
            </p:nvSpPr>
            <p:spPr>
              <a:xfrm>
                <a:off x="10016038" y="5106760"/>
                <a:ext cx="190500" cy="285750"/>
              </a:xfrm>
              <a:custGeom>
                <a:avLst/>
                <a:gdLst>
                  <a:gd name="connsiteX0" fmla="*/ 0 w 190500"/>
                  <a:gd name="connsiteY0" fmla="*/ 0 h 285750"/>
                  <a:gd name="connsiteX1" fmla="*/ 190500 w 190500"/>
                  <a:gd name="connsiteY1" fmla="*/ 0 h 285750"/>
                  <a:gd name="connsiteX2" fmla="*/ 190500 w 190500"/>
                  <a:gd name="connsiteY2" fmla="*/ 285750 h 285750"/>
                  <a:gd name="connsiteX3" fmla="*/ 0 w 190500"/>
                  <a:gd name="connsiteY3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285750">
                    <a:moveTo>
                      <a:pt x="0" y="0"/>
                    </a:moveTo>
                    <a:lnTo>
                      <a:pt x="190500" y="0"/>
                    </a:lnTo>
                    <a:lnTo>
                      <a:pt x="190500" y="285750"/>
                    </a:lnTo>
                    <a:lnTo>
                      <a:pt x="0" y="285750"/>
                    </a:ln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pic>
            <p:nvPicPr>
              <p:cNvPr id="117" name="Grafik 116">
                <a:extLst>
                  <a:ext uri="{FF2B5EF4-FFF2-40B4-BE49-F238E27FC236}">
                    <a16:creationId xmlns:a16="http://schemas.microsoft.com/office/drawing/2014/main" id="{3D3949E9-D6F4-005D-581F-52F55A570A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020800" y="5182960"/>
                <a:ext cx="171450" cy="161925"/>
              </a:xfrm>
              <a:custGeom>
                <a:avLst/>
                <a:gdLst>
                  <a:gd name="connsiteX0" fmla="*/ -1 w 171450"/>
                  <a:gd name="connsiteY0" fmla="*/ -1 h 161925"/>
                  <a:gd name="connsiteX1" fmla="*/ 171450 w 171450"/>
                  <a:gd name="connsiteY1" fmla="*/ -1 h 161925"/>
                  <a:gd name="connsiteX2" fmla="*/ 171450 w 171450"/>
                  <a:gd name="connsiteY2" fmla="*/ 161925 h 161925"/>
                  <a:gd name="connsiteX3" fmla="*/ -1 w 171450"/>
                  <a:gd name="connsiteY3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161925">
                    <a:moveTo>
                      <a:pt x="-1" y="-1"/>
                    </a:moveTo>
                    <a:lnTo>
                      <a:pt x="171450" y="-1"/>
                    </a:lnTo>
                    <a:lnTo>
                      <a:pt x="171450" y="161925"/>
                    </a:lnTo>
                    <a:lnTo>
                      <a:pt x="-1" y="161925"/>
                    </a:lnTo>
                    <a:close/>
                  </a:path>
                </a:pathLst>
              </a:custGeom>
            </p:spPr>
          </p:pic>
          <p:sp>
            <p:nvSpPr>
              <p:cNvPr id="118" name="Freihandform: Form 117">
                <a:extLst>
                  <a:ext uri="{FF2B5EF4-FFF2-40B4-BE49-F238E27FC236}">
                    <a16:creationId xmlns:a16="http://schemas.microsoft.com/office/drawing/2014/main" id="{7DAE7952-61F6-155D-92C8-6007591375F7}"/>
                  </a:ext>
                </a:extLst>
              </p:cNvPr>
              <p:cNvSpPr/>
              <p:nvPr/>
            </p:nvSpPr>
            <p:spPr>
              <a:xfrm>
                <a:off x="10111288" y="4678135"/>
                <a:ext cx="190500" cy="285750"/>
              </a:xfrm>
              <a:custGeom>
                <a:avLst/>
                <a:gdLst>
                  <a:gd name="connsiteX0" fmla="*/ 0 w 190500"/>
                  <a:gd name="connsiteY0" fmla="*/ 0 h 285750"/>
                  <a:gd name="connsiteX1" fmla="*/ 190500 w 190500"/>
                  <a:gd name="connsiteY1" fmla="*/ 0 h 285750"/>
                  <a:gd name="connsiteX2" fmla="*/ 190500 w 190500"/>
                  <a:gd name="connsiteY2" fmla="*/ 285750 h 285750"/>
                  <a:gd name="connsiteX3" fmla="*/ 0 w 190500"/>
                  <a:gd name="connsiteY3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285750">
                    <a:moveTo>
                      <a:pt x="0" y="0"/>
                    </a:moveTo>
                    <a:lnTo>
                      <a:pt x="190500" y="0"/>
                    </a:lnTo>
                    <a:lnTo>
                      <a:pt x="190500" y="285750"/>
                    </a:lnTo>
                    <a:lnTo>
                      <a:pt x="0" y="285750"/>
                    </a:ln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pic>
            <p:nvPicPr>
              <p:cNvPr id="119" name="Grafik 118">
                <a:extLst>
                  <a:ext uri="{FF2B5EF4-FFF2-40B4-BE49-F238E27FC236}">
                    <a16:creationId xmlns:a16="http://schemas.microsoft.com/office/drawing/2014/main" id="{4D382A2B-B15A-C38B-04AD-55D1C7BEF1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116050" y="4754335"/>
                <a:ext cx="171450" cy="161925"/>
              </a:xfrm>
              <a:custGeom>
                <a:avLst/>
                <a:gdLst>
                  <a:gd name="connsiteX0" fmla="*/ -1 w 171450"/>
                  <a:gd name="connsiteY0" fmla="*/ -1 h 161925"/>
                  <a:gd name="connsiteX1" fmla="*/ 171450 w 171450"/>
                  <a:gd name="connsiteY1" fmla="*/ -1 h 161925"/>
                  <a:gd name="connsiteX2" fmla="*/ 171450 w 171450"/>
                  <a:gd name="connsiteY2" fmla="*/ 161925 h 161925"/>
                  <a:gd name="connsiteX3" fmla="*/ -1 w 171450"/>
                  <a:gd name="connsiteY3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161925">
                    <a:moveTo>
                      <a:pt x="-1" y="-1"/>
                    </a:moveTo>
                    <a:lnTo>
                      <a:pt x="171450" y="-1"/>
                    </a:lnTo>
                    <a:lnTo>
                      <a:pt x="171450" y="161925"/>
                    </a:lnTo>
                    <a:lnTo>
                      <a:pt x="-1" y="161925"/>
                    </a:lnTo>
                    <a:close/>
                  </a:path>
                </a:pathLst>
              </a:custGeom>
            </p:spPr>
          </p:pic>
          <p:sp>
            <p:nvSpPr>
              <p:cNvPr id="120" name="Freihandform: Form 119">
                <a:extLst>
                  <a:ext uri="{FF2B5EF4-FFF2-40B4-BE49-F238E27FC236}">
                    <a16:creationId xmlns:a16="http://schemas.microsoft.com/office/drawing/2014/main" id="{76543941-81E3-B2F4-9417-C9EFEC112CC1}"/>
                  </a:ext>
                </a:extLst>
              </p:cNvPr>
              <p:cNvSpPr/>
              <p:nvPr/>
            </p:nvSpPr>
            <p:spPr>
              <a:xfrm>
                <a:off x="10587538" y="4487635"/>
                <a:ext cx="190500" cy="285750"/>
              </a:xfrm>
              <a:custGeom>
                <a:avLst/>
                <a:gdLst>
                  <a:gd name="connsiteX0" fmla="*/ 0 w 190500"/>
                  <a:gd name="connsiteY0" fmla="*/ 0 h 285750"/>
                  <a:gd name="connsiteX1" fmla="*/ 190500 w 190500"/>
                  <a:gd name="connsiteY1" fmla="*/ 0 h 285750"/>
                  <a:gd name="connsiteX2" fmla="*/ 190500 w 190500"/>
                  <a:gd name="connsiteY2" fmla="*/ 285750 h 285750"/>
                  <a:gd name="connsiteX3" fmla="*/ 0 w 190500"/>
                  <a:gd name="connsiteY3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285750">
                    <a:moveTo>
                      <a:pt x="0" y="0"/>
                    </a:moveTo>
                    <a:lnTo>
                      <a:pt x="190500" y="0"/>
                    </a:lnTo>
                    <a:lnTo>
                      <a:pt x="190500" y="285750"/>
                    </a:lnTo>
                    <a:lnTo>
                      <a:pt x="0" y="285750"/>
                    </a:ln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pic>
            <p:nvPicPr>
              <p:cNvPr id="121" name="Grafik 120">
                <a:extLst>
                  <a:ext uri="{FF2B5EF4-FFF2-40B4-BE49-F238E27FC236}">
                    <a16:creationId xmlns:a16="http://schemas.microsoft.com/office/drawing/2014/main" id="{1580A420-F544-7672-A516-92BB9ECC38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592300" y="4563835"/>
                <a:ext cx="171450" cy="161925"/>
              </a:xfrm>
              <a:custGeom>
                <a:avLst/>
                <a:gdLst>
                  <a:gd name="connsiteX0" fmla="*/ -1 w 171450"/>
                  <a:gd name="connsiteY0" fmla="*/ -1 h 161925"/>
                  <a:gd name="connsiteX1" fmla="*/ 171450 w 171450"/>
                  <a:gd name="connsiteY1" fmla="*/ -1 h 161925"/>
                  <a:gd name="connsiteX2" fmla="*/ 171450 w 171450"/>
                  <a:gd name="connsiteY2" fmla="*/ 161925 h 161925"/>
                  <a:gd name="connsiteX3" fmla="*/ -1 w 171450"/>
                  <a:gd name="connsiteY3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161925">
                    <a:moveTo>
                      <a:pt x="-1" y="-1"/>
                    </a:moveTo>
                    <a:lnTo>
                      <a:pt x="171450" y="-1"/>
                    </a:lnTo>
                    <a:lnTo>
                      <a:pt x="171450" y="161925"/>
                    </a:lnTo>
                    <a:lnTo>
                      <a:pt x="-1" y="161925"/>
                    </a:lnTo>
                    <a:close/>
                  </a:path>
                </a:pathLst>
              </a:custGeom>
            </p:spPr>
          </p:pic>
          <p:sp>
            <p:nvSpPr>
              <p:cNvPr id="122" name="Freihandform: Form 121">
                <a:extLst>
                  <a:ext uri="{FF2B5EF4-FFF2-40B4-BE49-F238E27FC236}">
                    <a16:creationId xmlns:a16="http://schemas.microsoft.com/office/drawing/2014/main" id="{2C1CD929-7582-9C68-7CCF-F59082FC0011}"/>
                  </a:ext>
                </a:extLst>
              </p:cNvPr>
              <p:cNvSpPr/>
              <p:nvPr/>
            </p:nvSpPr>
            <p:spPr>
              <a:xfrm>
                <a:off x="11063788" y="4678135"/>
                <a:ext cx="190500" cy="285750"/>
              </a:xfrm>
              <a:custGeom>
                <a:avLst/>
                <a:gdLst>
                  <a:gd name="connsiteX0" fmla="*/ 0 w 190500"/>
                  <a:gd name="connsiteY0" fmla="*/ 0 h 285750"/>
                  <a:gd name="connsiteX1" fmla="*/ 190500 w 190500"/>
                  <a:gd name="connsiteY1" fmla="*/ 0 h 285750"/>
                  <a:gd name="connsiteX2" fmla="*/ 190500 w 190500"/>
                  <a:gd name="connsiteY2" fmla="*/ 285750 h 285750"/>
                  <a:gd name="connsiteX3" fmla="*/ 0 w 190500"/>
                  <a:gd name="connsiteY3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285750">
                    <a:moveTo>
                      <a:pt x="0" y="0"/>
                    </a:moveTo>
                    <a:lnTo>
                      <a:pt x="190500" y="0"/>
                    </a:lnTo>
                    <a:lnTo>
                      <a:pt x="190500" y="285750"/>
                    </a:lnTo>
                    <a:lnTo>
                      <a:pt x="0" y="285750"/>
                    </a:ln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pic>
            <p:nvPicPr>
              <p:cNvPr id="123" name="Grafik 122">
                <a:extLst>
                  <a:ext uri="{FF2B5EF4-FFF2-40B4-BE49-F238E27FC236}">
                    <a16:creationId xmlns:a16="http://schemas.microsoft.com/office/drawing/2014/main" id="{8B2E656A-05E3-D585-E592-08C5C892B9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068550" y="4754335"/>
                <a:ext cx="171450" cy="161925"/>
              </a:xfrm>
              <a:custGeom>
                <a:avLst/>
                <a:gdLst>
                  <a:gd name="connsiteX0" fmla="*/ -1 w 171450"/>
                  <a:gd name="connsiteY0" fmla="*/ -1 h 161925"/>
                  <a:gd name="connsiteX1" fmla="*/ 171450 w 171450"/>
                  <a:gd name="connsiteY1" fmla="*/ -1 h 161925"/>
                  <a:gd name="connsiteX2" fmla="*/ 171450 w 171450"/>
                  <a:gd name="connsiteY2" fmla="*/ 161925 h 161925"/>
                  <a:gd name="connsiteX3" fmla="*/ -1 w 171450"/>
                  <a:gd name="connsiteY3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161925">
                    <a:moveTo>
                      <a:pt x="-1" y="-1"/>
                    </a:moveTo>
                    <a:lnTo>
                      <a:pt x="171450" y="-1"/>
                    </a:lnTo>
                    <a:lnTo>
                      <a:pt x="171450" y="161925"/>
                    </a:lnTo>
                    <a:lnTo>
                      <a:pt x="-1" y="161925"/>
                    </a:lnTo>
                    <a:close/>
                  </a:path>
                </a:pathLst>
              </a:custGeom>
            </p:spPr>
          </p:pic>
          <p:sp>
            <p:nvSpPr>
              <p:cNvPr id="124" name="Freihandform: Form 123">
                <a:extLst>
                  <a:ext uri="{FF2B5EF4-FFF2-40B4-BE49-F238E27FC236}">
                    <a16:creationId xmlns:a16="http://schemas.microsoft.com/office/drawing/2014/main" id="{CA4E9567-5BB4-5066-0DC5-D28570A33C0F}"/>
                  </a:ext>
                </a:extLst>
              </p:cNvPr>
              <p:cNvSpPr/>
              <p:nvPr/>
            </p:nvSpPr>
            <p:spPr>
              <a:xfrm>
                <a:off x="11159038" y="5106760"/>
                <a:ext cx="190500" cy="285750"/>
              </a:xfrm>
              <a:custGeom>
                <a:avLst/>
                <a:gdLst>
                  <a:gd name="connsiteX0" fmla="*/ 0 w 190500"/>
                  <a:gd name="connsiteY0" fmla="*/ 0 h 285750"/>
                  <a:gd name="connsiteX1" fmla="*/ 190500 w 190500"/>
                  <a:gd name="connsiteY1" fmla="*/ 0 h 285750"/>
                  <a:gd name="connsiteX2" fmla="*/ 190500 w 190500"/>
                  <a:gd name="connsiteY2" fmla="*/ 285750 h 285750"/>
                  <a:gd name="connsiteX3" fmla="*/ 0 w 190500"/>
                  <a:gd name="connsiteY3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285750">
                    <a:moveTo>
                      <a:pt x="0" y="0"/>
                    </a:moveTo>
                    <a:lnTo>
                      <a:pt x="190500" y="0"/>
                    </a:lnTo>
                    <a:lnTo>
                      <a:pt x="190500" y="285750"/>
                    </a:lnTo>
                    <a:lnTo>
                      <a:pt x="0" y="285750"/>
                    </a:ln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pic>
            <p:nvPicPr>
              <p:cNvPr id="125" name="Grafik 124">
                <a:extLst>
                  <a:ext uri="{FF2B5EF4-FFF2-40B4-BE49-F238E27FC236}">
                    <a16:creationId xmlns:a16="http://schemas.microsoft.com/office/drawing/2014/main" id="{A2EC3EE7-2E21-FB15-36C8-00143852BF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163800" y="5182960"/>
                <a:ext cx="171450" cy="161925"/>
              </a:xfrm>
              <a:custGeom>
                <a:avLst/>
                <a:gdLst>
                  <a:gd name="connsiteX0" fmla="*/ -1 w 171450"/>
                  <a:gd name="connsiteY0" fmla="*/ -1 h 161925"/>
                  <a:gd name="connsiteX1" fmla="*/ 171450 w 171450"/>
                  <a:gd name="connsiteY1" fmla="*/ -1 h 161925"/>
                  <a:gd name="connsiteX2" fmla="*/ 171450 w 171450"/>
                  <a:gd name="connsiteY2" fmla="*/ 161925 h 161925"/>
                  <a:gd name="connsiteX3" fmla="*/ -1 w 171450"/>
                  <a:gd name="connsiteY3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161925">
                    <a:moveTo>
                      <a:pt x="-1" y="-1"/>
                    </a:moveTo>
                    <a:lnTo>
                      <a:pt x="171450" y="-1"/>
                    </a:lnTo>
                    <a:lnTo>
                      <a:pt x="171450" y="161925"/>
                    </a:lnTo>
                    <a:lnTo>
                      <a:pt x="-1" y="161925"/>
                    </a:lnTo>
                    <a:close/>
                  </a:path>
                </a:pathLst>
              </a:custGeom>
            </p:spPr>
          </p:pic>
          <p:sp>
            <p:nvSpPr>
              <p:cNvPr id="126" name="Freihandform: Form 125">
                <a:extLst>
                  <a:ext uri="{FF2B5EF4-FFF2-40B4-BE49-F238E27FC236}">
                    <a16:creationId xmlns:a16="http://schemas.microsoft.com/office/drawing/2014/main" id="{8CA6632C-FB8A-B2D2-3AD5-B3DA4517DCF3}"/>
                  </a:ext>
                </a:extLst>
              </p:cNvPr>
              <p:cNvSpPr/>
              <p:nvPr/>
            </p:nvSpPr>
            <p:spPr>
              <a:xfrm>
                <a:off x="11063788" y="5535385"/>
                <a:ext cx="190500" cy="285750"/>
              </a:xfrm>
              <a:custGeom>
                <a:avLst/>
                <a:gdLst>
                  <a:gd name="connsiteX0" fmla="*/ 0 w 190500"/>
                  <a:gd name="connsiteY0" fmla="*/ 0 h 285750"/>
                  <a:gd name="connsiteX1" fmla="*/ 190500 w 190500"/>
                  <a:gd name="connsiteY1" fmla="*/ 0 h 285750"/>
                  <a:gd name="connsiteX2" fmla="*/ 190500 w 190500"/>
                  <a:gd name="connsiteY2" fmla="*/ 285750 h 285750"/>
                  <a:gd name="connsiteX3" fmla="*/ 0 w 190500"/>
                  <a:gd name="connsiteY3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285750">
                    <a:moveTo>
                      <a:pt x="0" y="0"/>
                    </a:moveTo>
                    <a:lnTo>
                      <a:pt x="190500" y="0"/>
                    </a:lnTo>
                    <a:lnTo>
                      <a:pt x="190500" y="285750"/>
                    </a:lnTo>
                    <a:lnTo>
                      <a:pt x="0" y="285750"/>
                    </a:ln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pic>
            <p:nvPicPr>
              <p:cNvPr id="127" name="Grafik 126">
                <a:extLst>
                  <a:ext uri="{FF2B5EF4-FFF2-40B4-BE49-F238E27FC236}">
                    <a16:creationId xmlns:a16="http://schemas.microsoft.com/office/drawing/2014/main" id="{A20FEB75-5B03-3F61-25C6-26E693D607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068550" y="5611585"/>
                <a:ext cx="171450" cy="161925"/>
              </a:xfrm>
              <a:custGeom>
                <a:avLst/>
                <a:gdLst>
                  <a:gd name="connsiteX0" fmla="*/ -1 w 171450"/>
                  <a:gd name="connsiteY0" fmla="*/ -1 h 161925"/>
                  <a:gd name="connsiteX1" fmla="*/ 171450 w 171450"/>
                  <a:gd name="connsiteY1" fmla="*/ -1 h 161925"/>
                  <a:gd name="connsiteX2" fmla="*/ 171450 w 171450"/>
                  <a:gd name="connsiteY2" fmla="*/ 161925 h 161925"/>
                  <a:gd name="connsiteX3" fmla="*/ -1 w 171450"/>
                  <a:gd name="connsiteY3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161925">
                    <a:moveTo>
                      <a:pt x="-1" y="-1"/>
                    </a:moveTo>
                    <a:lnTo>
                      <a:pt x="171450" y="-1"/>
                    </a:lnTo>
                    <a:lnTo>
                      <a:pt x="171450" y="161925"/>
                    </a:lnTo>
                    <a:lnTo>
                      <a:pt x="-1" y="161925"/>
                    </a:lnTo>
                    <a:close/>
                  </a:path>
                </a:pathLst>
              </a:custGeom>
            </p:spPr>
          </p:pic>
        </p:grpSp>
      </p:grpSp>
      <p:cxnSp>
        <p:nvCxnSpPr>
          <p:cNvPr id="128" name="Gerader Verbinder 127">
            <a:extLst>
              <a:ext uri="{FF2B5EF4-FFF2-40B4-BE49-F238E27FC236}">
                <a16:creationId xmlns:a16="http://schemas.microsoft.com/office/drawing/2014/main" id="{50AC43B0-B760-5E50-0743-B096DECE2E20}"/>
              </a:ext>
            </a:extLst>
          </p:cNvPr>
          <p:cNvCxnSpPr>
            <a:cxnSpLocks/>
          </p:cNvCxnSpPr>
          <p:nvPr/>
        </p:nvCxnSpPr>
        <p:spPr>
          <a:xfrm>
            <a:off x="7019328" y="1579423"/>
            <a:ext cx="0" cy="196214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9" name="Gerader Verbinder 128">
            <a:extLst>
              <a:ext uri="{FF2B5EF4-FFF2-40B4-BE49-F238E27FC236}">
                <a16:creationId xmlns:a16="http://schemas.microsoft.com/office/drawing/2014/main" id="{333CEFF0-E955-CF7C-817F-2CADEFAE21A7}"/>
              </a:ext>
            </a:extLst>
          </p:cNvPr>
          <p:cNvCxnSpPr>
            <a:cxnSpLocks/>
          </p:cNvCxnSpPr>
          <p:nvPr/>
        </p:nvCxnSpPr>
        <p:spPr>
          <a:xfrm>
            <a:off x="3359534" y="1606662"/>
            <a:ext cx="0" cy="196214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30" name="Gerader Verbinder 129">
            <a:extLst>
              <a:ext uri="{FF2B5EF4-FFF2-40B4-BE49-F238E27FC236}">
                <a16:creationId xmlns:a16="http://schemas.microsoft.com/office/drawing/2014/main" id="{2A186EE1-F419-B90B-D2F1-3008C3BC5BA2}"/>
              </a:ext>
            </a:extLst>
          </p:cNvPr>
          <p:cNvCxnSpPr>
            <a:cxnSpLocks/>
          </p:cNvCxnSpPr>
          <p:nvPr/>
        </p:nvCxnSpPr>
        <p:spPr>
          <a:xfrm>
            <a:off x="1547342" y="1579423"/>
            <a:ext cx="0" cy="1962149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31" name="Textfeld 130">
            <a:extLst>
              <a:ext uri="{FF2B5EF4-FFF2-40B4-BE49-F238E27FC236}">
                <a16:creationId xmlns:a16="http://schemas.microsoft.com/office/drawing/2014/main" id="{596B7838-A69B-E2F1-9745-6A2E8D47B239}"/>
              </a:ext>
            </a:extLst>
          </p:cNvPr>
          <p:cNvSpPr txBox="1"/>
          <p:nvPr/>
        </p:nvSpPr>
        <p:spPr>
          <a:xfrm>
            <a:off x="9343837" y="2921168"/>
            <a:ext cx="197201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0" dirty="0">
                <a:solidFill>
                  <a:srgbClr val="A02B93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HSHL</a:t>
            </a:r>
            <a:endParaRPr lang="en-US" sz="6000" dirty="0">
              <a:solidFill>
                <a:srgbClr val="A02B93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132" name="Textfeld 131">
            <a:extLst>
              <a:ext uri="{FF2B5EF4-FFF2-40B4-BE49-F238E27FC236}">
                <a16:creationId xmlns:a16="http://schemas.microsoft.com/office/drawing/2014/main" id="{9964BE39-5BF8-06B1-FD8B-382C513B6807}"/>
              </a:ext>
            </a:extLst>
          </p:cNvPr>
          <p:cNvSpPr txBox="1"/>
          <p:nvPr/>
        </p:nvSpPr>
        <p:spPr>
          <a:xfrm>
            <a:off x="8182137" y="2921168"/>
            <a:ext cx="5677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0" dirty="0">
                <a:solidFill>
                  <a:srgbClr val="A02B93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=</a:t>
            </a:r>
            <a:endParaRPr lang="en-US" sz="6000" dirty="0">
              <a:solidFill>
                <a:srgbClr val="A02B93"/>
              </a:solidFill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098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D837143-AA67-5177-FC74-E68B3B442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844978"/>
            <a:ext cx="10515600" cy="1325563"/>
          </a:xfrm>
        </p:spPr>
        <p:txBody>
          <a:bodyPr/>
          <a:lstStyle/>
          <a:p>
            <a:pPr algn="ctr"/>
            <a:r>
              <a:rPr lang="de-DE" dirty="0"/>
              <a:t>Vielen Dank fürs Zuhören 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227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AD9DF9B-BB5A-1BFD-CF21-590D5950DD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496457"/>
            <a:ext cx="10515600" cy="1032806"/>
          </a:xfrm>
        </p:spPr>
        <p:txBody>
          <a:bodyPr>
            <a:normAutofit/>
          </a:bodyPr>
          <a:lstStyle/>
          <a:p>
            <a:r>
              <a:rPr lang="de-DE" sz="1000" dirty="0">
                <a:effectLst/>
              </a:rPr>
              <a:t>[1]Preußischer optischer Telegraph, 2012. [online]. [Zugriff am: 16 Januar 2025]. Verfügbar unter: https://www.rostfrank.de/info/lex06/preussischer_optischer_telegraph.html</a:t>
            </a:r>
          </a:p>
          <a:p>
            <a:r>
              <a:rPr lang="en-US" sz="1000" dirty="0"/>
              <a:t>[2]</a:t>
            </a:r>
            <a:r>
              <a:rPr lang="de-DE" sz="1000" dirty="0">
                <a:effectLst/>
              </a:rPr>
              <a:t> NH 2443 Semaphore </a:t>
            </a:r>
            <a:r>
              <a:rPr lang="de-DE" sz="1000" dirty="0" err="1">
                <a:effectLst/>
              </a:rPr>
              <a:t>signaling</a:t>
            </a:r>
            <a:r>
              <a:rPr lang="de-DE" sz="1000" dirty="0">
                <a:effectLst/>
              </a:rPr>
              <a:t> at Brest, France, [kein Datum]. [online]. [Zugriff am: 16 Januar 2025]. Verfügbar unter: </a:t>
            </a:r>
            <a:r>
              <a:rPr lang="de-DE" sz="1000" dirty="0">
                <a:effectLst/>
                <a:hlinkClick r:id="rId2"/>
              </a:rPr>
              <a:t>http://public2.nhhcaws.local/our-collections/photography/numerical-list-of-images/nhhc-series/nh-series/NH-02000/NH-2443.html</a:t>
            </a:r>
            <a:endParaRPr lang="de-DE" sz="1000" dirty="0">
              <a:effectLst/>
            </a:endParaRPr>
          </a:p>
          <a:p>
            <a:r>
              <a:rPr lang="en-US" sz="1000" dirty="0">
                <a:effectLst/>
              </a:rPr>
              <a:t>[3]Welcome to Python.org, [</a:t>
            </a:r>
            <a:r>
              <a:rPr lang="en-US" sz="1000" dirty="0" err="1">
                <a:effectLst/>
              </a:rPr>
              <a:t>kein</a:t>
            </a:r>
            <a:r>
              <a:rPr lang="en-US" sz="1000" dirty="0">
                <a:effectLst/>
              </a:rPr>
              <a:t> Datum]. </a:t>
            </a:r>
            <a:r>
              <a:rPr lang="en-US" sz="1000" i="1" dirty="0">
                <a:effectLst/>
              </a:rPr>
              <a:t>Python.org</a:t>
            </a:r>
            <a:r>
              <a:rPr lang="en-US" sz="1000" dirty="0">
                <a:effectLst/>
              </a:rPr>
              <a:t> [online]. [</a:t>
            </a:r>
            <a:r>
              <a:rPr lang="en-US" sz="1000" dirty="0" err="1">
                <a:effectLst/>
              </a:rPr>
              <a:t>Zugriff</a:t>
            </a:r>
            <a:r>
              <a:rPr lang="en-US" sz="1000" dirty="0">
                <a:effectLst/>
              </a:rPr>
              <a:t> am: 16 </a:t>
            </a:r>
            <a:r>
              <a:rPr lang="en-US" sz="1000" dirty="0" err="1">
                <a:effectLst/>
              </a:rPr>
              <a:t>Januar</a:t>
            </a:r>
            <a:r>
              <a:rPr lang="en-US" sz="1000" dirty="0">
                <a:effectLst/>
              </a:rPr>
              <a:t> 2025]. </a:t>
            </a:r>
            <a:r>
              <a:rPr lang="en-US" sz="1000" dirty="0" err="1">
                <a:effectLst/>
              </a:rPr>
              <a:t>Verfügbar</a:t>
            </a:r>
            <a:r>
              <a:rPr lang="en-US" sz="1000" dirty="0">
                <a:effectLst/>
              </a:rPr>
              <a:t> </a:t>
            </a:r>
            <a:r>
              <a:rPr lang="en-US" sz="1000" dirty="0" err="1">
                <a:effectLst/>
              </a:rPr>
              <a:t>unter</a:t>
            </a:r>
            <a:r>
              <a:rPr lang="en-US" sz="1000" dirty="0">
                <a:effectLst/>
              </a:rPr>
              <a:t>: https://www.python.org/doc/</a:t>
            </a:r>
          </a:p>
          <a:p>
            <a:endParaRPr lang="de-DE" dirty="0">
              <a:effectLst/>
            </a:endParaRPr>
          </a:p>
          <a:p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7C6021D-34ED-DCB6-6AF3-1D19BAF0A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09700"/>
            <a:ext cx="10515600" cy="1132568"/>
          </a:xfrm>
        </p:spPr>
        <p:txBody>
          <a:bodyPr/>
          <a:lstStyle/>
          <a:p>
            <a:r>
              <a:rPr lang="de-DE" dirty="0"/>
              <a:t>Quellen</a:t>
            </a:r>
            <a:endParaRPr lang="en-US" dirty="0"/>
          </a:p>
        </p:txBody>
      </p:sp>
      <p:sp>
        <p:nvSpPr>
          <p:cNvPr id="4" name="Titel 2">
            <a:extLst>
              <a:ext uri="{FF2B5EF4-FFF2-40B4-BE49-F238E27FC236}">
                <a16:creationId xmlns:a16="http://schemas.microsoft.com/office/drawing/2014/main" id="{CB67576F-801A-B21A-8378-DC0A1432BB33}"/>
              </a:ext>
            </a:extLst>
          </p:cNvPr>
          <p:cNvSpPr txBox="1">
            <a:spLocks/>
          </p:cNvSpPr>
          <p:nvPr/>
        </p:nvSpPr>
        <p:spPr>
          <a:xfrm>
            <a:off x="838200" y="3183165"/>
            <a:ext cx="10515600" cy="11325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Source Sans Pro" panose="020B0503030403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Bilder</a:t>
            </a:r>
            <a:endParaRPr lang="en-US" dirty="0"/>
          </a:p>
        </p:txBody>
      </p:sp>
      <p:sp>
        <p:nvSpPr>
          <p:cNvPr id="5" name="Inhaltsplatzhalter 1">
            <a:extLst>
              <a:ext uri="{FF2B5EF4-FFF2-40B4-BE49-F238E27FC236}">
                <a16:creationId xmlns:a16="http://schemas.microsoft.com/office/drawing/2014/main" id="{A4545CBF-C084-D46E-626F-AD24F21918EB}"/>
              </a:ext>
            </a:extLst>
          </p:cNvPr>
          <p:cNvSpPr txBox="1">
            <a:spLocks/>
          </p:cNvSpPr>
          <p:nvPr/>
        </p:nvSpPr>
        <p:spPr>
          <a:xfrm>
            <a:off x="838200" y="4099617"/>
            <a:ext cx="10515600" cy="10328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Source Sans Pro" panose="020B05030304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ource Sans Pro" panose="020B05030304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Source Sans Pro" panose="020B05030304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Source Sans Pro" panose="020B05030304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000" dirty="0"/>
              <a:t>[101]Preußischer optischer Telegraph, 2012. [online]. [Zugriff am: 16 Januar 2025]. Verfügbar unter: https://www.rostfrank.de/info/lex06/preussischer_optischer_telegraph.html</a:t>
            </a:r>
          </a:p>
          <a:p>
            <a:r>
              <a:rPr lang="en-US" sz="1000" dirty="0"/>
              <a:t>[102]</a:t>
            </a:r>
            <a:r>
              <a:rPr lang="de-DE" sz="1000" dirty="0"/>
              <a:t> NH 2443 Semaphore </a:t>
            </a:r>
            <a:r>
              <a:rPr lang="de-DE" sz="1000" dirty="0" err="1"/>
              <a:t>signaling</a:t>
            </a:r>
            <a:r>
              <a:rPr lang="de-DE" sz="1000" dirty="0"/>
              <a:t> at Brest, France, [kein Datum]. [online]. [Zugriff am: 16 Januar 2025]. Verfügbar unter: </a:t>
            </a:r>
            <a:r>
              <a:rPr lang="de-DE" sz="1000" dirty="0">
                <a:hlinkClick r:id="rId2"/>
              </a:rPr>
              <a:t>http://public2.nhhcaws.local/our-collections/photography/numerical-list-of-images/nhhc-series/nh-series/NH-02000/NH-2443.html</a:t>
            </a:r>
            <a:endParaRPr lang="de-DE" sz="1000" dirty="0"/>
          </a:p>
          <a:p>
            <a:r>
              <a:rPr lang="en-US" sz="1000" dirty="0"/>
              <a:t>[103]</a:t>
            </a:r>
            <a:r>
              <a:rPr lang="en-US" sz="1000" dirty="0" err="1"/>
              <a:t>Eigene</a:t>
            </a:r>
            <a:r>
              <a:rPr lang="en-US" sz="1000" dirty="0"/>
              <a:t> </a:t>
            </a:r>
            <a:r>
              <a:rPr lang="en-US" sz="1000" dirty="0" err="1"/>
              <a:t>Aufnahme</a:t>
            </a:r>
            <a:r>
              <a:rPr lang="en-US" sz="1000" dirty="0"/>
              <a:t>, Benedikt Lipinski </a:t>
            </a:r>
          </a:p>
          <a:p>
            <a:endParaRPr lang="de-D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136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968CDF-442A-D57E-4D93-70027A11C9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>
            <a:normAutofit/>
          </a:bodyPr>
          <a:lstStyle/>
          <a:p>
            <a:pPr algn="ctr"/>
            <a:r>
              <a:rPr lang="de-DE" sz="6000" dirty="0"/>
              <a:t>Winkerrätsel </a:t>
            </a:r>
            <a:br>
              <a:rPr lang="de-DE" sz="4400" dirty="0"/>
            </a:br>
            <a:r>
              <a:rPr lang="de-DE" sz="4800" dirty="0"/>
              <a:t>Entschlüsselung der Signalcodes</a:t>
            </a:r>
            <a:endParaRPr lang="en-US" sz="4400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0B65485-E682-81F9-3254-C568AC2406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348037"/>
            <a:ext cx="9144000" cy="2387599"/>
          </a:xfrm>
        </p:spPr>
        <p:txBody>
          <a:bodyPr>
            <a:normAutofit/>
          </a:bodyPr>
          <a:lstStyle/>
          <a:p>
            <a:r>
              <a:rPr lang="de-DE" sz="5400" dirty="0"/>
              <a:t>Projektmesse 2025 </a:t>
            </a:r>
          </a:p>
          <a:p>
            <a:pPr algn="l"/>
            <a:r>
              <a:rPr lang="de-DE" sz="2200" b="1" dirty="0"/>
              <a:t>BSE_4</a:t>
            </a:r>
          </a:p>
          <a:p>
            <a:pPr algn="l"/>
            <a:r>
              <a:rPr lang="de-DE" sz="2200" dirty="0" err="1"/>
              <a:t>Weiran</a:t>
            </a:r>
            <a:r>
              <a:rPr lang="de-DE" sz="2200" dirty="0"/>
              <a:t> Wang</a:t>
            </a:r>
          </a:p>
          <a:p>
            <a:pPr algn="l"/>
            <a:r>
              <a:rPr lang="de-DE" sz="2200" dirty="0"/>
              <a:t>Benedikt Lipinski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860947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 descr="Ein Bild, das draußen, Himmel, Gras, Baum enthält.&#10;&#10;Automatisch generierte Beschreibung">
            <a:extLst>
              <a:ext uri="{FF2B5EF4-FFF2-40B4-BE49-F238E27FC236}">
                <a16:creationId xmlns:a16="http://schemas.microsoft.com/office/drawing/2014/main" id="{C4C8C94E-0A4E-95E5-252B-092C31BC2A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9618" y="2141198"/>
            <a:ext cx="2272307" cy="30297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98131074-801A-BB32-6829-92BFC015A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81125"/>
            <a:ext cx="10515600" cy="1161143"/>
          </a:xfrm>
        </p:spPr>
        <p:txBody>
          <a:bodyPr/>
          <a:lstStyle/>
          <a:p>
            <a:r>
              <a:rPr lang="de-DE" dirty="0"/>
              <a:t>Einleitung</a:t>
            </a:r>
            <a:endParaRPr lang="en-US" dirty="0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C0B88040-97DA-22BB-4B2D-4A74E0360688}"/>
              </a:ext>
            </a:extLst>
          </p:cNvPr>
          <p:cNvSpPr txBox="1"/>
          <p:nvPr/>
        </p:nvSpPr>
        <p:spPr>
          <a:xfrm>
            <a:off x="9229725" y="5170941"/>
            <a:ext cx="29851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Bild 102: Optischer Telegraph nach Claude </a:t>
            </a:r>
            <a:r>
              <a:rPr lang="de-DE" sz="1000" dirty="0" err="1"/>
              <a:t>Chappe</a:t>
            </a:r>
            <a:endParaRPr lang="en-US" sz="10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99235A31-5688-A242-783B-FEA5FD437BA5}"/>
              </a:ext>
            </a:extLst>
          </p:cNvPr>
          <p:cNvSpPr txBox="1"/>
          <p:nvPr/>
        </p:nvSpPr>
        <p:spPr>
          <a:xfrm>
            <a:off x="589357" y="2216077"/>
            <a:ext cx="822424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Verfahren zur Optischen Nachrichtenübermittlung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Entwickelt von Claude </a:t>
            </a:r>
            <a:r>
              <a:rPr lang="de-DE" sz="1600" dirty="0" err="1"/>
              <a:t>Chappe</a:t>
            </a:r>
            <a:r>
              <a:rPr lang="de-DE" sz="1600" dirty="0"/>
              <a:t> im 18. Jahrhundert [1]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1794 Erste Telegraphenlinie zwischen Paris und </a:t>
            </a:r>
            <a:r>
              <a:rPr lang="de-DE" sz="1600" dirty="0" err="1"/>
              <a:t>Lile</a:t>
            </a:r>
            <a:r>
              <a:rPr lang="de-DE" sz="1600" dirty="0"/>
              <a:t>[1]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/>
              <a:t>22 Stationen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/>
              <a:t>270 Km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/>
              <a:t>Zeit für eine Nachricht 2 Minuten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In der </a:t>
            </a:r>
            <a:r>
              <a:rPr lang="de-DE" sz="1600" dirty="0" err="1"/>
              <a:t>Schiffahrt</a:t>
            </a:r>
            <a:r>
              <a:rPr lang="de-DE" sz="1600" dirty="0"/>
              <a:t> verwendet [2]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/>
              <a:t>Auf See weit sichtbar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/>
              <a:t> Schnell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sz="1600" dirty="0"/>
              <a:t>Abgelöst durch elektrische Kommunikation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Meist noch von Pfadfindergruppen eingesetzt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9" name="Grafik 8" descr="Ein Bild, das draußen, Schiff, Transport, Himmel enthält.&#10;&#10;Automatisch generierte Beschreibung">
            <a:extLst>
              <a:ext uri="{FF2B5EF4-FFF2-40B4-BE49-F238E27FC236}">
                <a16:creationId xmlns:a16="http://schemas.microsoft.com/office/drawing/2014/main" id="{8E5CEAFF-FACD-085B-E94E-24743E9865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5736" y="3046866"/>
            <a:ext cx="3038475" cy="2124075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0E9F6F6B-33C4-71F1-9DFE-DFE25A47EE97}"/>
              </a:ext>
            </a:extLst>
          </p:cNvPr>
          <p:cNvSpPr txBox="1"/>
          <p:nvPr/>
        </p:nvSpPr>
        <p:spPr>
          <a:xfrm>
            <a:off x="5875736" y="5230654"/>
            <a:ext cx="31678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Bild 101: </a:t>
            </a:r>
            <a:r>
              <a:rPr lang="en-US" sz="1000" b="0" i="0" dirty="0">
                <a:solidFill>
                  <a:srgbClr val="052534"/>
                </a:solidFill>
                <a:effectLst/>
                <a:latin typeface="Source Sans Pro" panose="020B0503030403020204" pitchFamily="34" charset="0"/>
                <a:ea typeface="Source Sans Pro" panose="020B0503030403020204" pitchFamily="34" charset="0"/>
              </a:rPr>
              <a:t>Semaphore signaling at Brest, France 1914 - 18</a:t>
            </a:r>
            <a:endParaRPr lang="en-US" sz="1000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22099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nhaltsplatzhalter 4" descr="Friedenszeichen mit einfarbiger Füllung">
            <a:extLst>
              <a:ext uri="{FF2B5EF4-FFF2-40B4-BE49-F238E27FC236}">
                <a16:creationId xmlns:a16="http://schemas.microsoft.com/office/drawing/2014/main" id="{060F732E-4D1F-9496-F4B8-543D9B7E675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524125" y="2253266"/>
            <a:ext cx="2743200" cy="2743200"/>
          </a:xfrm>
        </p:spPr>
      </p:pic>
      <p:sp>
        <p:nvSpPr>
          <p:cNvPr id="3" name="Titel 2">
            <a:extLst>
              <a:ext uri="{FF2B5EF4-FFF2-40B4-BE49-F238E27FC236}">
                <a16:creationId xmlns:a16="http://schemas.microsoft.com/office/drawing/2014/main" id="{4BB8576A-5C15-29DF-723D-DC4787F7B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21480"/>
            <a:ext cx="10515600" cy="1325563"/>
          </a:xfrm>
        </p:spPr>
        <p:txBody>
          <a:bodyPr>
            <a:normAutofit/>
          </a:bodyPr>
          <a:lstStyle/>
          <a:p>
            <a:r>
              <a:rPr lang="de-DE" sz="3600" dirty="0"/>
              <a:t>Friedenszeichen (</a:t>
            </a:r>
            <a:r>
              <a:rPr lang="en-US" sz="3600" b="0" i="0" dirty="0">
                <a:solidFill>
                  <a:srgbClr val="000000"/>
                </a:solidFill>
                <a:effectLst/>
                <a:latin typeface="BundesSansWeb"/>
              </a:rPr>
              <a:t>Campaign for Nuclear Disarmament)</a:t>
            </a:r>
            <a:endParaRPr lang="en-US" sz="3600" dirty="0"/>
          </a:p>
        </p:txBody>
      </p:sp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F759E2A3-AAB5-64F5-F135-EC20C6233E98}"/>
              </a:ext>
            </a:extLst>
          </p:cNvPr>
          <p:cNvGrpSpPr/>
          <p:nvPr/>
        </p:nvGrpSpPr>
        <p:grpSpPr>
          <a:xfrm>
            <a:off x="6096000" y="2101348"/>
            <a:ext cx="3383280" cy="2977374"/>
            <a:chOff x="7506176" y="1984261"/>
            <a:chExt cx="3383280" cy="2977374"/>
          </a:xfrm>
        </p:grpSpPr>
        <p:pic>
          <p:nvPicPr>
            <p:cNvPr id="7" name="Grafik 6" descr="Ein Bild, das Grafiken, Farbigkeit, Design enthält.&#10;&#10;Automatisch generierte Beschreibung">
              <a:extLst>
                <a:ext uri="{FF2B5EF4-FFF2-40B4-BE49-F238E27FC236}">
                  <a16:creationId xmlns:a16="http://schemas.microsoft.com/office/drawing/2014/main" id="{C17BBBE6-809A-BF5E-37E7-F18DEAEF08C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06176" y="2169920"/>
              <a:ext cx="2011680" cy="2709459"/>
            </a:xfrm>
            <a:prstGeom prst="rect">
              <a:avLst/>
            </a:prstGeom>
          </p:spPr>
        </p:pic>
        <p:pic>
          <p:nvPicPr>
            <p:cNvPr id="9" name="Grafik 8" descr="Ein Bild, das Farbigkeit, Screenshot, gelb, Reihe enthält.&#10;&#10;Automatisch generierte Beschreibung">
              <a:extLst>
                <a:ext uri="{FF2B5EF4-FFF2-40B4-BE49-F238E27FC236}">
                  <a16:creationId xmlns:a16="http://schemas.microsoft.com/office/drawing/2014/main" id="{9BF83EC6-EFF8-E895-AE76-713BDABB90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17856" y="1984261"/>
              <a:ext cx="1371600" cy="2977374"/>
            </a:xfrm>
            <a:prstGeom prst="rect">
              <a:avLst/>
            </a:prstGeom>
          </p:spPr>
        </p:pic>
      </p:grpSp>
      <p:sp>
        <p:nvSpPr>
          <p:cNvPr id="12" name="Textfeld 11">
            <a:extLst>
              <a:ext uri="{FF2B5EF4-FFF2-40B4-BE49-F238E27FC236}">
                <a16:creationId xmlns:a16="http://schemas.microsoft.com/office/drawing/2014/main" id="{D717EC10-7F4D-8526-FE2E-DFF595B58FBB}"/>
              </a:ext>
            </a:extLst>
          </p:cNvPr>
          <p:cNvSpPr txBox="1"/>
          <p:nvPr/>
        </p:nvSpPr>
        <p:spPr>
          <a:xfrm>
            <a:off x="8429438" y="4674293"/>
            <a:ext cx="71205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0" dirty="0"/>
              <a:t>D</a:t>
            </a:r>
            <a:endParaRPr lang="en-US" sz="6000" dirty="0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838597D-08FA-5DD5-05A5-218C5EE2AF31}"/>
              </a:ext>
            </a:extLst>
          </p:cNvPr>
          <p:cNvSpPr txBox="1"/>
          <p:nvPr/>
        </p:nvSpPr>
        <p:spPr>
          <a:xfrm>
            <a:off x="6737798" y="4674293"/>
            <a:ext cx="7280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000" dirty="0"/>
              <a:t>N</a:t>
            </a:r>
            <a:endParaRPr lang="en-US" sz="600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C81D30E-A1F8-A21B-04CC-D1887C8488B6}"/>
              </a:ext>
            </a:extLst>
          </p:cNvPr>
          <p:cNvSpPr txBox="1"/>
          <p:nvPr/>
        </p:nvSpPr>
        <p:spPr>
          <a:xfrm>
            <a:off x="1711043" y="4674293"/>
            <a:ext cx="461241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800" dirty="0"/>
              <a:t>CND-Symbol </a:t>
            </a:r>
          </a:p>
          <a:p>
            <a:pPr algn="ctr"/>
            <a:r>
              <a:rPr lang="de-DE" sz="2800" dirty="0"/>
              <a:t>Durch Gerald </a:t>
            </a:r>
            <a:r>
              <a:rPr lang="de-DE" sz="2800" dirty="0" err="1"/>
              <a:t>Holtom</a:t>
            </a:r>
            <a:r>
              <a:rPr lang="de-DE" sz="2800" dirty="0"/>
              <a:t> (1958)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47880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AF137891-D4F7-F36A-D5E3-FA09EDB79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286"/>
            <a:ext cx="10515600" cy="1235982"/>
          </a:xfrm>
        </p:spPr>
        <p:txBody>
          <a:bodyPr/>
          <a:lstStyle/>
          <a:p>
            <a:r>
              <a:rPr lang="de-DE" dirty="0"/>
              <a:t>Projektplanung</a:t>
            </a:r>
            <a:endParaRPr lang="en-US" dirty="0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5941556E-E3D2-BDD1-7EC4-E69695E61EFE}"/>
              </a:ext>
            </a:extLst>
          </p:cNvPr>
          <p:cNvSpPr/>
          <p:nvPr/>
        </p:nvSpPr>
        <p:spPr>
          <a:xfrm>
            <a:off x="846677" y="2301657"/>
            <a:ext cx="457200" cy="45720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EB140FD7-B50A-F360-CFFE-0948BBBF4464}"/>
              </a:ext>
            </a:extLst>
          </p:cNvPr>
          <p:cNvSpPr/>
          <p:nvPr/>
        </p:nvSpPr>
        <p:spPr>
          <a:xfrm>
            <a:off x="1847083" y="2313669"/>
            <a:ext cx="1371600" cy="4572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C1E5F5"/>
                </a:solidFill>
              </a:rPr>
              <a:t>Auswahl des Spielmodus</a:t>
            </a:r>
            <a:endParaRPr lang="en-US" sz="1200" dirty="0">
              <a:solidFill>
                <a:srgbClr val="C1E5F5"/>
              </a:solidFill>
            </a:endParaRP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99E2AAA8-2667-9258-A4A2-A3A5667A75DA}"/>
              </a:ext>
            </a:extLst>
          </p:cNvPr>
          <p:cNvSpPr/>
          <p:nvPr/>
        </p:nvSpPr>
        <p:spPr>
          <a:xfrm>
            <a:off x="3809232" y="2313668"/>
            <a:ext cx="1371600" cy="4572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C1E5F5"/>
                </a:solidFill>
              </a:rPr>
              <a:t>Einnehmen der vmtl. Richtigen Position</a:t>
            </a:r>
            <a:endParaRPr lang="en-US" sz="1100" dirty="0">
              <a:solidFill>
                <a:srgbClr val="C1E5F5"/>
              </a:solidFill>
            </a:endParaRPr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1CE2BE07-6EE5-8CC7-EB23-4631027D26BD}"/>
              </a:ext>
            </a:extLst>
          </p:cNvPr>
          <p:cNvSpPr/>
          <p:nvPr/>
        </p:nvSpPr>
        <p:spPr>
          <a:xfrm>
            <a:off x="5904733" y="2313669"/>
            <a:ext cx="1371600" cy="4572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C1E5F5"/>
                </a:solidFill>
              </a:rPr>
              <a:t>Halten der Flaggen in dieser Position</a:t>
            </a:r>
            <a:endParaRPr lang="en-US" sz="1100" dirty="0">
              <a:solidFill>
                <a:srgbClr val="C1E5F5"/>
              </a:solidFill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870ACFB9-B5F8-660A-7EDA-6CF3F5CA4E77}"/>
              </a:ext>
            </a:extLst>
          </p:cNvPr>
          <p:cNvSpPr/>
          <p:nvPr/>
        </p:nvSpPr>
        <p:spPr>
          <a:xfrm rot="18882516">
            <a:off x="7771634" y="2313669"/>
            <a:ext cx="457200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E4E9C40-43AD-ACA6-DB50-CA36AAEAE310}"/>
              </a:ext>
            </a:extLst>
          </p:cNvPr>
          <p:cNvSpPr txBox="1"/>
          <p:nvPr/>
        </p:nvSpPr>
        <p:spPr>
          <a:xfrm>
            <a:off x="6552874" y="1861144"/>
            <a:ext cx="2045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Richtige Position ? </a:t>
            </a:r>
            <a:endParaRPr lang="en-US" dirty="0"/>
          </a:p>
        </p:txBody>
      </p:sp>
      <p:cxnSp>
        <p:nvCxnSpPr>
          <p:cNvPr id="18" name="Verbinder: gewinkelt 17">
            <a:extLst>
              <a:ext uri="{FF2B5EF4-FFF2-40B4-BE49-F238E27FC236}">
                <a16:creationId xmlns:a16="http://schemas.microsoft.com/office/drawing/2014/main" id="{FED33B55-548F-ABE6-5F3F-91CC70DE99D5}"/>
              </a:ext>
            </a:extLst>
          </p:cNvPr>
          <p:cNvCxnSpPr>
            <a:cxnSpLocks/>
            <a:endCxn id="19" idx="3"/>
          </p:cNvCxnSpPr>
          <p:nvPr/>
        </p:nvCxnSpPr>
        <p:spPr>
          <a:xfrm rot="5400000">
            <a:off x="7247024" y="2887387"/>
            <a:ext cx="782521" cy="723900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25DB7BC6-AE3E-A106-32CB-EF31C29AF836}"/>
              </a:ext>
            </a:extLst>
          </p:cNvPr>
          <p:cNvSpPr/>
          <p:nvPr/>
        </p:nvSpPr>
        <p:spPr>
          <a:xfrm>
            <a:off x="5904734" y="3411998"/>
            <a:ext cx="1371600" cy="4572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dirty="0">
                <a:solidFill>
                  <a:srgbClr val="C1E5F5"/>
                </a:solidFill>
              </a:rPr>
              <a:t>Korrigieren der Position</a:t>
            </a:r>
            <a:endParaRPr lang="en-US" sz="1200" dirty="0">
              <a:solidFill>
                <a:srgbClr val="C1E5F5"/>
              </a:solidFill>
            </a:endParaRPr>
          </a:p>
        </p:txBody>
      </p:sp>
      <p:cxnSp>
        <p:nvCxnSpPr>
          <p:cNvPr id="22" name="Verbinder: gewinkelt 21">
            <a:extLst>
              <a:ext uri="{FF2B5EF4-FFF2-40B4-BE49-F238E27FC236}">
                <a16:creationId xmlns:a16="http://schemas.microsoft.com/office/drawing/2014/main" id="{508EE457-3761-C1D4-CB77-B1981486EC3D}"/>
              </a:ext>
            </a:extLst>
          </p:cNvPr>
          <p:cNvCxnSpPr>
            <a:cxnSpLocks/>
            <a:stCxn id="19" idx="0"/>
            <a:endCxn id="14" idx="2"/>
          </p:cNvCxnSpPr>
          <p:nvPr/>
        </p:nvCxnSpPr>
        <p:spPr>
          <a:xfrm rot="16200000" flipV="1">
            <a:off x="6269970" y="3091433"/>
            <a:ext cx="641129" cy="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Verbinder: gewinkelt 26">
            <a:extLst>
              <a:ext uri="{FF2B5EF4-FFF2-40B4-BE49-F238E27FC236}">
                <a16:creationId xmlns:a16="http://schemas.microsoft.com/office/drawing/2014/main" id="{3E54FCE0-85CD-3044-0EDF-F730095F87FA}"/>
              </a:ext>
            </a:extLst>
          </p:cNvPr>
          <p:cNvCxnSpPr>
            <a:cxnSpLocks/>
          </p:cNvCxnSpPr>
          <p:nvPr/>
        </p:nvCxnSpPr>
        <p:spPr>
          <a:xfrm rot="5400000">
            <a:off x="7247023" y="2894865"/>
            <a:ext cx="782521" cy="723900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feld 27">
            <a:extLst>
              <a:ext uri="{FF2B5EF4-FFF2-40B4-BE49-F238E27FC236}">
                <a16:creationId xmlns:a16="http://schemas.microsoft.com/office/drawing/2014/main" id="{F763BA20-F157-5AFA-D47F-AE920961E23D}"/>
              </a:ext>
            </a:extLst>
          </p:cNvPr>
          <p:cNvSpPr txBox="1"/>
          <p:nvPr/>
        </p:nvSpPr>
        <p:spPr>
          <a:xfrm>
            <a:off x="7276331" y="2887483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NEIN</a:t>
            </a:r>
            <a:endParaRPr lang="en-US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8953BBE2-D590-E20D-1504-E32AE0A0C17F}"/>
              </a:ext>
            </a:extLst>
          </p:cNvPr>
          <p:cNvSpPr txBox="1"/>
          <p:nvPr/>
        </p:nvSpPr>
        <p:spPr>
          <a:xfrm>
            <a:off x="8203774" y="2646137"/>
            <a:ext cx="394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JA</a:t>
            </a:r>
          </a:p>
        </p:txBody>
      </p:sp>
      <p:sp>
        <p:nvSpPr>
          <p:cNvPr id="31" name="Rechteck: abgerundete Ecken 30">
            <a:extLst>
              <a:ext uri="{FF2B5EF4-FFF2-40B4-BE49-F238E27FC236}">
                <a16:creationId xmlns:a16="http://schemas.microsoft.com/office/drawing/2014/main" id="{B650BE80-FBCE-E851-258C-82E9118F559E}"/>
              </a:ext>
            </a:extLst>
          </p:cNvPr>
          <p:cNvSpPr/>
          <p:nvPr/>
        </p:nvSpPr>
        <p:spPr>
          <a:xfrm>
            <a:off x="9276583" y="2301657"/>
            <a:ext cx="1371600" cy="4572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C1E5F5"/>
                </a:solidFill>
              </a:rPr>
              <a:t>Merken/Aufschreiben der Antwort</a:t>
            </a:r>
            <a:endParaRPr lang="en-US" sz="1100" dirty="0">
              <a:solidFill>
                <a:srgbClr val="C1E5F5"/>
              </a:solidFill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769C0741-E060-56E3-4491-4B4F46219962}"/>
              </a:ext>
            </a:extLst>
          </p:cNvPr>
          <p:cNvSpPr/>
          <p:nvPr/>
        </p:nvSpPr>
        <p:spPr>
          <a:xfrm rot="18882516">
            <a:off x="9739852" y="3411998"/>
            <a:ext cx="457200" cy="457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AA91A0A1-3197-E028-4800-52C10140DA4F}"/>
              </a:ext>
            </a:extLst>
          </p:cNvPr>
          <p:cNvSpPr txBox="1"/>
          <p:nvPr/>
        </p:nvSpPr>
        <p:spPr>
          <a:xfrm>
            <a:off x="8468612" y="3094467"/>
            <a:ext cx="15565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Letzte Ziffer ? </a:t>
            </a:r>
            <a:endParaRPr lang="en-US" dirty="0"/>
          </a:p>
        </p:txBody>
      </p:sp>
      <p:sp>
        <p:nvSpPr>
          <p:cNvPr id="34" name="Textfeld 33">
            <a:extLst>
              <a:ext uri="{FF2B5EF4-FFF2-40B4-BE49-F238E27FC236}">
                <a16:creationId xmlns:a16="http://schemas.microsoft.com/office/drawing/2014/main" id="{1F0876DC-DA38-2B60-08F8-174D9F32C8C6}"/>
              </a:ext>
            </a:extLst>
          </p:cNvPr>
          <p:cNvSpPr txBox="1"/>
          <p:nvPr/>
        </p:nvSpPr>
        <p:spPr>
          <a:xfrm>
            <a:off x="9197014" y="3779218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NEIN</a:t>
            </a:r>
            <a:endParaRPr lang="en-US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CC6FE367-C3CF-0F1B-AAFC-C99602494190}"/>
              </a:ext>
            </a:extLst>
          </p:cNvPr>
          <p:cNvSpPr txBox="1"/>
          <p:nvPr/>
        </p:nvSpPr>
        <p:spPr>
          <a:xfrm>
            <a:off x="10145965" y="3247290"/>
            <a:ext cx="394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JA</a:t>
            </a:r>
          </a:p>
        </p:txBody>
      </p:sp>
      <p:cxnSp>
        <p:nvCxnSpPr>
          <p:cNvPr id="36" name="Verbinder: gewinkelt 35">
            <a:extLst>
              <a:ext uri="{FF2B5EF4-FFF2-40B4-BE49-F238E27FC236}">
                <a16:creationId xmlns:a16="http://schemas.microsoft.com/office/drawing/2014/main" id="{76A6023A-6B73-6039-6C79-C0A309757B82}"/>
              </a:ext>
            </a:extLst>
          </p:cNvPr>
          <p:cNvCxnSpPr>
            <a:cxnSpLocks/>
            <a:stCxn id="31" idx="2"/>
          </p:cNvCxnSpPr>
          <p:nvPr/>
        </p:nvCxnSpPr>
        <p:spPr>
          <a:xfrm rot="5400000">
            <a:off x="9688548" y="3028846"/>
            <a:ext cx="543825" cy="3847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1BAA9C06-2049-7078-EB73-9D20B6EF0C45}"/>
              </a:ext>
            </a:extLst>
          </p:cNvPr>
          <p:cNvGrpSpPr/>
          <p:nvPr/>
        </p:nvGrpSpPr>
        <p:grpSpPr>
          <a:xfrm>
            <a:off x="11182634" y="3411998"/>
            <a:ext cx="457200" cy="457200"/>
            <a:chOff x="10878600" y="3424599"/>
            <a:chExt cx="457200" cy="457200"/>
          </a:xfrm>
        </p:grpSpPr>
        <p:sp>
          <p:nvSpPr>
            <p:cNvPr id="45" name="Ellipse 44">
              <a:extLst>
                <a:ext uri="{FF2B5EF4-FFF2-40B4-BE49-F238E27FC236}">
                  <a16:creationId xmlns:a16="http://schemas.microsoft.com/office/drawing/2014/main" id="{BC532A16-0AEA-C7DD-559F-9C53631473DA}"/>
                </a:ext>
              </a:extLst>
            </p:cNvPr>
            <p:cNvSpPr/>
            <p:nvPr/>
          </p:nvSpPr>
          <p:spPr>
            <a:xfrm>
              <a:off x="10992900" y="3533775"/>
              <a:ext cx="228600" cy="228600"/>
            </a:xfrm>
            <a:prstGeom prst="ellipse">
              <a:avLst/>
            </a:prstGeom>
            <a:ln w="381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Ellipse 45">
              <a:extLst>
                <a:ext uri="{FF2B5EF4-FFF2-40B4-BE49-F238E27FC236}">
                  <a16:creationId xmlns:a16="http://schemas.microsoft.com/office/drawing/2014/main" id="{78F0D73B-2A01-67F6-354A-DB6DFF0BB90E}"/>
                </a:ext>
              </a:extLst>
            </p:cNvPr>
            <p:cNvSpPr/>
            <p:nvPr/>
          </p:nvSpPr>
          <p:spPr>
            <a:xfrm>
              <a:off x="10878600" y="3424599"/>
              <a:ext cx="457200" cy="457200"/>
            </a:xfrm>
            <a:prstGeom prst="ellipse">
              <a:avLst/>
            </a:prstGeom>
            <a:noFill/>
            <a:ln w="38100">
              <a:solidFill>
                <a:srgbClr val="15608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8" name="Verbinder: gewinkelt 47">
            <a:extLst>
              <a:ext uri="{FF2B5EF4-FFF2-40B4-BE49-F238E27FC236}">
                <a16:creationId xmlns:a16="http://schemas.microsoft.com/office/drawing/2014/main" id="{8DB2AE94-CF3E-A86D-D832-03540490901A}"/>
              </a:ext>
            </a:extLst>
          </p:cNvPr>
          <p:cNvCxnSpPr>
            <a:cxnSpLocks/>
            <a:endCxn id="46" idx="2"/>
          </p:cNvCxnSpPr>
          <p:nvPr/>
        </p:nvCxnSpPr>
        <p:spPr>
          <a:xfrm>
            <a:off x="10291737" y="3635476"/>
            <a:ext cx="890897" cy="512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Verbinder: gewinkelt 50">
            <a:extLst>
              <a:ext uri="{FF2B5EF4-FFF2-40B4-BE49-F238E27FC236}">
                <a16:creationId xmlns:a16="http://schemas.microsoft.com/office/drawing/2014/main" id="{148E5083-AD8E-7D48-45DA-B1B60C1C7C99}"/>
              </a:ext>
            </a:extLst>
          </p:cNvPr>
          <p:cNvCxnSpPr>
            <a:cxnSpLocks/>
            <a:endCxn id="31" idx="1"/>
          </p:cNvCxnSpPr>
          <p:nvPr/>
        </p:nvCxnSpPr>
        <p:spPr>
          <a:xfrm>
            <a:off x="8321042" y="2530257"/>
            <a:ext cx="955541" cy="12700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Verbinder: gewinkelt 53">
            <a:extLst>
              <a:ext uri="{FF2B5EF4-FFF2-40B4-BE49-F238E27FC236}">
                <a16:creationId xmlns:a16="http://schemas.microsoft.com/office/drawing/2014/main" id="{BB698524-62A3-D711-8949-C2D66C15BE1F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7276333" y="2542268"/>
            <a:ext cx="400615" cy="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Verbinder: gewinkelt 56">
            <a:extLst>
              <a:ext uri="{FF2B5EF4-FFF2-40B4-BE49-F238E27FC236}">
                <a16:creationId xmlns:a16="http://schemas.microsoft.com/office/drawing/2014/main" id="{8862385C-E5E7-54B6-15BB-2ABA9BA1287A}"/>
              </a:ext>
            </a:extLst>
          </p:cNvPr>
          <p:cNvCxnSpPr>
            <a:cxnSpLocks/>
            <a:stCxn id="13" idx="3"/>
            <a:endCxn id="14" idx="1"/>
          </p:cNvCxnSpPr>
          <p:nvPr/>
        </p:nvCxnSpPr>
        <p:spPr>
          <a:xfrm>
            <a:off x="5180832" y="2542268"/>
            <a:ext cx="723901" cy="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Verbinder: gewinkelt 59">
            <a:extLst>
              <a:ext uri="{FF2B5EF4-FFF2-40B4-BE49-F238E27FC236}">
                <a16:creationId xmlns:a16="http://schemas.microsoft.com/office/drawing/2014/main" id="{63A3903A-AB3C-1B45-2C2D-19B62B5566CB}"/>
              </a:ext>
            </a:extLst>
          </p:cNvPr>
          <p:cNvCxnSpPr>
            <a:cxnSpLocks/>
            <a:stCxn id="11" idx="3"/>
            <a:endCxn id="13" idx="1"/>
          </p:cNvCxnSpPr>
          <p:nvPr/>
        </p:nvCxnSpPr>
        <p:spPr>
          <a:xfrm flipV="1">
            <a:off x="3218683" y="2542268"/>
            <a:ext cx="590549" cy="1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Verbinder: gewinkelt 62">
            <a:extLst>
              <a:ext uri="{FF2B5EF4-FFF2-40B4-BE49-F238E27FC236}">
                <a16:creationId xmlns:a16="http://schemas.microsoft.com/office/drawing/2014/main" id="{25AE13C9-E8DB-4DEC-F29E-AC6C00420804}"/>
              </a:ext>
            </a:extLst>
          </p:cNvPr>
          <p:cNvCxnSpPr>
            <a:cxnSpLocks/>
            <a:stCxn id="10" idx="6"/>
            <a:endCxn id="11" idx="1"/>
          </p:cNvCxnSpPr>
          <p:nvPr/>
        </p:nvCxnSpPr>
        <p:spPr>
          <a:xfrm>
            <a:off x="1303877" y="2530257"/>
            <a:ext cx="543206" cy="12012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Rechteck: abgerundete Ecken 70">
            <a:extLst>
              <a:ext uri="{FF2B5EF4-FFF2-40B4-BE49-F238E27FC236}">
                <a16:creationId xmlns:a16="http://schemas.microsoft.com/office/drawing/2014/main" id="{E050085B-4EBC-2C81-2877-EC42EBA48037}"/>
              </a:ext>
            </a:extLst>
          </p:cNvPr>
          <p:cNvSpPr/>
          <p:nvPr/>
        </p:nvSpPr>
        <p:spPr>
          <a:xfrm>
            <a:off x="5904733" y="4423120"/>
            <a:ext cx="1371600" cy="45720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rgbClr val="C1E5F5"/>
                </a:solidFill>
              </a:rPr>
              <a:t>Neuer Buchstabe</a:t>
            </a:r>
            <a:endParaRPr lang="en-US" sz="1100" dirty="0">
              <a:solidFill>
                <a:srgbClr val="C1E5F5"/>
              </a:solidFill>
            </a:endParaRPr>
          </a:p>
        </p:txBody>
      </p:sp>
      <p:cxnSp>
        <p:nvCxnSpPr>
          <p:cNvPr id="72" name="Verbinder: gewinkelt 71">
            <a:extLst>
              <a:ext uri="{FF2B5EF4-FFF2-40B4-BE49-F238E27FC236}">
                <a16:creationId xmlns:a16="http://schemas.microsoft.com/office/drawing/2014/main" id="{6D6AB549-B8F3-5B39-7643-D7082E194785}"/>
              </a:ext>
            </a:extLst>
          </p:cNvPr>
          <p:cNvCxnSpPr>
            <a:cxnSpLocks/>
            <a:endCxn id="71" idx="3"/>
          </p:cNvCxnSpPr>
          <p:nvPr/>
        </p:nvCxnSpPr>
        <p:spPr>
          <a:xfrm rot="10800000" flipV="1">
            <a:off x="7276334" y="3978516"/>
            <a:ext cx="2692121" cy="673204"/>
          </a:xfrm>
          <a:prstGeom prst="bentConnector3">
            <a:avLst>
              <a:gd name="adj1" fmla="val -241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Verbinder: gewinkelt 75">
            <a:extLst>
              <a:ext uri="{FF2B5EF4-FFF2-40B4-BE49-F238E27FC236}">
                <a16:creationId xmlns:a16="http://schemas.microsoft.com/office/drawing/2014/main" id="{DAE6F801-55E9-DE63-C82E-DCA38F3C8ECD}"/>
              </a:ext>
            </a:extLst>
          </p:cNvPr>
          <p:cNvCxnSpPr>
            <a:cxnSpLocks/>
            <a:stCxn id="71" idx="1"/>
            <a:endCxn id="13" idx="2"/>
          </p:cNvCxnSpPr>
          <p:nvPr/>
        </p:nvCxnSpPr>
        <p:spPr>
          <a:xfrm rot="10800000">
            <a:off x="4495033" y="2770868"/>
            <a:ext cx="1409701" cy="1880852"/>
          </a:xfrm>
          <a:prstGeom prst="bentConnector2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3634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70E80FB-53CF-CCEE-0271-EEBBAC45B9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Programmiersprache[3]: Python </a:t>
            </a:r>
          </a:p>
          <a:p>
            <a:pPr lvl="1"/>
            <a:r>
              <a:rPr lang="de-DE" dirty="0" err="1"/>
              <a:t>OpenCV</a:t>
            </a:r>
            <a:endParaRPr lang="de-DE" dirty="0"/>
          </a:p>
          <a:p>
            <a:pPr lvl="1"/>
            <a:r>
              <a:rPr lang="de-DE" dirty="0"/>
              <a:t>Mediapipe </a:t>
            </a:r>
          </a:p>
          <a:p>
            <a:pPr lvl="1"/>
            <a:r>
              <a:rPr lang="de-DE" dirty="0" err="1"/>
              <a:t>Platformunabhängig</a:t>
            </a:r>
            <a:endParaRPr lang="de-DE" dirty="0"/>
          </a:p>
          <a:p>
            <a:pPr lvl="1"/>
            <a:endParaRPr lang="de-DE" dirty="0"/>
          </a:p>
          <a:p>
            <a:pPr lvl="1"/>
            <a:r>
              <a:rPr lang="de-DE" b="1" dirty="0"/>
              <a:t>Zeilen: </a:t>
            </a:r>
            <a:r>
              <a:rPr lang="de-DE" dirty="0"/>
              <a:t>mehr als </a:t>
            </a:r>
            <a:r>
              <a:rPr lang="de-DE" b="1" dirty="0"/>
              <a:t>1000</a:t>
            </a:r>
            <a:r>
              <a:rPr lang="de-DE" dirty="0"/>
              <a:t> Zeilen Code</a:t>
            </a:r>
          </a:p>
          <a:p>
            <a:pPr lvl="1"/>
            <a:r>
              <a:rPr lang="de-DE" b="1" dirty="0"/>
              <a:t>Funktionen: </a:t>
            </a:r>
            <a:r>
              <a:rPr lang="de-DE" dirty="0"/>
              <a:t>ca. </a:t>
            </a:r>
            <a:r>
              <a:rPr lang="de-DE" b="1" dirty="0"/>
              <a:t>40</a:t>
            </a:r>
            <a:r>
              <a:rPr lang="de-DE" dirty="0"/>
              <a:t> Funktionen</a:t>
            </a:r>
          </a:p>
          <a:p>
            <a:pPr lvl="1"/>
            <a:r>
              <a:rPr lang="de-DE" b="1" dirty="0"/>
              <a:t>Parallele </a:t>
            </a:r>
            <a:r>
              <a:rPr lang="de-DE" b="1" dirty="0" err="1"/>
              <a:t>threads</a:t>
            </a:r>
            <a:r>
              <a:rPr lang="de-DE" b="1" dirty="0"/>
              <a:t>: </a:t>
            </a:r>
            <a:r>
              <a:rPr lang="de-DE" dirty="0"/>
              <a:t>Bis zu </a:t>
            </a:r>
            <a:r>
              <a:rPr lang="de-DE" b="1" dirty="0"/>
              <a:t>4</a:t>
            </a:r>
          </a:p>
          <a:p>
            <a:pPr lvl="1"/>
            <a:endParaRPr lang="de-DE" dirty="0"/>
          </a:p>
          <a:p>
            <a:pPr lvl="1"/>
            <a:endParaRPr lang="de-DE" dirty="0"/>
          </a:p>
          <a:p>
            <a:pPr lvl="1"/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AC314E4-2BB0-7E77-9B56-FAC773D736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93371"/>
            <a:ext cx="10515600" cy="1148897"/>
          </a:xfrm>
        </p:spPr>
        <p:txBody>
          <a:bodyPr/>
          <a:lstStyle/>
          <a:p>
            <a:r>
              <a:rPr lang="de-DE" dirty="0"/>
              <a:t>Projektdurchführung</a:t>
            </a:r>
            <a:endParaRPr lang="en-US" dirty="0"/>
          </a:p>
        </p:txBody>
      </p:sp>
      <p:pic>
        <p:nvPicPr>
          <p:cNvPr id="5" name="Grafik 4" descr="Ein Bild, das Säugetier, Reptil, Schlange, Schuppenkriechtiere enthält.&#10;&#10;Automatisch generierte Beschreibung">
            <a:extLst>
              <a:ext uri="{FF2B5EF4-FFF2-40B4-BE49-F238E27FC236}">
                <a16:creationId xmlns:a16="http://schemas.microsoft.com/office/drawing/2014/main" id="{E7900F8B-AFEC-8D6B-08AF-02229375C2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9842" y="2228034"/>
            <a:ext cx="2889995" cy="2834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8DB0FDDD-257D-9CF8-5541-2D78C2A3F4EF}"/>
              </a:ext>
            </a:extLst>
          </p:cNvPr>
          <p:cNvSpPr txBox="1"/>
          <p:nvPr/>
        </p:nvSpPr>
        <p:spPr>
          <a:xfrm>
            <a:off x="8619842" y="5101023"/>
            <a:ext cx="18165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dirty="0"/>
              <a:t>Bild 103: Grüner </a:t>
            </a:r>
            <a:r>
              <a:rPr lang="de-DE" sz="1000" dirty="0" err="1"/>
              <a:t>Baumpython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025308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684C7CE-3F34-F963-B335-F380B79D5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Spiel unter dem Einsatz von Bewegung</a:t>
            </a:r>
          </a:p>
          <a:p>
            <a:pPr lvl="1"/>
            <a:r>
              <a:rPr lang="de-DE" dirty="0"/>
              <a:t>Räumliches Denken (gerade Rechts, Links) </a:t>
            </a:r>
          </a:p>
          <a:p>
            <a:pPr lvl="1"/>
            <a:r>
              <a:rPr lang="de-DE" dirty="0"/>
              <a:t>Hand Auge Koordination ( Halten der korrekten Winkel)</a:t>
            </a:r>
          </a:p>
          <a:p>
            <a:r>
              <a:rPr lang="de-DE" dirty="0"/>
              <a:t>3 Spielmodi </a:t>
            </a:r>
          </a:p>
          <a:p>
            <a:pPr lvl="1"/>
            <a:r>
              <a:rPr lang="de-DE" dirty="0"/>
              <a:t>Beginner </a:t>
            </a:r>
          </a:p>
          <a:p>
            <a:pPr lvl="1"/>
            <a:r>
              <a:rPr lang="de-DE" dirty="0"/>
              <a:t>Profi </a:t>
            </a:r>
          </a:p>
          <a:p>
            <a:pPr lvl="1"/>
            <a:r>
              <a:rPr lang="de-DE" dirty="0"/>
              <a:t>Experte</a:t>
            </a:r>
          </a:p>
          <a:p>
            <a:pPr lvl="1"/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BD7047B2-B775-CEA0-0EAF-BA6A980639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09700"/>
            <a:ext cx="10515600" cy="1132568"/>
          </a:xfrm>
        </p:spPr>
        <p:txBody>
          <a:bodyPr/>
          <a:lstStyle/>
          <a:p>
            <a:r>
              <a:rPr lang="de-DE" dirty="0"/>
              <a:t>Das Spiel</a:t>
            </a:r>
            <a:endParaRPr lang="en-US" dirty="0"/>
          </a:p>
        </p:txBody>
      </p:sp>
      <p:grpSp>
        <p:nvGrpSpPr>
          <p:cNvPr id="61" name="Gruppieren 60">
            <a:extLst>
              <a:ext uri="{FF2B5EF4-FFF2-40B4-BE49-F238E27FC236}">
                <a16:creationId xmlns:a16="http://schemas.microsoft.com/office/drawing/2014/main" id="{1C4B4A92-EA49-0E74-9FDE-37CCCF79F43F}"/>
              </a:ext>
            </a:extLst>
          </p:cNvPr>
          <p:cNvGrpSpPr/>
          <p:nvPr/>
        </p:nvGrpSpPr>
        <p:grpSpPr>
          <a:xfrm>
            <a:off x="9809747" y="1331499"/>
            <a:ext cx="1539791" cy="3807851"/>
            <a:chOff x="9809747" y="1331499"/>
            <a:chExt cx="1539791" cy="3807851"/>
          </a:xfrm>
        </p:grpSpPr>
        <p:cxnSp>
          <p:nvCxnSpPr>
            <p:cNvPr id="24" name="Gerader Verbinder 23">
              <a:extLst>
                <a:ext uri="{FF2B5EF4-FFF2-40B4-BE49-F238E27FC236}">
                  <a16:creationId xmlns:a16="http://schemas.microsoft.com/office/drawing/2014/main" id="{736F64A7-C26F-599A-5020-07F3120307E7}"/>
                </a:ext>
              </a:extLst>
            </p:cNvPr>
            <p:cNvCxnSpPr>
              <a:cxnSpLocks/>
            </p:cNvCxnSpPr>
            <p:nvPr/>
          </p:nvCxnSpPr>
          <p:spPr>
            <a:xfrm>
              <a:off x="10187488" y="2170105"/>
              <a:ext cx="990600" cy="0"/>
            </a:xfrm>
            <a:prstGeom prst="line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25" name="Gerader Verbinder 24">
              <a:extLst>
                <a:ext uri="{FF2B5EF4-FFF2-40B4-BE49-F238E27FC236}">
                  <a16:creationId xmlns:a16="http://schemas.microsoft.com/office/drawing/2014/main" id="{029BE0FB-E200-E6C4-EF27-8A0BC930FBF2}"/>
                </a:ext>
              </a:extLst>
            </p:cNvPr>
            <p:cNvCxnSpPr>
              <a:cxnSpLocks/>
            </p:cNvCxnSpPr>
            <p:nvPr/>
          </p:nvCxnSpPr>
          <p:spPr>
            <a:xfrm>
              <a:off x="10406563" y="3102648"/>
              <a:ext cx="522684" cy="0"/>
            </a:xfrm>
            <a:prstGeom prst="line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26" name="Gerader Verbinder 25">
              <a:extLst>
                <a:ext uri="{FF2B5EF4-FFF2-40B4-BE49-F238E27FC236}">
                  <a16:creationId xmlns:a16="http://schemas.microsoft.com/office/drawing/2014/main" id="{D5EF2A28-9766-C04D-ECB9-B338DEA125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29247" y="2170105"/>
              <a:ext cx="248841" cy="932542"/>
            </a:xfrm>
            <a:prstGeom prst="line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27" name="Gerader Verbinder 26">
              <a:extLst>
                <a:ext uri="{FF2B5EF4-FFF2-40B4-BE49-F238E27FC236}">
                  <a16:creationId xmlns:a16="http://schemas.microsoft.com/office/drawing/2014/main" id="{EAAB793E-26CF-D8B6-B95E-62CFB450BE0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201776" y="2170104"/>
              <a:ext cx="204787" cy="932544"/>
            </a:xfrm>
            <a:prstGeom prst="line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28" name="Gerader Verbinder 27">
              <a:extLst>
                <a:ext uri="{FF2B5EF4-FFF2-40B4-BE49-F238E27FC236}">
                  <a16:creationId xmlns:a16="http://schemas.microsoft.com/office/drawing/2014/main" id="{FED3DA96-9425-18F5-AF85-448579065E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25588" y="3074527"/>
              <a:ext cx="180975" cy="932543"/>
            </a:xfrm>
            <a:prstGeom prst="line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29" name="Gerader Verbinder 28">
              <a:extLst>
                <a:ext uri="{FF2B5EF4-FFF2-40B4-BE49-F238E27FC236}">
                  <a16:creationId xmlns:a16="http://schemas.microsoft.com/office/drawing/2014/main" id="{B6EFAD71-C7C3-4226-21A4-03EFD60186DA}"/>
                </a:ext>
              </a:extLst>
            </p:cNvPr>
            <p:cNvCxnSpPr>
              <a:cxnSpLocks/>
            </p:cNvCxnSpPr>
            <p:nvPr/>
          </p:nvCxnSpPr>
          <p:spPr>
            <a:xfrm>
              <a:off x="10929247" y="3102647"/>
              <a:ext cx="158353" cy="904423"/>
            </a:xfrm>
            <a:prstGeom prst="line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30" name="Gerader Verbinder 29">
              <a:extLst>
                <a:ext uri="{FF2B5EF4-FFF2-40B4-BE49-F238E27FC236}">
                  <a16:creationId xmlns:a16="http://schemas.microsoft.com/office/drawing/2014/main" id="{97E1B6BD-8FBF-E5EB-77EE-A130A79DD21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026315" y="2184164"/>
              <a:ext cx="1151773" cy="109862"/>
            </a:xfrm>
            <a:prstGeom prst="line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</p:cxnSp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id="{0643C84D-0E9F-DFE8-B5D6-53075EA3608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09747" y="2170104"/>
              <a:ext cx="384885" cy="789669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32" name="Ellipse 31">
              <a:extLst>
                <a:ext uri="{FF2B5EF4-FFF2-40B4-BE49-F238E27FC236}">
                  <a16:creationId xmlns:a16="http://schemas.microsoft.com/office/drawing/2014/main" id="{2A08D813-49F7-AD6A-3870-96FE6B857FD2}"/>
                </a:ext>
              </a:extLst>
            </p:cNvPr>
            <p:cNvSpPr/>
            <p:nvPr/>
          </p:nvSpPr>
          <p:spPr>
            <a:xfrm>
              <a:off x="10439305" y="1606316"/>
              <a:ext cx="457200" cy="457200"/>
            </a:xfrm>
            <a:prstGeom prst="ellipse">
              <a:avLst/>
            </a:prstGeom>
            <a:noFill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Gerader Verbinder 32">
              <a:extLst>
                <a:ext uri="{FF2B5EF4-FFF2-40B4-BE49-F238E27FC236}">
                  <a16:creationId xmlns:a16="http://schemas.microsoft.com/office/drawing/2014/main" id="{6C7AB896-FA79-992D-F1A0-D1CEC719998C}"/>
                </a:ext>
              </a:extLst>
            </p:cNvPr>
            <p:cNvCxnSpPr>
              <a:cxnSpLocks/>
            </p:cNvCxnSpPr>
            <p:nvPr/>
          </p:nvCxnSpPr>
          <p:spPr>
            <a:xfrm>
              <a:off x="10667905" y="1331499"/>
              <a:ext cx="0" cy="1914023"/>
            </a:xfrm>
            <a:prstGeom prst="line">
              <a:avLst/>
            </a:prstGeom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40" name="Grafik 38">
              <a:extLst>
                <a:ext uri="{FF2B5EF4-FFF2-40B4-BE49-F238E27FC236}">
                  <a16:creationId xmlns:a16="http://schemas.microsoft.com/office/drawing/2014/main" id="{888C8AB3-4C70-5A50-523A-39BFF71679D0}"/>
                </a:ext>
              </a:extLst>
            </p:cNvPr>
            <p:cNvGrpSpPr/>
            <p:nvPr/>
          </p:nvGrpSpPr>
          <p:grpSpPr>
            <a:xfrm>
              <a:off x="10016038" y="3805850"/>
              <a:ext cx="1333500" cy="1333500"/>
              <a:chOff x="10016038" y="4487635"/>
              <a:chExt cx="1333500" cy="1333500"/>
            </a:xfrm>
            <a:noFill/>
          </p:grpSpPr>
          <p:sp>
            <p:nvSpPr>
              <p:cNvPr id="41" name="Freihandform: Form 40">
                <a:extLst>
                  <a:ext uri="{FF2B5EF4-FFF2-40B4-BE49-F238E27FC236}">
                    <a16:creationId xmlns:a16="http://schemas.microsoft.com/office/drawing/2014/main" id="{C07B2BEE-1383-E878-1272-0451B7458BA3}"/>
                  </a:ext>
                </a:extLst>
              </p:cNvPr>
              <p:cNvSpPr/>
              <p:nvPr/>
            </p:nvSpPr>
            <p:spPr>
              <a:xfrm>
                <a:off x="10301788" y="4868635"/>
                <a:ext cx="762000" cy="762000"/>
              </a:xfrm>
              <a:custGeom>
                <a:avLst/>
                <a:gdLst>
                  <a:gd name="connsiteX0" fmla="*/ 762000 w 762000"/>
                  <a:gd name="connsiteY0" fmla="*/ 381000 h 762000"/>
                  <a:gd name="connsiteX1" fmla="*/ 381000 w 762000"/>
                  <a:gd name="connsiteY1" fmla="*/ 762000 h 762000"/>
                  <a:gd name="connsiteX2" fmla="*/ 0 w 762000"/>
                  <a:gd name="connsiteY2" fmla="*/ 381000 h 762000"/>
                  <a:gd name="connsiteX3" fmla="*/ 381000 w 762000"/>
                  <a:gd name="connsiteY3" fmla="*/ 0 h 762000"/>
                  <a:gd name="connsiteX4" fmla="*/ 762000 w 762000"/>
                  <a:gd name="connsiteY4" fmla="*/ 381000 h 762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0" h="762000">
                    <a:moveTo>
                      <a:pt x="762000" y="381000"/>
                    </a:moveTo>
                    <a:cubicBezTo>
                      <a:pt x="762000" y="591421"/>
                      <a:pt x="591421" y="762000"/>
                      <a:pt x="381000" y="762000"/>
                    </a:cubicBezTo>
                    <a:cubicBezTo>
                      <a:pt x="170580" y="762000"/>
                      <a:pt x="0" y="591421"/>
                      <a:pt x="0" y="381000"/>
                    </a:cubicBezTo>
                    <a:cubicBezTo>
                      <a:pt x="0" y="170580"/>
                      <a:pt x="170580" y="0"/>
                      <a:pt x="381000" y="0"/>
                    </a:cubicBezTo>
                    <a:cubicBezTo>
                      <a:pt x="591421" y="0"/>
                      <a:pt x="762000" y="170580"/>
                      <a:pt x="762000" y="381000"/>
                    </a:cubicBezTo>
                    <a:close/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" name="Freihandform: Form 41">
                <a:extLst>
                  <a:ext uri="{FF2B5EF4-FFF2-40B4-BE49-F238E27FC236}">
                    <a16:creationId xmlns:a16="http://schemas.microsoft.com/office/drawing/2014/main" id="{06E5A20C-5EBF-2371-D185-C2CED2327748}"/>
                  </a:ext>
                </a:extLst>
              </p:cNvPr>
              <p:cNvSpPr/>
              <p:nvPr/>
            </p:nvSpPr>
            <p:spPr>
              <a:xfrm>
                <a:off x="10397038" y="5249635"/>
                <a:ext cx="285750" cy="285750"/>
              </a:xfrm>
              <a:custGeom>
                <a:avLst/>
                <a:gdLst>
                  <a:gd name="connsiteX0" fmla="*/ 0 w 285750"/>
                  <a:gd name="connsiteY0" fmla="*/ 285750 h 285750"/>
                  <a:gd name="connsiteX1" fmla="*/ 285750 w 285750"/>
                  <a:gd name="connsiteY1" fmla="*/ 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750" h="285750">
                    <a:moveTo>
                      <a:pt x="0" y="285750"/>
                    </a:moveTo>
                    <a:lnTo>
                      <a:pt x="28575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" name="Freihandform: Form 42">
                <a:extLst>
                  <a:ext uri="{FF2B5EF4-FFF2-40B4-BE49-F238E27FC236}">
                    <a16:creationId xmlns:a16="http://schemas.microsoft.com/office/drawing/2014/main" id="{A449F8E2-F8C0-F80D-A3E4-EB83811E4124}"/>
                  </a:ext>
                </a:extLst>
              </p:cNvPr>
              <p:cNvSpPr/>
              <p:nvPr/>
            </p:nvSpPr>
            <p:spPr>
              <a:xfrm>
                <a:off x="10206538" y="5249635"/>
                <a:ext cx="476250" cy="9525"/>
              </a:xfrm>
              <a:custGeom>
                <a:avLst/>
                <a:gdLst>
                  <a:gd name="connsiteX0" fmla="*/ 0 w 476250"/>
                  <a:gd name="connsiteY0" fmla="*/ 0 h 9525"/>
                  <a:gd name="connsiteX1" fmla="*/ 476250 w 476250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76250" h="9525">
                    <a:moveTo>
                      <a:pt x="0" y="0"/>
                    </a:moveTo>
                    <a:lnTo>
                      <a:pt x="47625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custDash>
                  <a:ds d="150000" sp="450000"/>
                </a:custDash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" name="Freihandform: Form 43">
                <a:extLst>
                  <a:ext uri="{FF2B5EF4-FFF2-40B4-BE49-F238E27FC236}">
                    <a16:creationId xmlns:a16="http://schemas.microsoft.com/office/drawing/2014/main" id="{B98DD3B1-50A8-5F67-AC82-191E01B246EA}"/>
                  </a:ext>
                </a:extLst>
              </p:cNvPr>
              <p:cNvSpPr/>
              <p:nvPr/>
            </p:nvSpPr>
            <p:spPr>
              <a:xfrm>
                <a:off x="10301788" y="4868635"/>
                <a:ext cx="381000" cy="381000"/>
              </a:xfrm>
              <a:custGeom>
                <a:avLst/>
                <a:gdLst>
                  <a:gd name="connsiteX0" fmla="*/ 0 w 381000"/>
                  <a:gd name="connsiteY0" fmla="*/ 0 h 381000"/>
                  <a:gd name="connsiteX1" fmla="*/ 381000 w 381000"/>
                  <a:gd name="connsiteY1" fmla="*/ 38100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1000" h="381000">
                    <a:moveTo>
                      <a:pt x="0" y="0"/>
                    </a:moveTo>
                    <a:lnTo>
                      <a:pt x="381000" y="38100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custDash>
                  <a:ds d="150000" sp="450000"/>
                </a:custDash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" name="Freihandform: Form 44">
                <a:extLst>
                  <a:ext uri="{FF2B5EF4-FFF2-40B4-BE49-F238E27FC236}">
                    <a16:creationId xmlns:a16="http://schemas.microsoft.com/office/drawing/2014/main" id="{27052BDB-E656-F558-E51D-E7FD08254E16}"/>
                  </a:ext>
                </a:extLst>
              </p:cNvPr>
              <p:cNvSpPr/>
              <p:nvPr/>
            </p:nvSpPr>
            <p:spPr>
              <a:xfrm>
                <a:off x="10682788" y="4773385"/>
                <a:ext cx="9525" cy="476250"/>
              </a:xfrm>
              <a:custGeom>
                <a:avLst/>
                <a:gdLst>
                  <a:gd name="connsiteX0" fmla="*/ 0 w 9525"/>
                  <a:gd name="connsiteY0" fmla="*/ 0 h 476250"/>
                  <a:gd name="connsiteX1" fmla="*/ 0 w 9525"/>
                  <a:gd name="connsiteY1" fmla="*/ 476250 h 4762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476250">
                    <a:moveTo>
                      <a:pt x="0" y="0"/>
                    </a:moveTo>
                    <a:lnTo>
                      <a:pt x="0" y="47625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custDash>
                  <a:ds d="150000" sp="450000"/>
                </a:custDash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6" name="Freihandform: Form 45">
                <a:extLst>
                  <a:ext uri="{FF2B5EF4-FFF2-40B4-BE49-F238E27FC236}">
                    <a16:creationId xmlns:a16="http://schemas.microsoft.com/office/drawing/2014/main" id="{8EEB4EF4-F439-D29F-6E8A-2EC1784C9840}"/>
                  </a:ext>
                </a:extLst>
              </p:cNvPr>
              <p:cNvSpPr/>
              <p:nvPr/>
            </p:nvSpPr>
            <p:spPr>
              <a:xfrm>
                <a:off x="10682788" y="4868635"/>
                <a:ext cx="381000" cy="381000"/>
              </a:xfrm>
              <a:custGeom>
                <a:avLst/>
                <a:gdLst>
                  <a:gd name="connsiteX0" fmla="*/ 0 w 381000"/>
                  <a:gd name="connsiteY0" fmla="*/ 381000 h 381000"/>
                  <a:gd name="connsiteX1" fmla="*/ 381000 w 381000"/>
                  <a:gd name="connsiteY1" fmla="*/ 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1000" h="381000">
                    <a:moveTo>
                      <a:pt x="0" y="381000"/>
                    </a:moveTo>
                    <a:lnTo>
                      <a:pt x="38100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custDash>
                  <a:ds d="150000" sp="450000"/>
                </a:custDash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7" name="Freihandform: Form 46">
                <a:extLst>
                  <a:ext uri="{FF2B5EF4-FFF2-40B4-BE49-F238E27FC236}">
                    <a16:creationId xmlns:a16="http://schemas.microsoft.com/office/drawing/2014/main" id="{849F8AA9-AE76-4CC5-6A37-FA882BC570BB}"/>
                  </a:ext>
                </a:extLst>
              </p:cNvPr>
              <p:cNvSpPr/>
              <p:nvPr/>
            </p:nvSpPr>
            <p:spPr>
              <a:xfrm>
                <a:off x="10682788" y="5249635"/>
                <a:ext cx="476250" cy="9525"/>
              </a:xfrm>
              <a:custGeom>
                <a:avLst/>
                <a:gdLst>
                  <a:gd name="connsiteX0" fmla="*/ 0 w 476250"/>
                  <a:gd name="connsiteY0" fmla="*/ 0 h 9525"/>
                  <a:gd name="connsiteX1" fmla="*/ 476250 w 476250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476250" h="9525">
                    <a:moveTo>
                      <a:pt x="0" y="0"/>
                    </a:moveTo>
                    <a:lnTo>
                      <a:pt x="476250" y="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custDash>
                  <a:ds d="150000" sp="450000"/>
                </a:custDash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" name="Freihandform: Form 47">
                <a:extLst>
                  <a:ext uri="{FF2B5EF4-FFF2-40B4-BE49-F238E27FC236}">
                    <a16:creationId xmlns:a16="http://schemas.microsoft.com/office/drawing/2014/main" id="{F569763A-7838-28E5-4F53-65387208CA83}"/>
                  </a:ext>
                </a:extLst>
              </p:cNvPr>
              <p:cNvSpPr/>
              <p:nvPr/>
            </p:nvSpPr>
            <p:spPr>
              <a:xfrm>
                <a:off x="10682788" y="5249635"/>
                <a:ext cx="381000" cy="381000"/>
              </a:xfrm>
              <a:custGeom>
                <a:avLst/>
                <a:gdLst>
                  <a:gd name="connsiteX0" fmla="*/ 0 w 381000"/>
                  <a:gd name="connsiteY0" fmla="*/ 0 h 381000"/>
                  <a:gd name="connsiteX1" fmla="*/ 381000 w 381000"/>
                  <a:gd name="connsiteY1" fmla="*/ 381000 h 381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381000" h="381000">
                    <a:moveTo>
                      <a:pt x="0" y="0"/>
                    </a:moveTo>
                    <a:lnTo>
                      <a:pt x="381000" y="381000"/>
                    </a:lnTo>
                  </a:path>
                </a:pathLst>
              </a:custGeom>
              <a:noFill/>
              <a:ln w="19050" cap="flat">
                <a:solidFill>
                  <a:srgbClr val="000000"/>
                </a:solidFill>
                <a:custDash>
                  <a:ds d="150000" sp="450000"/>
                </a:custDash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" name="Freihandform: Form 48">
                <a:extLst>
                  <a:ext uri="{FF2B5EF4-FFF2-40B4-BE49-F238E27FC236}">
                    <a16:creationId xmlns:a16="http://schemas.microsoft.com/office/drawing/2014/main" id="{ABFA083C-4BDF-C1B8-DD78-FB11C052C5E8}"/>
                  </a:ext>
                </a:extLst>
              </p:cNvPr>
              <p:cNvSpPr/>
              <p:nvPr/>
            </p:nvSpPr>
            <p:spPr>
              <a:xfrm>
                <a:off x="10016038" y="5106760"/>
                <a:ext cx="190500" cy="285750"/>
              </a:xfrm>
              <a:custGeom>
                <a:avLst/>
                <a:gdLst>
                  <a:gd name="connsiteX0" fmla="*/ 0 w 190500"/>
                  <a:gd name="connsiteY0" fmla="*/ 0 h 285750"/>
                  <a:gd name="connsiteX1" fmla="*/ 190500 w 190500"/>
                  <a:gd name="connsiteY1" fmla="*/ 0 h 285750"/>
                  <a:gd name="connsiteX2" fmla="*/ 190500 w 190500"/>
                  <a:gd name="connsiteY2" fmla="*/ 285750 h 285750"/>
                  <a:gd name="connsiteX3" fmla="*/ 0 w 190500"/>
                  <a:gd name="connsiteY3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285750">
                    <a:moveTo>
                      <a:pt x="0" y="0"/>
                    </a:moveTo>
                    <a:lnTo>
                      <a:pt x="190500" y="0"/>
                    </a:lnTo>
                    <a:lnTo>
                      <a:pt x="190500" y="285750"/>
                    </a:lnTo>
                    <a:lnTo>
                      <a:pt x="0" y="285750"/>
                    </a:ln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pic>
            <p:nvPicPr>
              <p:cNvPr id="50" name="Grafik 49">
                <a:extLst>
                  <a:ext uri="{FF2B5EF4-FFF2-40B4-BE49-F238E27FC236}">
                    <a16:creationId xmlns:a16="http://schemas.microsoft.com/office/drawing/2014/main" id="{800E831F-7C56-A723-776A-93E88661148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020800" y="5182960"/>
                <a:ext cx="171450" cy="161925"/>
              </a:xfrm>
              <a:custGeom>
                <a:avLst/>
                <a:gdLst>
                  <a:gd name="connsiteX0" fmla="*/ -1 w 171450"/>
                  <a:gd name="connsiteY0" fmla="*/ -1 h 161925"/>
                  <a:gd name="connsiteX1" fmla="*/ 171450 w 171450"/>
                  <a:gd name="connsiteY1" fmla="*/ -1 h 161925"/>
                  <a:gd name="connsiteX2" fmla="*/ 171450 w 171450"/>
                  <a:gd name="connsiteY2" fmla="*/ 161925 h 161925"/>
                  <a:gd name="connsiteX3" fmla="*/ -1 w 171450"/>
                  <a:gd name="connsiteY3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161925">
                    <a:moveTo>
                      <a:pt x="-1" y="-1"/>
                    </a:moveTo>
                    <a:lnTo>
                      <a:pt x="171450" y="-1"/>
                    </a:lnTo>
                    <a:lnTo>
                      <a:pt x="171450" y="161925"/>
                    </a:lnTo>
                    <a:lnTo>
                      <a:pt x="-1" y="161925"/>
                    </a:lnTo>
                    <a:close/>
                  </a:path>
                </a:pathLst>
              </a:custGeom>
            </p:spPr>
          </p:pic>
          <p:sp>
            <p:nvSpPr>
              <p:cNvPr id="51" name="Freihandform: Form 50">
                <a:extLst>
                  <a:ext uri="{FF2B5EF4-FFF2-40B4-BE49-F238E27FC236}">
                    <a16:creationId xmlns:a16="http://schemas.microsoft.com/office/drawing/2014/main" id="{280360BB-955F-A1B7-6BC3-042357BCD87A}"/>
                  </a:ext>
                </a:extLst>
              </p:cNvPr>
              <p:cNvSpPr/>
              <p:nvPr/>
            </p:nvSpPr>
            <p:spPr>
              <a:xfrm>
                <a:off x="10111288" y="4678135"/>
                <a:ext cx="190500" cy="285750"/>
              </a:xfrm>
              <a:custGeom>
                <a:avLst/>
                <a:gdLst>
                  <a:gd name="connsiteX0" fmla="*/ 0 w 190500"/>
                  <a:gd name="connsiteY0" fmla="*/ 0 h 285750"/>
                  <a:gd name="connsiteX1" fmla="*/ 190500 w 190500"/>
                  <a:gd name="connsiteY1" fmla="*/ 0 h 285750"/>
                  <a:gd name="connsiteX2" fmla="*/ 190500 w 190500"/>
                  <a:gd name="connsiteY2" fmla="*/ 285750 h 285750"/>
                  <a:gd name="connsiteX3" fmla="*/ 0 w 190500"/>
                  <a:gd name="connsiteY3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285750">
                    <a:moveTo>
                      <a:pt x="0" y="0"/>
                    </a:moveTo>
                    <a:lnTo>
                      <a:pt x="190500" y="0"/>
                    </a:lnTo>
                    <a:lnTo>
                      <a:pt x="190500" y="285750"/>
                    </a:lnTo>
                    <a:lnTo>
                      <a:pt x="0" y="285750"/>
                    </a:ln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pic>
            <p:nvPicPr>
              <p:cNvPr id="52" name="Grafik 51">
                <a:extLst>
                  <a:ext uri="{FF2B5EF4-FFF2-40B4-BE49-F238E27FC236}">
                    <a16:creationId xmlns:a16="http://schemas.microsoft.com/office/drawing/2014/main" id="{74AF8C73-271B-16CB-9CF0-76690A8D989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0116050" y="4754335"/>
                <a:ext cx="171450" cy="161925"/>
              </a:xfrm>
              <a:custGeom>
                <a:avLst/>
                <a:gdLst>
                  <a:gd name="connsiteX0" fmla="*/ -1 w 171450"/>
                  <a:gd name="connsiteY0" fmla="*/ -1 h 161925"/>
                  <a:gd name="connsiteX1" fmla="*/ 171450 w 171450"/>
                  <a:gd name="connsiteY1" fmla="*/ -1 h 161925"/>
                  <a:gd name="connsiteX2" fmla="*/ 171450 w 171450"/>
                  <a:gd name="connsiteY2" fmla="*/ 161925 h 161925"/>
                  <a:gd name="connsiteX3" fmla="*/ -1 w 171450"/>
                  <a:gd name="connsiteY3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161925">
                    <a:moveTo>
                      <a:pt x="-1" y="-1"/>
                    </a:moveTo>
                    <a:lnTo>
                      <a:pt x="171450" y="-1"/>
                    </a:lnTo>
                    <a:lnTo>
                      <a:pt x="171450" y="161925"/>
                    </a:lnTo>
                    <a:lnTo>
                      <a:pt x="-1" y="161925"/>
                    </a:lnTo>
                    <a:close/>
                  </a:path>
                </a:pathLst>
              </a:custGeom>
            </p:spPr>
          </p:pic>
          <p:sp>
            <p:nvSpPr>
              <p:cNvPr id="53" name="Freihandform: Form 52">
                <a:extLst>
                  <a:ext uri="{FF2B5EF4-FFF2-40B4-BE49-F238E27FC236}">
                    <a16:creationId xmlns:a16="http://schemas.microsoft.com/office/drawing/2014/main" id="{0678C582-DB20-9BCE-BB24-94CC634BA342}"/>
                  </a:ext>
                </a:extLst>
              </p:cNvPr>
              <p:cNvSpPr/>
              <p:nvPr/>
            </p:nvSpPr>
            <p:spPr>
              <a:xfrm>
                <a:off x="10587538" y="4487635"/>
                <a:ext cx="190500" cy="285750"/>
              </a:xfrm>
              <a:custGeom>
                <a:avLst/>
                <a:gdLst>
                  <a:gd name="connsiteX0" fmla="*/ 0 w 190500"/>
                  <a:gd name="connsiteY0" fmla="*/ 0 h 285750"/>
                  <a:gd name="connsiteX1" fmla="*/ 190500 w 190500"/>
                  <a:gd name="connsiteY1" fmla="*/ 0 h 285750"/>
                  <a:gd name="connsiteX2" fmla="*/ 190500 w 190500"/>
                  <a:gd name="connsiteY2" fmla="*/ 285750 h 285750"/>
                  <a:gd name="connsiteX3" fmla="*/ 0 w 190500"/>
                  <a:gd name="connsiteY3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285750">
                    <a:moveTo>
                      <a:pt x="0" y="0"/>
                    </a:moveTo>
                    <a:lnTo>
                      <a:pt x="190500" y="0"/>
                    </a:lnTo>
                    <a:lnTo>
                      <a:pt x="190500" y="285750"/>
                    </a:lnTo>
                    <a:lnTo>
                      <a:pt x="0" y="285750"/>
                    </a:ln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pic>
            <p:nvPicPr>
              <p:cNvPr id="54" name="Grafik 53">
                <a:extLst>
                  <a:ext uri="{FF2B5EF4-FFF2-40B4-BE49-F238E27FC236}">
                    <a16:creationId xmlns:a16="http://schemas.microsoft.com/office/drawing/2014/main" id="{13494EDF-1710-2192-B20B-61ABD554B65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0592300" y="4563835"/>
                <a:ext cx="171450" cy="161925"/>
              </a:xfrm>
              <a:custGeom>
                <a:avLst/>
                <a:gdLst>
                  <a:gd name="connsiteX0" fmla="*/ -1 w 171450"/>
                  <a:gd name="connsiteY0" fmla="*/ -1 h 161925"/>
                  <a:gd name="connsiteX1" fmla="*/ 171450 w 171450"/>
                  <a:gd name="connsiteY1" fmla="*/ -1 h 161925"/>
                  <a:gd name="connsiteX2" fmla="*/ 171450 w 171450"/>
                  <a:gd name="connsiteY2" fmla="*/ 161925 h 161925"/>
                  <a:gd name="connsiteX3" fmla="*/ -1 w 171450"/>
                  <a:gd name="connsiteY3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161925">
                    <a:moveTo>
                      <a:pt x="-1" y="-1"/>
                    </a:moveTo>
                    <a:lnTo>
                      <a:pt x="171450" y="-1"/>
                    </a:lnTo>
                    <a:lnTo>
                      <a:pt x="171450" y="161925"/>
                    </a:lnTo>
                    <a:lnTo>
                      <a:pt x="-1" y="161925"/>
                    </a:lnTo>
                    <a:close/>
                  </a:path>
                </a:pathLst>
              </a:custGeom>
            </p:spPr>
          </p:pic>
          <p:sp>
            <p:nvSpPr>
              <p:cNvPr id="55" name="Freihandform: Form 54">
                <a:extLst>
                  <a:ext uri="{FF2B5EF4-FFF2-40B4-BE49-F238E27FC236}">
                    <a16:creationId xmlns:a16="http://schemas.microsoft.com/office/drawing/2014/main" id="{222AEC63-B32C-3AE3-4875-318CC182F2A3}"/>
                  </a:ext>
                </a:extLst>
              </p:cNvPr>
              <p:cNvSpPr/>
              <p:nvPr/>
            </p:nvSpPr>
            <p:spPr>
              <a:xfrm>
                <a:off x="11063788" y="4678135"/>
                <a:ext cx="190500" cy="285750"/>
              </a:xfrm>
              <a:custGeom>
                <a:avLst/>
                <a:gdLst>
                  <a:gd name="connsiteX0" fmla="*/ 0 w 190500"/>
                  <a:gd name="connsiteY0" fmla="*/ 0 h 285750"/>
                  <a:gd name="connsiteX1" fmla="*/ 190500 w 190500"/>
                  <a:gd name="connsiteY1" fmla="*/ 0 h 285750"/>
                  <a:gd name="connsiteX2" fmla="*/ 190500 w 190500"/>
                  <a:gd name="connsiteY2" fmla="*/ 285750 h 285750"/>
                  <a:gd name="connsiteX3" fmla="*/ 0 w 190500"/>
                  <a:gd name="connsiteY3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285750">
                    <a:moveTo>
                      <a:pt x="0" y="0"/>
                    </a:moveTo>
                    <a:lnTo>
                      <a:pt x="190500" y="0"/>
                    </a:lnTo>
                    <a:lnTo>
                      <a:pt x="190500" y="285750"/>
                    </a:lnTo>
                    <a:lnTo>
                      <a:pt x="0" y="285750"/>
                    </a:ln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pic>
            <p:nvPicPr>
              <p:cNvPr id="56" name="Grafik 55">
                <a:extLst>
                  <a:ext uri="{FF2B5EF4-FFF2-40B4-BE49-F238E27FC236}">
                    <a16:creationId xmlns:a16="http://schemas.microsoft.com/office/drawing/2014/main" id="{CF2A680F-7567-D24D-7999-C41B6E2640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068550" y="4754335"/>
                <a:ext cx="171450" cy="161925"/>
              </a:xfrm>
              <a:custGeom>
                <a:avLst/>
                <a:gdLst>
                  <a:gd name="connsiteX0" fmla="*/ -1 w 171450"/>
                  <a:gd name="connsiteY0" fmla="*/ -1 h 161925"/>
                  <a:gd name="connsiteX1" fmla="*/ 171450 w 171450"/>
                  <a:gd name="connsiteY1" fmla="*/ -1 h 161925"/>
                  <a:gd name="connsiteX2" fmla="*/ 171450 w 171450"/>
                  <a:gd name="connsiteY2" fmla="*/ 161925 h 161925"/>
                  <a:gd name="connsiteX3" fmla="*/ -1 w 171450"/>
                  <a:gd name="connsiteY3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161925">
                    <a:moveTo>
                      <a:pt x="-1" y="-1"/>
                    </a:moveTo>
                    <a:lnTo>
                      <a:pt x="171450" y="-1"/>
                    </a:lnTo>
                    <a:lnTo>
                      <a:pt x="171450" y="161925"/>
                    </a:lnTo>
                    <a:lnTo>
                      <a:pt x="-1" y="161925"/>
                    </a:lnTo>
                    <a:close/>
                  </a:path>
                </a:pathLst>
              </a:custGeom>
            </p:spPr>
          </p:pic>
          <p:sp>
            <p:nvSpPr>
              <p:cNvPr id="57" name="Freihandform: Form 56">
                <a:extLst>
                  <a:ext uri="{FF2B5EF4-FFF2-40B4-BE49-F238E27FC236}">
                    <a16:creationId xmlns:a16="http://schemas.microsoft.com/office/drawing/2014/main" id="{3795BB2F-F734-7882-8485-D97C9E54B5A7}"/>
                  </a:ext>
                </a:extLst>
              </p:cNvPr>
              <p:cNvSpPr/>
              <p:nvPr/>
            </p:nvSpPr>
            <p:spPr>
              <a:xfrm>
                <a:off x="11159038" y="5106760"/>
                <a:ext cx="190500" cy="285750"/>
              </a:xfrm>
              <a:custGeom>
                <a:avLst/>
                <a:gdLst>
                  <a:gd name="connsiteX0" fmla="*/ 0 w 190500"/>
                  <a:gd name="connsiteY0" fmla="*/ 0 h 285750"/>
                  <a:gd name="connsiteX1" fmla="*/ 190500 w 190500"/>
                  <a:gd name="connsiteY1" fmla="*/ 0 h 285750"/>
                  <a:gd name="connsiteX2" fmla="*/ 190500 w 190500"/>
                  <a:gd name="connsiteY2" fmla="*/ 285750 h 285750"/>
                  <a:gd name="connsiteX3" fmla="*/ 0 w 190500"/>
                  <a:gd name="connsiteY3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285750">
                    <a:moveTo>
                      <a:pt x="0" y="0"/>
                    </a:moveTo>
                    <a:lnTo>
                      <a:pt x="190500" y="0"/>
                    </a:lnTo>
                    <a:lnTo>
                      <a:pt x="190500" y="285750"/>
                    </a:lnTo>
                    <a:lnTo>
                      <a:pt x="0" y="285750"/>
                    </a:ln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pic>
            <p:nvPicPr>
              <p:cNvPr id="58" name="Grafik 57">
                <a:extLst>
                  <a:ext uri="{FF2B5EF4-FFF2-40B4-BE49-F238E27FC236}">
                    <a16:creationId xmlns:a16="http://schemas.microsoft.com/office/drawing/2014/main" id="{47AF92A0-3A64-9F3B-7B36-03695F0202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1163800" y="5182960"/>
                <a:ext cx="171450" cy="161925"/>
              </a:xfrm>
              <a:custGeom>
                <a:avLst/>
                <a:gdLst>
                  <a:gd name="connsiteX0" fmla="*/ -1 w 171450"/>
                  <a:gd name="connsiteY0" fmla="*/ -1 h 161925"/>
                  <a:gd name="connsiteX1" fmla="*/ 171450 w 171450"/>
                  <a:gd name="connsiteY1" fmla="*/ -1 h 161925"/>
                  <a:gd name="connsiteX2" fmla="*/ 171450 w 171450"/>
                  <a:gd name="connsiteY2" fmla="*/ 161925 h 161925"/>
                  <a:gd name="connsiteX3" fmla="*/ -1 w 171450"/>
                  <a:gd name="connsiteY3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161925">
                    <a:moveTo>
                      <a:pt x="-1" y="-1"/>
                    </a:moveTo>
                    <a:lnTo>
                      <a:pt x="171450" y="-1"/>
                    </a:lnTo>
                    <a:lnTo>
                      <a:pt x="171450" y="161925"/>
                    </a:lnTo>
                    <a:lnTo>
                      <a:pt x="-1" y="161925"/>
                    </a:lnTo>
                    <a:close/>
                  </a:path>
                </a:pathLst>
              </a:custGeom>
            </p:spPr>
          </p:pic>
          <p:sp>
            <p:nvSpPr>
              <p:cNvPr id="59" name="Freihandform: Form 58">
                <a:extLst>
                  <a:ext uri="{FF2B5EF4-FFF2-40B4-BE49-F238E27FC236}">
                    <a16:creationId xmlns:a16="http://schemas.microsoft.com/office/drawing/2014/main" id="{68897F82-FEB9-FC9A-23B7-120C4BF94E58}"/>
                  </a:ext>
                </a:extLst>
              </p:cNvPr>
              <p:cNvSpPr/>
              <p:nvPr/>
            </p:nvSpPr>
            <p:spPr>
              <a:xfrm>
                <a:off x="11063788" y="5535385"/>
                <a:ext cx="190500" cy="285750"/>
              </a:xfrm>
              <a:custGeom>
                <a:avLst/>
                <a:gdLst>
                  <a:gd name="connsiteX0" fmla="*/ 0 w 190500"/>
                  <a:gd name="connsiteY0" fmla="*/ 0 h 285750"/>
                  <a:gd name="connsiteX1" fmla="*/ 190500 w 190500"/>
                  <a:gd name="connsiteY1" fmla="*/ 0 h 285750"/>
                  <a:gd name="connsiteX2" fmla="*/ 190500 w 190500"/>
                  <a:gd name="connsiteY2" fmla="*/ 285750 h 285750"/>
                  <a:gd name="connsiteX3" fmla="*/ 0 w 190500"/>
                  <a:gd name="connsiteY3" fmla="*/ 285750 h 285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90500" h="285750">
                    <a:moveTo>
                      <a:pt x="0" y="0"/>
                    </a:moveTo>
                    <a:lnTo>
                      <a:pt x="190500" y="0"/>
                    </a:lnTo>
                    <a:lnTo>
                      <a:pt x="190500" y="285750"/>
                    </a:lnTo>
                    <a:lnTo>
                      <a:pt x="0" y="285750"/>
                    </a:lnTo>
                    <a:close/>
                  </a:path>
                </a:pathLst>
              </a:custGeom>
              <a:no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pic>
            <p:nvPicPr>
              <p:cNvPr id="60" name="Grafik 59">
                <a:extLst>
                  <a:ext uri="{FF2B5EF4-FFF2-40B4-BE49-F238E27FC236}">
                    <a16:creationId xmlns:a16="http://schemas.microsoft.com/office/drawing/2014/main" id="{D3762444-2388-6904-58AF-4BC1304BC5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1068550" y="5611585"/>
                <a:ext cx="171450" cy="161925"/>
              </a:xfrm>
              <a:custGeom>
                <a:avLst/>
                <a:gdLst>
                  <a:gd name="connsiteX0" fmla="*/ -1 w 171450"/>
                  <a:gd name="connsiteY0" fmla="*/ -1 h 161925"/>
                  <a:gd name="connsiteX1" fmla="*/ 171450 w 171450"/>
                  <a:gd name="connsiteY1" fmla="*/ -1 h 161925"/>
                  <a:gd name="connsiteX2" fmla="*/ 171450 w 171450"/>
                  <a:gd name="connsiteY2" fmla="*/ 161925 h 161925"/>
                  <a:gd name="connsiteX3" fmla="*/ -1 w 171450"/>
                  <a:gd name="connsiteY3" fmla="*/ 161925 h 161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1450" h="161925">
                    <a:moveTo>
                      <a:pt x="-1" y="-1"/>
                    </a:moveTo>
                    <a:lnTo>
                      <a:pt x="171450" y="-1"/>
                    </a:lnTo>
                    <a:lnTo>
                      <a:pt x="171450" y="161925"/>
                    </a:lnTo>
                    <a:lnTo>
                      <a:pt x="-1" y="161925"/>
                    </a:lnTo>
                    <a:close/>
                  </a:path>
                </a:pathLst>
              </a:custGeom>
            </p:spPr>
          </p:pic>
        </p:grpSp>
      </p:grpSp>
    </p:spTree>
    <p:extLst>
      <p:ext uri="{BB962C8B-B14F-4D97-AF65-F5344CB8AC3E}">
        <p14:creationId xmlns:p14="http://schemas.microsoft.com/office/powerpoint/2010/main" val="37424154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75FDF58D-7B57-4C43-511E-77126D58C5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de-DE" dirty="0"/>
              <a:t>Starten des Spiels und Auswahl des Spielmodus 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Abstand von der Kamera einnehmen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Annahme der Grundposition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Hilfe anschauen 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Anzeigen des Buchstaben</a:t>
            </a:r>
          </a:p>
          <a:p>
            <a:pPr marL="514350" indent="-514350">
              <a:buFont typeface="+mj-lt"/>
              <a:buAutoNum type="arabicPeriod"/>
            </a:pPr>
            <a:r>
              <a:rPr lang="de-DE" dirty="0"/>
              <a:t>Annehmen der Grundposition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EE84DC4-215F-E044-1051-9A11AE42C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40530"/>
            <a:ext cx="10515600" cy="1325563"/>
          </a:xfrm>
        </p:spPr>
        <p:txBody>
          <a:bodyPr/>
          <a:lstStyle/>
          <a:p>
            <a:r>
              <a:rPr lang="de-DE" dirty="0"/>
              <a:t>Wie wird es Gespielt ? </a:t>
            </a:r>
            <a:endParaRPr lang="en-US" dirty="0"/>
          </a:p>
        </p:txBody>
      </p:sp>
      <p:cxnSp>
        <p:nvCxnSpPr>
          <p:cNvPr id="52" name="Gerader Verbinder 51">
            <a:extLst>
              <a:ext uri="{FF2B5EF4-FFF2-40B4-BE49-F238E27FC236}">
                <a16:creationId xmlns:a16="http://schemas.microsoft.com/office/drawing/2014/main" id="{424F21D3-8580-0B5F-F315-F05F1D0A32DF}"/>
              </a:ext>
            </a:extLst>
          </p:cNvPr>
          <p:cNvCxnSpPr>
            <a:cxnSpLocks/>
          </p:cNvCxnSpPr>
          <p:nvPr/>
        </p:nvCxnSpPr>
        <p:spPr>
          <a:xfrm>
            <a:off x="10187488" y="2178220"/>
            <a:ext cx="990600" cy="0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53" name="Gerader Verbinder 52">
            <a:extLst>
              <a:ext uri="{FF2B5EF4-FFF2-40B4-BE49-F238E27FC236}">
                <a16:creationId xmlns:a16="http://schemas.microsoft.com/office/drawing/2014/main" id="{49930192-5F03-EE66-59D3-E7FAF64A390C}"/>
              </a:ext>
            </a:extLst>
          </p:cNvPr>
          <p:cNvCxnSpPr>
            <a:cxnSpLocks/>
          </p:cNvCxnSpPr>
          <p:nvPr/>
        </p:nvCxnSpPr>
        <p:spPr>
          <a:xfrm>
            <a:off x="10406563" y="3110763"/>
            <a:ext cx="522684" cy="0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id="{5F472FC8-090B-D354-0C57-479BD045A97B}"/>
              </a:ext>
            </a:extLst>
          </p:cNvPr>
          <p:cNvCxnSpPr>
            <a:cxnSpLocks/>
          </p:cNvCxnSpPr>
          <p:nvPr/>
        </p:nvCxnSpPr>
        <p:spPr>
          <a:xfrm flipV="1">
            <a:off x="10929247" y="2178220"/>
            <a:ext cx="248841" cy="932542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5F441C93-AEA2-D3CE-0FA9-931DACC1F3D3}"/>
              </a:ext>
            </a:extLst>
          </p:cNvPr>
          <p:cNvCxnSpPr>
            <a:cxnSpLocks/>
          </p:cNvCxnSpPr>
          <p:nvPr/>
        </p:nvCxnSpPr>
        <p:spPr>
          <a:xfrm flipH="1" flipV="1">
            <a:off x="10201776" y="2178219"/>
            <a:ext cx="204787" cy="932544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56" name="Gerader Verbinder 55">
            <a:extLst>
              <a:ext uri="{FF2B5EF4-FFF2-40B4-BE49-F238E27FC236}">
                <a16:creationId xmlns:a16="http://schemas.microsoft.com/office/drawing/2014/main" id="{E3E4DB4E-34B3-207A-7E74-8AF855C0812C}"/>
              </a:ext>
            </a:extLst>
          </p:cNvPr>
          <p:cNvCxnSpPr>
            <a:cxnSpLocks/>
          </p:cNvCxnSpPr>
          <p:nvPr/>
        </p:nvCxnSpPr>
        <p:spPr>
          <a:xfrm flipV="1">
            <a:off x="10225588" y="3082642"/>
            <a:ext cx="180975" cy="932543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57" name="Gerader Verbinder 56">
            <a:extLst>
              <a:ext uri="{FF2B5EF4-FFF2-40B4-BE49-F238E27FC236}">
                <a16:creationId xmlns:a16="http://schemas.microsoft.com/office/drawing/2014/main" id="{0B440FE8-9027-5746-290A-D43B9DCF344B}"/>
              </a:ext>
            </a:extLst>
          </p:cNvPr>
          <p:cNvCxnSpPr>
            <a:cxnSpLocks/>
          </p:cNvCxnSpPr>
          <p:nvPr/>
        </p:nvCxnSpPr>
        <p:spPr>
          <a:xfrm>
            <a:off x="10929247" y="3110762"/>
            <a:ext cx="158353" cy="904423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51EB2790-C7F5-EFC3-8EEC-01A688B643F0}"/>
              </a:ext>
            </a:extLst>
          </p:cNvPr>
          <p:cNvCxnSpPr>
            <a:cxnSpLocks/>
          </p:cNvCxnSpPr>
          <p:nvPr/>
        </p:nvCxnSpPr>
        <p:spPr>
          <a:xfrm>
            <a:off x="11178088" y="2192279"/>
            <a:ext cx="396291" cy="890363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59" name="Gerader Verbinder 58">
            <a:extLst>
              <a:ext uri="{FF2B5EF4-FFF2-40B4-BE49-F238E27FC236}">
                <a16:creationId xmlns:a16="http://schemas.microsoft.com/office/drawing/2014/main" id="{0F70810D-6C61-A1D8-2A02-527D5CF29ACE}"/>
              </a:ext>
            </a:extLst>
          </p:cNvPr>
          <p:cNvCxnSpPr>
            <a:cxnSpLocks/>
          </p:cNvCxnSpPr>
          <p:nvPr/>
        </p:nvCxnSpPr>
        <p:spPr>
          <a:xfrm>
            <a:off x="9456821" y="2178219"/>
            <a:ext cx="737811" cy="0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0" name="Ellipse 59">
            <a:extLst>
              <a:ext uri="{FF2B5EF4-FFF2-40B4-BE49-F238E27FC236}">
                <a16:creationId xmlns:a16="http://schemas.microsoft.com/office/drawing/2014/main" id="{B458010C-3E58-2E19-E3BB-6D9200A964B7}"/>
              </a:ext>
            </a:extLst>
          </p:cNvPr>
          <p:cNvSpPr/>
          <p:nvPr/>
        </p:nvSpPr>
        <p:spPr>
          <a:xfrm>
            <a:off x="10439305" y="1614431"/>
            <a:ext cx="457200" cy="457200"/>
          </a:xfrm>
          <a:prstGeom prst="ellipse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1" name="Gerader Verbinder 60">
            <a:extLst>
              <a:ext uri="{FF2B5EF4-FFF2-40B4-BE49-F238E27FC236}">
                <a16:creationId xmlns:a16="http://schemas.microsoft.com/office/drawing/2014/main" id="{9718E448-6535-8676-486F-C8E9B8FF05D0}"/>
              </a:ext>
            </a:extLst>
          </p:cNvPr>
          <p:cNvCxnSpPr>
            <a:cxnSpLocks/>
          </p:cNvCxnSpPr>
          <p:nvPr/>
        </p:nvCxnSpPr>
        <p:spPr>
          <a:xfrm>
            <a:off x="10667905" y="1347541"/>
            <a:ext cx="0" cy="1906096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67" name="Grafik 65">
            <a:extLst>
              <a:ext uri="{FF2B5EF4-FFF2-40B4-BE49-F238E27FC236}">
                <a16:creationId xmlns:a16="http://schemas.microsoft.com/office/drawing/2014/main" id="{83E844A0-786E-F74A-72BD-75E53D9FECE0}"/>
              </a:ext>
            </a:extLst>
          </p:cNvPr>
          <p:cNvGrpSpPr/>
          <p:nvPr/>
        </p:nvGrpSpPr>
        <p:grpSpPr>
          <a:xfrm>
            <a:off x="10115550" y="3850407"/>
            <a:ext cx="1238250" cy="1333500"/>
            <a:chOff x="10091988" y="4378131"/>
            <a:chExt cx="1238250" cy="1333500"/>
          </a:xfrm>
          <a:noFill/>
        </p:grpSpPr>
        <p:sp>
          <p:nvSpPr>
            <p:cNvPr id="68" name="Freihandform: Form 67">
              <a:extLst>
                <a:ext uri="{FF2B5EF4-FFF2-40B4-BE49-F238E27FC236}">
                  <a16:creationId xmlns:a16="http://schemas.microsoft.com/office/drawing/2014/main" id="{B2EBB1C9-6917-7340-C18F-0F6C861C83F0}"/>
                </a:ext>
              </a:extLst>
            </p:cNvPr>
            <p:cNvSpPr/>
            <p:nvPr/>
          </p:nvSpPr>
          <p:spPr>
            <a:xfrm>
              <a:off x="10282488" y="4759131"/>
              <a:ext cx="762000" cy="762000"/>
            </a:xfrm>
            <a:custGeom>
              <a:avLst/>
              <a:gdLst>
                <a:gd name="connsiteX0" fmla="*/ 762000 w 762000"/>
                <a:gd name="connsiteY0" fmla="*/ 381000 h 762000"/>
                <a:gd name="connsiteX1" fmla="*/ 381000 w 762000"/>
                <a:gd name="connsiteY1" fmla="*/ 762000 h 762000"/>
                <a:gd name="connsiteX2" fmla="*/ 0 w 762000"/>
                <a:gd name="connsiteY2" fmla="*/ 381000 h 762000"/>
                <a:gd name="connsiteX3" fmla="*/ 381000 w 762000"/>
                <a:gd name="connsiteY3" fmla="*/ 0 h 762000"/>
                <a:gd name="connsiteX4" fmla="*/ 762000 w 762000"/>
                <a:gd name="connsiteY4" fmla="*/ 3810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0" h="762000">
                  <a:moveTo>
                    <a:pt x="762000" y="381000"/>
                  </a:moveTo>
                  <a:cubicBezTo>
                    <a:pt x="762000" y="591421"/>
                    <a:pt x="591421" y="762000"/>
                    <a:pt x="381000" y="762000"/>
                  </a:cubicBezTo>
                  <a:cubicBezTo>
                    <a:pt x="170580" y="762000"/>
                    <a:pt x="0" y="591421"/>
                    <a:pt x="0" y="381000"/>
                  </a:cubicBezTo>
                  <a:cubicBezTo>
                    <a:pt x="0" y="170580"/>
                    <a:pt x="170580" y="0"/>
                    <a:pt x="381000" y="0"/>
                  </a:cubicBezTo>
                  <a:cubicBezTo>
                    <a:pt x="591421" y="0"/>
                    <a:pt x="762000" y="170580"/>
                    <a:pt x="762000" y="381000"/>
                  </a:cubicBezTo>
                  <a:close/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ihandform: Form 68">
              <a:extLst>
                <a:ext uri="{FF2B5EF4-FFF2-40B4-BE49-F238E27FC236}">
                  <a16:creationId xmlns:a16="http://schemas.microsoft.com/office/drawing/2014/main" id="{E8E6F749-C149-E6D4-A080-14FA51B6EF5E}"/>
                </a:ext>
              </a:extLst>
            </p:cNvPr>
            <p:cNvSpPr/>
            <p:nvPr/>
          </p:nvSpPr>
          <p:spPr>
            <a:xfrm>
              <a:off x="10187238" y="5140131"/>
              <a:ext cx="476250" cy="9525"/>
            </a:xfrm>
            <a:custGeom>
              <a:avLst/>
              <a:gdLst>
                <a:gd name="connsiteX0" fmla="*/ 0 w 476250"/>
                <a:gd name="connsiteY0" fmla="*/ 0 h 9525"/>
                <a:gd name="connsiteX1" fmla="*/ 476250 w 47625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76250" h="9525">
                  <a:moveTo>
                    <a:pt x="0" y="0"/>
                  </a:moveTo>
                  <a:lnTo>
                    <a:pt x="47625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ihandform: Form 69">
              <a:extLst>
                <a:ext uri="{FF2B5EF4-FFF2-40B4-BE49-F238E27FC236}">
                  <a16:creationId xmlns:a16="http://schemas.microsoft.com/office/drawing/2014/main" id="{38EC7C4D-FC34-F791-6204-D755B5EFD675}"/>
                </a:ext>
              </a:extLst>
            </p:cNvPr>
            <p:cNvSpPr/>
            <p:nvPr/>
          </p:nvSpPr>
          <p:spPr>
            <a:xfrm>
              <a:off x="10282488" y="4759131"/>
              <a:ext cx="381000" cy="381000"/>
            </a:xfrm>
            <a:custGeom>
              <a:avLst/>
              <a:gdLst>
                <a:gd name="connsiteX0" fmla="*/ 0 w 381000"/>
                <a:gd name="connsiteY0" fmla="*/ 0 h 381000"/>
                <a:gd name="connsiteX1" fmla="*/ 381000 w 381000"/>
                <a:gd name="connsiteY1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0" h="381000">
                  <a:moveTo>
                    <a:pt x="0" y="0"/>
                  </a:moveTo>
                  <a:lnTo>
                    <a:pt x="381000" y="38100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ihandform: Form 70">
              <a:extLst>
                <a:ext uri="{FF2B5EF4-FFF2-40B4-BE49-F238E27FC236}">
                  <a16:creationId xmlns:a16="http://schemas.microsoft.com/office/drawing/2014/main" id="{F0ECF66A-2586-1D8C-8E5F-D52BA8B4C46D}"/>
                </a:ext>
              </a:extLst>
            </p:cNvPr>
            <p:cNvSpPr/>
            <p:nvPr/>
          </p:nvSpPr>
          <p:spPr>
            <a:xfrm>
              <a:off x="10663488" y="4663881"/>
              <a:ext cx="9525" cy="476250"/>
            </a:xfrm>
            <a:custGeom>
              <a:avLst/>
              <a:gdLst>
                <a:gd name="connsiteX0" fmla="*/ 0 w 9525"/>
                <a:gd name="connsiteY0" fmla="*/ 0 h 476250"/>
                <a:gd name="connsiteX1" fmla="*/ 0 w 9525"/>
                <a:gd name="connsiteY1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476250">
                  <a:moveTo>
                    <a:pt x="0" y="0"/>
                  </a:moveTo>
                  <a:lnTo>
                    <a:pt x="0" y="47625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F4A3FA24-0E2C-0758-332C-81D58668E792}"/>
                </a:ext>
              </a:extLst>
            </p:cNvPr>
            <p:cNvSpPr/>
            <p:nvPr/>
          </p:nvSpPr>
          <p:spPr>
            <a:xfrm>
              <a:off x="10663488" y="4759131"/>
              <a:ext cx="381000" cy="381000"/>
            </a:xfrm>
            <a:custGeom>
              <a:avLst/>
              <a:gdLst>
                <a:gd name="connsiteX0" fmla="*/ 0 w 381000"/>
                <a:gd name="connsiteY0" fmla="*/ 381000 h 381000"/>
                <a:gd name="connsiteX1" fmla="*/ 381000 w 381000"/>
                <a:gd name="connsiteY1" fmla="*/ 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0" h="381000">
                  <a:moveTo>
                    <a:pt x="0" y="381000"/>
                  </a:moveTo>
                  <a:lnTo>
                    <a:pt x="38100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ihandform: Form 72">
              <a:extLst>
                <a:ext uri="{FF2B5EF4-FFF2-40B4-BE49-F238E27FC236}">
                  <a16:creationId xmlns:a16="http://schemas.microsoft.com/office/drawing/2014/main" id="{3A9785DD-EC23-BF3B-9222-98F64AA656ED}"/>
                </a:ext>
              </a:extLst>
            </p:cNvPr>
            <p:cNvSpPr/>
            <p:nvPr/>
          </p:nvSpPr>
          <p:spPr>
            <a:xfrm>
              <a:off x="10663488" y="5140131"/>
              <a:ext cx="476250" cy="9525"/>
            </a:xfrm>
            <a:custGeom>
              <a:avLst/>
              <a:gdLst>
                <a:gd name="connsiteX0" fmla="*/ 0 w 476250"/>
                <a:gd name="connsiteY0" fmla="*/ 0 h 9525"/>
                <a:gd name="connsiteX1" fmla="*/ 476250 w 47625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76250" h="9525">
                  <a:moveTo>
                    <a:pt x="0" y="0"/>
                  </a:moveTo>
                  <a:lnTo>
                    <a:pt x="47625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4" name="Freihandform: Form 73">
              <a:extLst>
                <a:ext uri="{FF2B5EF4-FFF2-40B4-BE49-F238E27FC236}">
                  <a16:creationId xmlns:a16="http://schemas.microsoft.com/office/drawing/2014/main" id="{4C7E2537-B3BB-3BE7-4B02-E595BC046DA3}"/>
                </a:ext>
              </a:extLst>
            </p:cNvPr>
            <p:cNvSpPr/>
            <p:nvPr/>
          </p:nvSpPr>
          <p:spPr>
            <a:xfrm>
              <a:off x="10663488" y="5140131"/>
              <a:ext cx="381000" cy="381000"/>
            </a:xfrm>
            <a:custGeom>
              <a:avLst/>
              <a:gdLst>
                <a:gd name="connsiteX0" fmla="*/ 0 w 381000"/>
                <a:gd name="connsiteY0" fmla="*/ 0 h 381000"/>
                <a:gd name="connsiteX1" fmla="*/ 381000 w 381000"/>
                <a:gd name="connsiteY1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0" h="381000">
                  <a:moveTo>
                    <a:pt x="0" y="0"/>
                  </a:moveTo>
                  <a:lnTo>
                    <a:pt x="381000" y="38100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5" name="Freihandform: Form 74">
              <a:extLst>
                <a:ext uri="{FF2B5EF4-FFF2-40B4-BE49-F238E27FC236}">
                  <a16:creationId xmlns:a16="http://schemas.microsoft.com/office/drawing/2014/main" id="{EC54307E-90F4-8BDB-E728-CA0CFB2AA463}"/>
                </a:ext>
              </a:extLst>
            </p:cNvPr>
            <p:cNvSpPr/>
            <p:nvPr/>
          </p:nvSpPr>
          <p:spPr>
            <a:xfrm>
              <a:off x="10091988" y="4568631"/>
              <a:ext cx="190500" cy="285750"/>
            </a:xfrm>
            <a:custGeom>
              <a:avLst/>
              <a:gdLst>
                <a:gd name="connsiteX0" fmla="*/ 0 w 190500"/>
                <a:gd name="connsiteY0" fmla="*/ 0 h 285750"/>
                <a:gd name="connsiteX1" fmla="*/ 190500 w 190500"/>
                <a:gd name="connsiteY1" fmla="*/ 0 h 285750"/>
                <a:gd name="connsiteX2" fmla="*/ 190500 w 190500"/>
                <a:gd name="connsiteY2" fmla="*/ 285750 h 285750"/>
                <a:gd name="connsiteX3" fmla="*/ 0 w 190500"/>
                <a:gd name="connsiteY3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85750">
                  <a:moveTo>
                    <a:pt x="0" y="0"/>
                  </a:moveTo>
                  <a:lnTo>
                    <a:pt x="190500" y="0"/>
                  </a:lnTo>
                  <a:lnTo>
                    <a:pt x="190500" y="285750"/>
                  </a:lnTo>
                  <a:lnTo>
                    <a:pt x="0" y="28575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76" name="Grafik 75">
              <a:extLst>
                <a:ext uri="{FF2B5EF4-FFF2-40B4-BE49-F238E27FC236}">
                  <a16:creationId xmlns:a16="http://schemas.microsoft.com/office/drawing/2014/main" id="{93681695-7E4B-C67F-A898-5C250A2D26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96750" y="4644831"/>
              <a:ext cx="171450" cy="161925"/>
            </a:xfrm>
            <a:custGeom>
              <a:avLst/>
              <a:gdLst>
                <a:gd name="connsiteX0" fmla="*/ -1 w 171450"/>
                <a:gd name="connsiteY0" fmla="*/ -1 h 161925"/>
                <a:gd name="connsiteX1" fmla="*/ 171450 w 171450"/>
                <a:gd name="connsiteY1" fmla="*/ -1 h 161925"/>
                <a:gd name="connsiteX2" fmla="*/ 171450 w 171450"/>
                <a:gd name="connsiteY2" fmla="*/ 161925 h 161925"/>
                <a:gd name="connsiteX3" fmla="*/ -1 w 171450"/>
                <a:gd name="connsiteY3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161925">
                  <a:moveTo>
                    <a:pt x="-1" y="-1"/>
                  </a:moveTo>
                  <a:lnTo>
                    <a:pt x="171450" y="-1"/>
                  </a:lnTo>
                  <a:lnTo>
                    <a:pt x="171450" y="161925"/>
                  </a:lnTo>
                  <a:lnTo>
                    <a:pt x="-1" y="161925"/>
                  </a:lnTo>
                  <a:close/>
                </a:path>
              </a:pathLst>
            </a:custGeom>
          </p:spPr>
        </p:pic>
        <p:sp>
          <p:nvSpPr>
            <p:cNvPr id="77" name="Freihandform: Form 76">
              <a:extLst>
                <a:ext uri="{FF2B5EF4-FFF2-40B4-BE49-F238E27FC236}">
                  <a16:creationId xmlns:a16="http://schemas.microsoft.com/office/drawing/2014/main" id="{87B82437-A818-5828-57EE-7640068E20E5}"/>
                </a:ext>
              </a:extLst>
            </p:cNvPr>
            <p:cNvSpPr/>
            <p:nvPr/>
          </p:nvSpPr>
          <p:spPr>
            <a:xfrm>
              <a:off x="10568238" y="4378131"/>
              <a:ext cx="190500" cy="285750"/>
            </a:xfrm>
            <a:custGeom>
              <a:avLst/>
              <a:gdLst>
                <a:gd name="connsiteX0" fmla="*/ 0 w 190500"/>
                <a:gd name="connsiteY0" fmla="*/ 0 h 285750"/>
                <a:gd name="connsiteX1" fmla="*/ 190500 w 190500"/>
                <a:gd name="connsiteY1" fmla="*/ 0 h 285750"/>
                <a:gd name="connsiteX2" fmla="*/ 190500 w 190500"/>
                <a:gd name="connsiteY2" fmla="*/ 285750 h 285750"/>
                <a:gd name="connsiteX3" fmla="*/ 0 w 190500"/>
                <a:gd name="connsiteY3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85750">
                  <a:moveTo>
                    <a:pt x="0" y="0"/>
                  </a:moveTo>
                  <a:lnTo>
                    <a:pt x="190500" y="0"/>
                  </a:lnTo>
                  <a:lnTo>
                    <a:pt x="190500" y="285750"/>
                  </a:lnTo>
                  <a:lnTo>
                    <a:pt x="0" y="28575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78" name="Grafik 77">
              <a:extLst>
                <a:ext uri="{FF2B5EF4-FFF2-40B4-BE49-F238E27FC236}">
                  <a16:creationId xmlns:a16="http://schemas.microsoft.com/office/drawing/2014/main" id="{D0267528-5B5A-42FA-1CA9-6F6234900B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573000" y="4454331"/>
              <a:ext cx="171450" cy="161925"/>
            </a:xfrm>
            <a:custGeom>
              <a:avLst/>
              <a:gdLst>
                <a:gd name="connsiteX0" fmla="*/ -1 w 171450"/>
                <a:gd name="connsiteY0" fmla="*/ -1 h 161925"/>
                <a:gd name="connsiteX1" fmla="*/ 171450 w 171450"/>
                <a:gd name="connsiteY1" fmla="*/ -1 h 161925"/>
                <a:gd name="connsiteX2" fmla="*/ 171450 w 171450"/>
                <a:gd name="connsiteY2" fmla="*/ 161925 h 161925"/>
                <a:gd name="connsiteX3" fmla="*/ -1 w 171450"/>
                <a:gd name="connsiteY3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161925">
                  <a:moveTo>
                    <a:pt x="-1" y="-1"/>
                  </a:moveTo>
                  <a:lnTo>
                    <a:pt x="171450" y="-1"/>
                  </a:lnTo>
                  <a:lnTo>
                    <a:pt x="171450" y="161925"/>
                  </a:lnTo>
                  <a:lnTo>
                    <a:pt x="-1" y="161925"/>
                  </a:lnTo>
                  <a:close/>
                </a:path>
              </a:pathLst>
            </a:custGeom>
          </p:spPr>
        </p:pic>
        <p:sp>
          <p:nvSpPr>
            <p:cNvPr id="79" name="Freihandform: Form 78">
              <a:extLst>
                <a:ext uri="{FF2B5EF4-FFF2-40B4-BE49-F238E27FC236}">
                  <a16:creationId xmlns:a16="http://schemas.microsoft.com/office/drawing/2014/main" id="{F6015F0E-0A12-BC38-5ADE-4AA0CD85E0A6}"/>
                </a:ext>
              </a:extLst>
            </p:cNvPr>
            <p:cNvSpPr/>
            <p:nvPr/>
          </p:nvSpPr>
          <p:spPr>
            <a:xfrm>
              <a:off x="11044488" y="4568631"/>
              <a:ext cx="190500" cy="285750"/>
            </a:xfrm>
            <a:custGeom>
              <a:avLst/>
              <a:gdLst>
                <a:gd name="connsiteX0" fmla="*/ 0 w 190500"/>
                <a:gd name="connsiteY0" fmla="*/ 0 h 285750"/>
                <a:gd name="connsiteX1" fmla="*/ 190500 w 190500"/>
                <a:gd name="connsiteY1" fmla="*/ 0 h 285750"/>
                <a:gd name="connsiteX2" fmla="*/ 190500 w 190500"/>
                <a:gd name="connsiteY2" fmla="*/ 285750 h 285750"/>
                <a:gd name="connsiteX3" fmla="*/ 0 w 190500"/>
                <a:gd name="connsiteY3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85750">
                  <a:moveTo>
                    <a:pt x="0" y="0"/>
                  </a:moveTo>
                  <a:lnTo>
                    <a:pt x="190500" y="0"/>
                  </a:lnTo>
                  <a:lnTo>
                    <a:pt x="190500" y="285750"/>
                  </a:lnTo>
                  <a:lnTo>
                    <a:pt x="0" y="28575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80" name="Grafik 79">
              <a:extLst>
                <a:ext uri="{FF2B5EF4-FFF2-40B4-BE49-F238E27FC236}">
                  <a16:creationId xmlns:a16="http://schemas.microsoft.com/office/drawing/2014/main" id="{51F00E54-F576-C5DD-201E-4772265DBF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049250" y="4644831"/>
              <a:ext cx="171450" cy="161925"/>
            </a:xfrm>
            <a:custGeom>
              <a:avLst/>
              <a:gdLst>
                <a:gd name="connsiteX0" fmla="*/ -1 w 171450"/>
                <a:gd name="connsiteY0" fmla="*/ -1 h 161925"/>
                <a:gd name="connsiteX1" fmla="*/ 171450 w 171450"/>
                <a:gd name="connsiteY1" fmla="*/ -1 h 161925"/>
                <a:gd name="connsiteX2" fmla="*/ 171450 w 171450"/>
                <a:gd name="connsiteY2" fmla="*/ 161925 h 161925"/>
                <a:gd name="connsiteX3" fmla="*/ -1 w 171450"/>
                <a:gd name="connsiteY3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161925">
                  <a:moveTo>
                    <a:pt x="-1" y="-1"/>
                  </a:moveTo>
                  <a:lnTo>
                    <a:pt x="171450" y="-1"/>
                  </a:lnTo>
                  <a:lnTo>
                    <a:pt x="171450" y="161925"/>
                  </a:lnTo>
                  <a:lnTo>
                    <a:pt x="-1" y="161925"/>
                  </a:lnTo>
                  <a:close/>
                </a:path>
              </a:pathLst>
            </a:custGeom>
          </p:spPr>
        </p:pic>
        <p:sp>
          <p:nvSpPr>
            <p:cNvPr id="81" name="Freihandform: Form 80">
              <a:extLst>
                <a:ext uri="{FF2B5EF4-FFF2-40B4-BE49-F238E27FC236}">
                  <a16:creationId xmlns:a16="http://schemas.microsoft.com/office/drawing/2014/main" id="{8DC505F1-18B9-5E44-DC68-35CABE7F0AF1}"/>
                </a:ext>
              </a:extLst>
            </p:cNvPr>
            <p:cNvSpPr/>
            <p:nvPr/>
          </p:nvSpPr>
          <p:spPr>
            <a:xfrm>
              <a:off x="11139738" y="4997256"/>
              <a:ext cx="190500" cy="285750"/>
            </a:xfrm>
            <a:custGeom>
              <a:avLst/>
              <a:gdLst>
                <a:gd name="connsiteX0" fmla="*/ 0 w 190500"/>
                <a:gd name="connsiteY0" fmla="*/ 0 h 285750"/>
                <a:gd name="connsiteX1" fmla="*/ 190500 w 190500"/>
                <a:gd name="connsiteY1" fmla="*/ 0 h 285750"/>
                <a:gd name="connsiteX2" fmla="*/ 190500 w 190500"/>
                <a:gd name="connsiteY2" fmla="*/ 285750 h 285750"/>
                <a:gd name="connsiteX3" fmla="*/ 0 w 190500"/>
                <a:gd name="connsiteY3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85750">
                  <a:moveTo>
                    <a:pt x="0" y="0"/>
                  </a:moveTo>
                  <a:lnTo>
                    <a:pt x="190500" y="0"/>
                  </a:lnTo>
                  <a:lnTo>
                    <a:pt x="190500" y="285750"/>
                  </a:lnTo>
                  <a:lnTo>
                    <a:pt x="0" y="28575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82" name="Grafik 81">
              <a:extLst>
                <a:ext uri="{FF2B5EF4-FFF2-40B4-BE49-F238E27FC236}">
                  <a16:creationId xmlns:a16="http://schemas.microsoft.com/office/drawing/2014/main" id="{4D0AB21B-4D1C-2126-A628-DD62B5CB0D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144500" y="5073456"/>
              <a:ext cx="171450" cy="161925"/>
            </a:xfrm>
            <a:custGeom>
              <a:avLst/>
              <a:gdLst>
                <a:gd name="connsiteX0" fmla="*/ -1 w 171450"/>
                <a:gd name="connsiteY0" fmla="*/ -1 h 161925"/>
                <a:gd name="connsiteX1" fmla="*/ 171450 w 171450"/>
                <a:gd name="connsiteY1" fmla="*/ -1 h 161925"/>
                <a:gd name="connsiteX2" fmla="*/ 171450 w 171450"/>
                <a:gd name="connsiteY2" fmla="*/ 161925 h 161925"/>
                <a:gd name="connsiteX3" fmla="*/ -1 w 171450"/>
                <a:gd name="connsiteY3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161925">
                  <a:moveTo>
                    <a:pt x="-1" y="-1"/>
                  </a:moveTo>
                  <a:lnTo>
                    <a:pt x="171450" y="-1"/>
                  </a:lnTo>
                  <a:lnTo>
                    <a:pt x="171450" y="161925"/>
                  </a:lnTo>
                  <a:lnTo>
                    <a:pt x="-1" y="161925"/>
                  </a:lnTo>
                  <a:close/>
                </a:path>
              </a:pathLst>
            </a:custGeom>
          </p:spPr>
        </p:pic>
        <p:sp>
          <p:nvSpPr>
            <p:cNvPr id="83" name="Freihandform: Form 82">
              <a:extLst>
                <a:ext uri="{FF2B5EF4-FFF2-40B4-BE49-F238E27FC236}">
                  <a16:creationId xmlns:a16="http://schemas.microsoft.com/office/drawing/2014/main" id="{86865866-0ECD-26AF-BC40-814F3FFDAE32}"/>
                </a:ext>
              </a:extLst>
            </p:cNvPr>
            <p:cNvSpPr/>
            <p:nvPr/>
          </p:nvSpPr>
          <p:spPr>
            <a:xfrm>
              <a:off x="11044488" y="5425881"/>
              <a:ext cx="190500" cy="285750"/>
            </a:xfrm>
            <a:custGeom>
              <a:avLst/>
              <a:gdLst>
                <a:gd name="connsiteX0" fmla="*/ 0 w 190500"/>
                <a:gd name="connsiteY0" fmla="*/ 0 h 285750"/>
                <a:gd name="connsiteX1" fmla="*/ 190500 w 190500"/>
                <a:gd name="connsiteY1" fmla="*/ 0 h 285750"/>
                <a:gd name="connsiteX2" fmla="*/ 190500 w 190500"/>
                <a:gd name="connsiteY2" fmla="*/ 285750 h 285750"/>
                <a:gd name="connsiteX3" fmla="*/ 0 w 190500"/>
                <a:gd name="connsiteY3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85750">
                  <a:moveTo>
                    <a:pt x="0" y="0"/>
                  </a:moveTo>
                  <a:lnTo>
                    <a:pt x="190500" y="0"/>
                  </a:lnTo>
                  <a:lnTo>
                    <a:pt x="190500" y="285750"/>
                  </a:lnTo>
                  <a:lnTo>
                    <a:pt x="0" y="28575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84" name="Grafik 83">
              <a:extLst>
                <a:ext uri="{FF2B5EF4-FFF2-40B4-BE49-F238E27FC236}">
                  <a16:creationId xmlns:a16="http://schemas.microsoft.com/office/drawing/2014/main" id="{324E5BB8-44CC-DCE1-5C30-8D3650AFF0D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049250" y="5502081"/>
              <a:ext cx="171450" cy="161925"/>
            </a:xfrm>
            <a:custGeom>
              <a:avLst/>
              <a:gdLst>
                <a:gd name="connsiteX0" fmla="*/ -1 w 171450"/>
                <a:gd name="connsiteY0" fmla="*/ -1 h 161925"/>
                <a:gd name="connsiteX1" fmla="*/ 171450 w 171450"/>
                <a:gd name="connsiteY1" fmla="*/ -1 h 161925"/>
                <a:gd name="connsiteX2" fmla="*/ 171450 w 171450"/>
                <a:gd name="connsiteY2" fmla="*/ 161925 h 161925"/>
                <a:gd name="connsiteX3" fmla="*/ -1 w 171450"/>
                <a:gd name="connsiteY3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161925">
                  <a:moveTo>
                    <a:pt x="-1" y="-1"/>
                  </a:moveTo>
                  <a:lnTo>
                    <a:pt x="171450" y="-1"/>
                  </a:lnTo>
                  <a:lnTo>
                    <a:pt x="171450" y="161925"/>
                  </a:lnTo>
                  <a:lnTo>
                    <a:pt x="-1" y="161925"/>
                  </a:lnTo>
                  <a:close/>
                </a:path>
              </a:pathLst>
            </a:custGeom>
          </p:spPr>
        </p:pic>
      </p:grpSp>
    </p:spTree>
    <p:extLst>
      <p:ext uri="{BB962C8B-B14F-4D97-AF65-F5344CB8AC3E}">
        <p14:creationId xmlns:p14="http://schemas.microsoft.com/office/powerpoint/2010/main" val="5864314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EBBD74AC-540A-F209-7D7A-5FAE6D2190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/>
              <a:t>Die Umsetzung hat Spaß gemacht</a:t>
            </a:r>
          </a:p>
          <a:p>
            <a:r>
              <a:rPr lang="de-DE" dirty="0"/>
              <a:t>Leider Performance Probleme</a:t>
            </a:r>
          </a:p>
          <a:p>
            <a:r>
              <a:rPr lang="de-DE" dirty="0"/>
              <a:t>Das System behält Wissen, welches verloren geht.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Zukunft</a:t>
            </a:r>
          </a:p>
          <a:p>
            <a:r>
              <a:rPr lang="de-DE" dirty="0"/>
              <a:t>Multiplayer ?</a:t>
            </a:r>
            <a:br>
              <a:rPr lang="de-DE" dirty="0"/>
            </a:br>
            <a:endParaRPr lang="de-DE" dirty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9385DB6-3D37-0D27-5D3B-0A920ED12A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97000"/>
            <a:ext cx="10515600" cy="1145268"/>
          </a:xfrm>
        </p:spPr>
        <p:txBody>
          <a:bodyPr/>
          <a:lstStyle/>
          <a:p>
            <a:r>
              <a:rPr lang="de-DE" dirty="0"/>
              <a:t>Fazit</a:t>
            </a:r>
            <a:endParaRPr lang="en-US" dirty="0"/>
          </a:p>
        </p:txBody>
      </p: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54E81027-B2A7-263F-4DFA-43B2D7A1355B}"/>
              </a:ext>
            </a:extLst>
          </p:cNvPr>
          <p:cNvCxnSpPr>
            <a:cxnSpLocks/>
          </p:cNvCxnSpPr>
          <p:nvPr/>
        </p:nvCxnSpPr>
        <p:spPr>
          <a:xfrm>
            <a:off x="10187488" y="2170105"/>
            <a:ext cx="990600" cy="0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17" name="Gerader Verbinder 16">
            <a:extLst>
              <a:ext uri="{FF2B5EF4-FFF2-40B4-BE49-F238E27FC236}">
                <a16:creationId xmlns:a16="http://schemas.microsoft.com/office/drawing/2014/main" id="{1DB97419-16EB-5F9E-B8A9-6858A1DB9218}"/>
              </a:ext>
            </a:extLst>
          </p:cNvPr>
          <p:cNvCxnSpPr>
            <a:cxnSpLocks/>
          </p:cNvCxnSpPr>
          <p:nvPr/>
        </p:nvCxnSpPr>
        <p:spPr>
          <a:xfrm>
            <a:off x="10406563" y="3102648"/>
            <a:ext cx="522684" cy="0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881DC9F4-A20E-26A0-D7F6-0FF07D159EBE}"/>
              </a:ext>
            </a:extLst>
          </p:cNvPr>
          <p:cNvCxnSpPr>
            <a:cxnSpLocks/>
          </p:cNvCxnSpPr>
          <p:nvPr/>
        </p:nvCxnSpPr>
        <p:spPr>
          <a:xfrm flipV="1">
            <a:off x="10929247" y="2170105"/>
            <a:ext cx="248841" cy="932542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19" name="Gerader Verbinder 18">
            <a:extLst>
              <a:ext uri="{FF2B5EF4-FFF2-40B4-BE49-F238E27FC236}">
                <a16:creationId xmlns:a16="http://schemas.microsoft.com/office/drawing/2014/main" id="{8BED08DA-F1E2-CD6F-6BE0-6141787D8CA7}"/>
              </a:ext>
            </a:extLst>
          </p:cNvPr>
          <p:cNvCxnSpPr>
            <a:cxnSpLocks/>
          </p:cNvCxnSpPr>
          <p:nvPr/>
        </p:nvCxnSpPr>
        <p:spPr>
          <a:xfrm flipH="1" flipV="1">
            <a:off x="10201776" y="2170104"/>
            <a:ext cx="204787" cy="932544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id="{25CE01F6-5F8F-0814-95F9-EA328FEA6F91}"/>
              </a:ext>
            </a:extLst>
          </p:cNvPr>
          <p:cNvCxnSpPr>
            <a:cxnSpLocks/>
          </p:cNvCxnSpPr>
          <p:nvPr/>
        </p:nvCxnSpPr>
        <p:spPr>
          <a:xfrm flipV="1">
            <a:off x="10225588" y="3074527"/>
            <a:ext cx="180975" cy="932543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2688B5B8-EDA7-1332-7CDC-69FC15182C0E}"/>
              </a:ext>
            </a:extLst>
          </p:cNvPr>
          <p:cNvCxnSpPr>
            <a:cxnSpLocks/>
          </p:cNvCxnSpPr>
          <p:nvPr/>
        </p:nvCxnSpPr>
        <p:spPr>
          <a:xfrm>
            <a:off x="10929247" y="3102647"/>
            <a:ext cx="158353" cy="904423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27C55A4E-707D-1B44-7F02-9632E5E662DA}"/>
              </a:ext>
            </a:extLst>
          </p:cNvPr>
          <p:cNvCxnSpPr>
            <a:cxnSpLocks/>
          </p:cNvCxnSpPr>
          <p:nvPr/>
        </p:nvCxnSpPr>
        <p:spPr>
          <a:xfrm flipH="1">
            <a:off x="10026315" y="2184164"/>
            <a:ext cx="1151773" cy="109862"/>
          </a:xfrm>
          <a:prstGeom prst="line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4C78102C-DCE9-D91A-7E44-91607BF70666}"/>
              </a:ext>
            </a:extLst>
          </p:cNvPr>
          <p:cNvCxnSpPr>
            <a:cxnSpLocks/>
          </p:cNvCxnSpPr>
          <p:nvPr/>
        </p:nvCxnSpPr>
        <p:spPr>
          <a:xfrm flipV="1">
            <a:off x="9809747" y="2170104"/>
            <a:ext cx="384885" cy="789669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4" name="Ellipse 23">
            <a:extLst>
              <a:ext uri="{FF2B5EF4-FFF2-40B4-BE49-F238E27FC236}">
                <a16:creationId xmlns:a16="http://schemas.microsoft.com/office/drawing/2014/main" id="{917F4069-1471-FFD0-4B94-66353FF2DE9A}"/>
              </a:ext>
            </a:extLst>
          </p:cNvPr>
          <p:cNvSpPr/>
          <p:nvPr/>
        </p:nvSpPr>
        <p:spPr>
          <a:xfrm>
            <a:off x="10439305" y="1606316"/>
            <a:ext cx="457200" cy="457200"/>
          </a:xfrm>
          <a:prstGeom prst="ellipse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E724B152-A864-160B-B705-93501484DF8B}"/>
              </a:ext>
            </a:extLst>
          </p:cNvPr>
          <p:cNvCxnSpPr>
            <a:cxnSpLocks/>
          </p:cNvCxnSpPr>
          <p:nvPr/>
        </p:nvCxnSpPr>
        <p:spPr>
          <a:xfrm>
            <a:off x="10667905" y="1299415"/>
            <a:ext cx="0" cy="1946107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grpSp>
        <p:nvGrpSpPr>
          <p:cNvPr id="27" name="Grafik 38">
            <a:extLst>
              <a:ext uri="{FF2B5EF4-FFF2-40B4-BE49-F238E27FC236}">
                <a16:creationId xmlns:a16="http://schemas.microsoft.com/office/drawing/2014/main" id="{B341E562-BAFE-AEE4-3527-71631189960C}"/>
              </a:ext>
            </a:extLst>
          </p:cNvPr>
          <p:cNvGrpSpPr/>
          <p:nvPr/>
        </p:nvGrpSpPr>
        <p:grpSpPr>
          <a:xfrm>
            <a:off x="10016038" y="3805850"/>
            <a:ext cx="1333500" cy="1333500"/>
            <a:chOff x="10016038" y="4487635"/>
            <a:chExt cx="1333500" cy="1333500"/>
          </a:xfrm>
          <a:noFill/>
        </p:grpSpPr>
        <p:sp>
          <p:nvSpPr>
            <p:cNvPr id="28" name="Freihandform: Form 27">
              <a:extLst>
                <a:ext uri="{FF2B5EF4-FFF2-40B4-BE49-F238E27FC236}">
                  <a16:creationId xmlns:a16="http://schemas.microsoft.com/office/drawing/2014/main" id="{E80B6FD8-A7C3-2416-9B23-B1886363C744}"/>
                </a:ext>
              </a:extLst>
            </p:cNvPr>
            <p:cNvSpPr/>
            <p:nvPr/>
          </p:nvSpPr>
          <p:spPr>
            <a:xfrm>
              <a:off x="10301788" y="4868635"/>
              <a:ext cx="762000" cy="762000"/>
            </a:xfrm>
            <a:custGeom>
              <a:avLst/>
              <a:gdLst>
                <a:gd name="connsiteX0" fmla="*/ 762000 w 762000"/>
                <a:gd name="connsiteY0" fmla="*/ 381000 h 762000"/>
                <a:gd name="connsiteX1" fmla="*/ 381000 w 762000"/>
                <a:gd name="connsiteY1" fmla="*/ 762000 h 762000"/>
                <a:gd name="connsiteX2" fmla="*/ 0 w 762000"/>
                <a:gd name="connsiteY2" fmla="*/ 381000 h 762000"/>
                <a:gd name="connsiteX3" fmla="*/ 381000 w 762000"/>
                <a:gd name="connsiteY3" fmla="*/ 0 h 762000"/>
                <a:gd name="connsiteX4" fmla="*/ 762000 w 762000"/>
                <a:gd name="connsiteY4" fmla="*/ 381000 h 76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0" h="762000">
                  <a:moveTo>
                    <a:pt x="762000" y="381000"/>
                  </a:moveTo>
                  <a:cubicBezTo>
                    <a:pt x="762000" y="591421"/>
                    <a:pt x="591421" y="762000"/>
                    <a:pt x="381000" y="762000"/>
                  </a:cubicBezTo>
                  <a:cubicBezTo>
                    <a:pt x="170580" y="762000"/>
                    <a:pt x="0" y="591421"/>
                    <a:pt x="0" y="381000"/>
                  </a:cubicBezTo>
                  <a:cubicBezTo>
                    <a:pt x="0" y="170580"/>
                    <a:pt x="170580" y="0"/>
                    <a:pt x="381000" y="0"/>
                  </a:cubicBezTo>
                  <a:cubicBezTo>
                    <a:pt x="591421" y="0"/>
                    <a:pt x="762000" y="170580"/>
                    <a:pt x="762000" y="381000"/>
                  </a:cubicBezTo>
                  <a:close/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ihandform: Form 28">
              <a:extLst>
                <a:ext uri="{FF2B5EF4-FFF2-40B4-BE49-F238E27FC236}">
                  <a16:creationId xmlns:a16="http://schemas.microsoft.com/office/drawing/2014/main" id="{54957BC9-095A-CD34-AE4E-D758D1F1E073}"/>
                </a:ext>
              </a:extLst>
            </p:cNvPr>
            <p:cNvSpPr/>
            <p:nvPr/>
          </p:nvSpPr>
          <p:spPr>
            <a:xfrm>
              <a:off x="10397038" y="5249635"/>
              <a:ext cx="285750" cy="285750"/>
            </a:xfrm>
            <a:custGeom>
              <a:avLst/>
              <a:gdLst>
                <a:gd name="connsiteX0" fmla="*/ 0 w 285750"/>
                <a:gd name="connsiteY0" fmla="*/ 285750 h 285750"/>
                <a:gd name="connsiteX1" fmla="*/ 285750 w 285750"/>
                <a:gd name="connsiteY1" fmla="*/ 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5750" h="285750">
                  <a:moveTo>
                    <a:pt x="0" y="285750"/>
                  </a:moveTo>
                  <a:lnTo>
                    <a:pt x="28575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AE9EEAF8-B327-6DE9-EE5A-8144B3611F41}"/>
                </a:ext>
              </a:extLst>
            </p:cNvPr>
            <p:cNvSpPr/>
            <p:nvPr/>
          </p:nvSpPr>
          <p:spPr>
            <a:xfrm>
              <a:off x="10206538" y="5249635"/>
              <a:ext cx="476250" cy="9525"/>
            </a:xfrm>
            <a:custGeom>
              <a:avLst/>
              <a:gdLst>
                <a:gd name="connsiteX0" fmla="*/ 0 w 476250"/>
                <a:gd name="connsiteY0" fmla="*/ 0 h 9525"/>
                <a:gd name="connsiteX1" fmla="*/ 476250 w 47625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76250" h="9525">
                  <a:moveTo>
                    <a:pt x="0" y="0"/>
                  </a:moveTo>
                  <a:lnTo>
                    <a:pt x="47625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1" name="Freihandform: Form 30">
              <a:extLst>
                <a:ext uri="{FF2B5EF4-FFF2-40B4-BE49-F238E27FC236}">
                  <a16:creationId xmlns:a16="http://schemas.microsoft.com/office/drawing/2014/main" id="{556CB5CF-0318-100A-3748-2B3F234B44E8}"/>
                </a:ext>
              </a:extLst>
            </p:cNvPr>
            <p:cNvSpPr/>
            <p:nvPr/>
          </p:nvSpPr>
          <p:spPr>
            <a:xfrm>
              <a:off x="10301788" y="4868635"/>
              <a:ext cx="381000" cy="381000"/>
            </a:xfrm>
            <a:custGeom>
              <a:avLst/>
              <a:gdLst>
                <a:gd name="connsiteX0" fmla="*/ 0 w 381000"/>
                <a:gd name="connsiteY0" fmla="*/ 0 h 381000"/>
                <a:gd name="connsiteX1" fmla="*/ 381000 w 381000"/>
                <a:gd name="connsiteY1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0" h="381000">
                  <a:moveTo>
                    <a:pt x="0" y="0"/>
                  </a:moveTo>
                  <a:lnTo>
                    <a:pt x="381000" y="38100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2" name="Freihandform: Form 31">
              <a:extLst>
                <a:ext uri="{FF2B5EF4-FFF2-40B4-BE49-F238E27FC236}">
                  <a16:creationId xmlns:a16="http://schemas.microsoft.com/office/drawing/2014/main" id="{B3676323-2060-121C-2CE8-F2D04B632C2B}"/>
                </a:ext>
              </a:extLst>
            </p:cNvPr>
            <p:cNvSpPr/>
            <p:nvPr/>
          </p:nvSpPr>
          <p:spPr>
            <a:xfrm>
              <a:off x="10682788" y="4773385"/>
              <a:ext cx="9525" cy="476250"/>
            </a:xfrm>
            <a:custGeom>
              <a:avLst/>
              <a:gdLst>
                <a:gd name="connsiteX0" fmla="*/ 0 w 9525"/>
                <a:gd name="connsiteY0" fmla="*/ 0 h 476250"/>
                <a:gd name="connsiteX1" fmla="*/ 0 w 9525"/>
                <a:gd name="connsiteY1" fmla="*/ 476250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476250">
                  <a:moveTo>
                    <a:pt x="0" y="0"/>
                  </a:moveTo>
                  <a:lnTo>
                    <a:pt x="0" y="47625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3" name="Freihandform: Form 32">
              <a:extLst>
                <a:ext uri="{FF2B5EF4-FFF2-40B4-BE49-F238E27FC236}">
                  <a16:creationId xmlns:a16="http://schemas.microsoft.com/office/drawing/2014/main" id="{7A22D708-FDBC-9D4D-472B-BBBB09C8733D}"/>
                </a:ext>
              </a:extLst>
            </p:cNvPr>
            <p:cNvSpPr/>
            <p:nvPr/>
          </p:nvSpPr>
          <p:spPr>
            <a:xfrm>
              <a:off x="10682788" y="4868635"/>
              <a:ext cx="381000" cy="381000"/>
            </a:xfrm>
            <a:custGeom>
              <a:avLst/>
              <a:gdLst>
                <a:gd name="connsiteX0" fmla="*/ 0 w 381000"/>
                <a:gd name="connsiteY0" fmla="*/ 381000 h 381000"/>
                <a:gd name="connsiteX1" fmla="*/ 381000 w 381000"/>
                <a:gd name="connsiteY1" fmla="*/ 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0" h="381000">
                  <a:moveTo>
                    <a:pt x="0" y="381000"/>
                  </a:moveTo>
                  <a:lnTo>
                    <a:pt x="38100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4" name="Freihandform: Form 33">
              <a:extLst>
                <a:ext uri="{FF2B5EF4-FFF2-40B4-BE49-F238E27FC236}">
                  <a16:creationId xmlns:a16="http://schemas.microsoft.com/office/drawing/2014/main" id="{F28025C9-B6D3-8604-0EC2-614F5BD2DA86}"/>
                </a:ext>
              </a:extLst>
            </p:cNvPr>
            <p:cNvSpPr/>
            <p:nvPr/>
          </p:nvSpPr>
          <p:spPr>
            <a:xfrm>
              <a:off x="10682788" y="5249635"/>
              <a:ext cx="476250" cy="9525"/>
            </a:xfrm>
            <a:custGeom>
              <a:avLst/>
              <a:gdLst>
                <a:gd name="connsiteX0" fmla="*/ 0 w 476250"/>
                <a:gd name="connsiteY0" fmla="*/ 0 h 9525"/>
                <a:gd name="connsiteX1" fmla="*/ 476250 w 47625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76250" h="9525">
                  <a:moveTo>
                    <a:pt x="0" y="0"/>
                  </a:moveTo>
                  <a:lnTo>
                    <a:pt x="476250" y="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5" name="Freihandform: Form 34">
              <a:extLst>
                <a:ext uri="{FF2B5EF4-FFF2-40B4-BE49-F238E27FC236}">
                  <a16:creationId xmlns:a16="http://schemas.microsoft.com/office/drawing/2014/main" id="{CF0BE76C-0CD7-6A9A-B2AD-2F8DFCAD039B}"/>
                </a:ext>
              </a:extLst>
            </p:cNvPr>
            <p:cNvSpPr/>
            <p:nvPr/>
          </p:nvSpPr>
          <p:spPr>
            <a:xfrm>
              <a:off x="10682788" y="5249635"/>
              <a:ext cx="381000" cy="381000"/>
            </a:xfrm>
            <a:custGeom>
              <a:avLst/>
              <a:gdLst>
                <a:gd name="connsiteX0" fmla="*/ 0 w 381000"/>
                <a:gd name="connsiteY0" fmla="*/ 0 h 381000"/>
                <a:gd name="connsiteX1" fmla="*/ 381000 w 381000"/>
                <a:gd name="connsiteY1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1000" h="381000">
                  <a:moveTo>
                    <a:pt x="0" y="0"/>
                  </a:moveTo>
                  <a:lnTo>
                    <a:pt x="381000" y="381000"/>
                  </a:lnTo>
                </a:path>
              </a:pathLst>
            </a:custGeom>
            <a:noFill/>
            <a:ln w="19050" cap="flat">
              <a:solidFill>
                <a:srgbClr val="000000"/>
              </a:solidFill>
              <a:custDash>
                <a:ds d="150000" sp="450000"/>
              </a:custDash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2FCCD28D-30F9-9EDA-4346-7740411F1AEC}"/>
                </a:ext>
              </a:extLst>
            </p:cNvPr>
            <p:cNvSpPr/>
            <p:nvPr/>
          </p:nvSpPr>
          <p:spPr>
            <a:xfrm>
              <a:off x="10016038" y="5106760"/>
              <a:ext cx="190500" cy="285750"/>
            </a:xfrm>
            <a:custGeom>
              <a:avLst/>
              <a:gdLst>
                <a:gd name="connsiteX0" fmla="*/ 0 w 190500"/>
                <a:gd name="connsiteY0" fmla="*/ 0 h 285750"/>
                <a:gd name="connsiteX1" fmla="*/ 190500 w 190500"/>
                <a:gd name="connsiteY1" fmla="*/ 0 h 285750"/>
                <a:gd name="connsiteX2" fmla="*/ 190500 w 190500"/>
                <a:gd name="connsiteY2" fmla="*/ 285750 h 285750"/>
                <a:gd name="connsiteX3" fmla="*/ 0 w 190500"/>
                <a:gd name="connsiteY3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85750">
                  <a:moveTo>
                    <a:pt x="0" y="0"/>
                  </a:moveTo>
                  <a:lnTo>
                    <a:pt x="190500" y="0"/>
                  </a:lnTo>
                  <a:lnTo>
                    <a:pt x="190500" y="285750"/>
                  </a:lnTo>
                  <a:lnTo>
                    <a:pt x="0" y="28575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37" name="Grafik 36">
              <a:extLst>
                <a:ext uri="{FF2B5EF4-FFF2-40B4-BE49-F238E27FC236}">
                  <a16:creationId xmlns:a16="http://schemas.microsoft.com/office/drawing/2014/main" id="{622FC245-3336-528D-A3F2-B3D36E65C14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20800" y="5182960"/>
              <a:ext cx="171450" cy="161925"/>
            </a:xfrm>
            <a:custGeom>
              <a:avLst/>
              <a:gdLst>
                <a:gd name="connsiteX0" fmla="*/ -1 w 171450"/>
                <a:gd name="connsiteY0" fmla="*/ -1 h 161925"/>
                <a:gd name="connsiteX1" fmla="*/ 171450 w 171450"/>
                <a:gd name="connsiteY1" fmla="*/ -1 h 161925"/>
                <a:gd name="connsiteX2" fmla="*/ 171450 w 171450"/>
                <a:gd name="connsiteY2" fmla="*/ 161925 h 161925"/>
                <a:gd name="connsiteX3" fmla="*/ -1 w 171450"/>
                <a:gd name="connsiteY3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161925">
                  <a:moveTo>
                    <a:pt x="-1" y="-1"/>
                  </a:moveTo>
                  <a:lnTo>
                    <a:pt x="171450" y="-1"/>
                  </a:lnTo>
                  <a:lnTo>
                    <a:pt x="171450" y="161925"/>
                  </a:lnTo>
                  <a:lnTo>
                    <a:pt x="-1" y="161925"/>
                  </a:lnTo>
                  <a:close/>
                </a:path>
              </a:pathLst>
            </a:custGeom>
          </p:spPr>
        </p:pic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1EC05C65-C3DD-A4FF-9990-683A3E51CDF1}"/>
                </a:ext>
              </a:extLst>
            </p:cNvPr>
            <p:cNvSpPr/>
            <p:nvPr/>
          </p:nvSpPr>
          <p:spPr>
            <a:xfrm>
              <a:off x="10111288" y="4678135"/>
              <a:ext cx="190500" cy="285750"/>
            </a:xfrm>
            <a:custGeom>
              <a:avLst/>
              <a:gdLst>
                <a:gd name="connsiteX0" fmla="*/ 0 w 190500"/>
                <a:gd name="connsiteY0" fmla="*/ 0 h 285750"/>
                <a:gd name="connsiteX1" fmla="*/ 190500 w 190500"/>
                <a:gd name="connsiteY1" fmla="*/ 0 h 285750"/>
                <a:gd name="connsiteX2" fmla="*/ 190500 w 190500"/>
                <a:gd name="connsiteY2" fmla="*/ 285750 h 285750"/>
                <a:gd name="connsiteX3" fmla="*/ 0 w 190500"/>
                <a:gd name="connsiteY3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85750">
                  <a:moveTo>
                    <a:pt x="0" y="0"/>
                  </a:moveTo>
                  <a:lnTo>
                    <a:pt x="190500" y="0"/>
                  </a:lnTo>
                  <a:lnTo>
                    <a:pt x="190500" y="285750"/>
                  </a:lnTo>
                  <a:lnTo>
                    <a:pt x="0" y="28575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39" name="Grafik 38">
              <a:extLst>
                <a:ext uri="{FF2B5EF4-FFF2-40B4-BE49-F238E27FC236}">
                  <a16:creationId xmlns:a16="http://schemas.microsoft.com/office/drawing/2014/main" id="{69161821-6257-5BC6-4A74-828FAF10B93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16050" y="4754335"/>
              <a:ext cx="171450" cy="161925"/>
            </a:xfrm>
            <a:custGeom>
              <a:avLst/>
              <a:gdLst>
                <a:gd name="connsiteX0" fmla="*/ -1 w 171450"/>
                <a:gd name="connsiteY0" fmla="*/ -1 h 161925"/>
                <a:gd name="connsiteX1" fmla="*/ 171450 w 171450"/>
                <a:gd name="connsiteY1" fmla="*/ -1 h 161925"/>
                <a:gd name="connsiteX2" fmla="*/ 171450 w 171450"/>
                <a:gd name="connsiteY2" fmla="*/ 161925 h 161925"/>
                <a:gd name="connsiteX3" fmla="*/ -1 w 171450"/>
                <a:gd name="connsiteY3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161925">
                  <a:moveTo>
                    <a:pt x="-1" y="-1"/>
                  </a:moveTo>
                  <a:lnTo>
                    <a:pt x="171450" y="-1"/>
                  </a:lnTo>
                  <a:lnTo>
                    <a:pt x="171450" y="161925"/>
                  </a:lnTo>
                  <a:lnTo>
                    <a:pt x="-1" y="161925"/>
                  </a:lnTo>
                  <a:close/>
                </a:path>
              </a:pathLst>
            </a:custGeom>
          </p:spPr>
        </p:pic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286A1519-692E-B175-D02C-B37E8DCA8FA8}"/>
                </a:ext>
              </a:extLst>
            </p:cNvPr>
            <p:cNvSpPr/>
            <p:nvPr/>
          </p:nvSpPr>
          <p:spPr>
            <a:xfrm>
              <a:off x="10587538" y="4487635"/>
              <a:ext cx="190500" cy="285750"/>
            </a:xfrm>
            <a:custGeom>
              <a:avLst/>
              <a:gdLst>
                <a:gd name="connsiteX0" fmla="*/ 0 w 190500"/>
                <a:gd name="connsiteY0" fmla="*/ 0 h 285750"/>
                <a:gd name="connsiteX1" fmla="*/ 190500 w 190500"/>
                <a:gd name="connsiteY1" fmla="*/ 0 h 285750"/>
                <a:gd name="connsiteX2" fmla="*/ 190500 w 190500"/>
                <a:gd name="connsiteY2" fmla="*/ 285750 h 285750"/>
                <a:gd name="connsiteX3" fmla="*/ 0 w 190500"/>
                <a:gd name="connsiteY3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85750">
                  <a:moveTo>
                    <a:pt x="0" y="0"/>
                  </a:moveTo>
                  <a:lnTo>
                    <a:pt x="190500" y="0"/>
                  </a:lnTo>
                  <a:lnTo>
                    <a:pt x="190500" y="285750"/>
                  </a:lnTo>
                  <a:lnTo>
                    <a:pt x="0" y="28575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41" name="Grafik 40">
              <a:extLst>
                <a:ext uri="{FF2B5EF4-FFF2-40B4-BE49-F238E27FC236}">
                  <a16:creationId xmlns:a16="http://schemas.microsoft.com/office/drawing/2014/main" id="{823B47C1-3474-523F-3EEF-737EA54635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592300" y="4563835"/>
              <a:ext cx="171450" cy="161925"/>
            </a:xfrm>
            <a:custGeom>
              <a:avLst/>
              <a:gdLst>
                <a:gd name="connsiteX0" fmla="*/ -1 w 171450"/>
                <a:gd name="connsiteY0" fmla="*/ -1 h 161925"/>
                <a:gd name="connsiteX1" fmla="*/ 171450 w 171450"/>
                <a:gd name="connsiteY1" fmla="*/ -1 h 161925"/>
                <a:gd name="connsiteX2" fmla="*/ 171450 w 171450"/>
                <a:gd name="connsiteY2" fmla="*/ 161925 h 161925"/>
                <a:gd name="connsiteX3" fmla="*/ -1 w 171450"/>
                <a:gd name="connsiteY3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161925">
                  <a:moveTo>
                    <a:pt x="-1" y="-1"/>
                  </a:moveTo>
                  <a:lnTo>
                    <a:pt x="171450" y="-1"/>
                  </a:lnTo>
                  <a:lnTo>
                    <a:pt x="171450" y="161925"/>
                  </a:lnTo>
                  <a:lnTo>
                    <a:pt x="-1" y="161925"/>
                  </a:lnTo>
                  <a:close/>
                </a:path>
              </a:pathLst>
            </a:custGeom>
          </p:spPr>
        </p:pic>
        <p:sp>
          <p:nvSpPr>
            <p:cNvPr id="42" name="Freihandform: Form 41">
              <a:extLst>
                <a:ext uri="{FF2B5EF4-FFF2-40B4-BE49-F238E27FC236}">
                  <a16:creationId xmlns:a16="http://schemas.microsoft.com/office/drawing/2014/main" id="{B13CE1D9-EFE6-2F6C-873F-5D627DB93E14}"/>
                </a:ext>
              </a:extLst>
            </p:cNvPr>
            <p:cNvSpPr/>
            <p:nvPr/>
          </p:nvSpPr>
          <p:spPr>
            <a:xfrm>
              <a:off x="11063788" y="4678135"/>
              <a:ext cx="190500" cy="285750"/>
            </a:xfrm>
            <a:custGeom>
              <a:avLst/>
              <a:gdLst>
                <a:gd name="connsiteX0" fmla="*/ 0 w 190500"/>
                <a:gd name="connsiteY0" fmla="*/ 0 h 285750"/>
                <a:gd name="connsiteX1" fmla="*/ 190500 w 190500"/>
                <a:gd name="connsiteY1" fmla="*/ 0 h 285750"/>
                <a:gd name="connsiteX2" fmla="*/ 190500 w 190500"/>
                <a:gd name="connsiteY2" fmla="*/ 285750 h 285750"/>
                <a:gd name="connsiteX3" fmla="*/ 0 w 190500"/>
                <a:gd name="connsiteY3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85750">
                  <a:moveTo>
                    <a:pt x="0" y="0"/>
                  </a:moveTo>
                  <a:lnTo>
                    <a:pt x="190500" y="0"/>
                  </a:lnTo>
                  <a:lnTo>
                    <a:pt x="190500" y="285750"/>
                  </a:lnTo>
                  <a:lnTo>
                    <a:pt x="0" y="28575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43" name="Grafik 42">
              <a:extLst>
                <a:ext uri="{FF2B5EF4-FFF2-40B4-BE49-F238E27FC236}">
                  <a16:creationId xmlns:a16="http://schemas.microsoft.com/office/drawing/2014/main" id="{6C47D78A-C656-1B50-D20E-375BEEA8BD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068550" y="4754335"/>
              <a:ext cx="171450" cy="161925"/>
            </a:xfrm>
            <a:custGeom>
              <a:avLst/>
              <a:gdLst>
                <a:gd name="connsiteX0" fmla="*/ -1 w 171450"/>
                <a:gd name="connsiteY0" fmla="*/ -1 h 161925"/>
                <a:gd name="connsiteX1" fmla="*/ 171450 w 171450"/>
                <a:gd name="connsiteY1" fmla="*/ -1 h 161925"/>
                <a:gd name="connsiteX2" fmla="*/ 171450 w 171450"/>
                <a:gd name="connsiteY2" fmla="*/ 161925 h 161925"/>
                <a:gd name="connsiteX3" fmla="*/ -1 w 171450"/>
                <a:gd name="connsiteY3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161925">
                  <a:moveTo>
                    <a:pt x="-1" y="-1"/>
                  </a:moveTo>
                  <a:lnTo>
                    <a:pt x="171450" y="-1"/>
                  </a:lnTo>
                  <a:lnTo>
                    <a:pt x="171450" y="161925"/>
                  </a:lnTo>
                  <a:lnTo>
                    <a:pt x="-1" y="161925"/>
                  </a:lnTo>
                  <a:close/>
                </a:path>
              </a:pathLst>
            </a:custGeom>
          </p:spPr>
        </p:pic>
        <p:sp>
          <p:nvSpPr>
            <p:cNvPr id="44" name="Freihandform: Form 43">
              <a:extLst>
                <a:ext uri="{FF2B5EF4-FFF2-40B4-BE49-F238E27FC236}">
                  <a16:creationId xmlns:a16="http://schemas.microsoft.com/office/drawing/2014/main" id="{4D20791E-59E4-9BB9-08C4-556DBF35A1CE}"/>
                </a:ext>
              </a:extLst>
            </p:cNvPr>
            <p:cNvSpPr/>
            <p:nvPr/>
          </p:nvSpPr>
          <p:spPr>
            <a:xfrm>
              <a:off x="11159038" y="5106760"/>
              <a:ext cx="190500" cy="285750"/>
            </a:xfrm>
            <a:custGeom>
              <a:avLst/>
              <a:gdLst>
                <a:gd name="connsiteX0" fmla="*/ 0 w 190500"/>
                <a:gd name="connsiteY0" fmla="*/ 0 h 285750"/>
                <a:gd name="connsiteX1" fmla="*/ 190500 w 190500"/>
                <a:gd name="connsiteY1" fmla="*/ 0 h 285750"/>
                <a:gd name="connsiteX2" fmla="*/ 190500 w 190500"/>
                <a:gd name="connsiteY2" fmla="*/ 285750 h 285750"/>
                <a:gd name="connsiteX3" fmla="*/ 0 w 190500"/>
                <a:gd name="connsiteY3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85750">
                  <a:moveTo>
                    <a:pt x="0" y="0"/>
                  </a:moveTo>
                  <a:lnTo>
                    <a:pt x="190500" y="0"/>
                  </a:lnTo>
                  <a:lnTo>
                    <a:pt x="190500" y="285750"/>
                  </a:lnTo>
                  <a:lnTo>
                    <a:pt x="0" y="28575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45" name="Grafik 44">
              <a:extLst>
                <a:ext uri="{FF2B5EF4-FFF2-40B4-BE49-F238E27FC236}">
                  <a16:creationId xmlns:a16="http://schemas.microsoft.com/office/drawing/2014/main" id="{1E90B5B1-2284-B1FD-A7E9-CDF90DE263B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163800" y="5182960"/>
              <a:ext cx="171450" cy="161925"/>
            </a:xfrm>
            <a:custGeom>
              <a:avLst/>
              <a:gdLst>
                <a:gd name="connsiteX0" fmla="*/ -1 w 171450"/>
                <a:gd name="connsiteY0" fmla="*/ -1 h 161925"/>
                <a:gd name="connsiteX1" fmla="*/ 171450 w 171450"/>
                <a:gd name="connsiteY1" fmla="*/ -1 h 161925"/>
                <a:gd name="connsiteX2" fmla="*/ 171450 w 171450"/>
                <a:gd name="connsiteY2" fmla="*/ 161925 h 161925"/>
                <a:gd name="connsiteX3" fmla="*/ -1 w 171450"/>
                <a:gd name="connsiteY3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161925">
                  <a:moveTo>
                    <a:pt x="-1" y="-1"/>
                  </a:moveTo>
                  <a:lnTo>
                    <a:pt x="171450" y="-1"/>
                  </a:lnTo>
                  <a:lnTo>
                    <a:pt x="171450" y="161925"/>
                  </a:lnTo>
                  <a:lnTo>
                    <a:pt x="-1" y="161925"/>
                  </a:lnTo>
                  <a:close/>
                </a:path>
              </a:pathLst>
            </a:custGeom>
          </p:spPr>
        </p:pic>
        <p:sp>
          <p:nvSpPr>
            <p:cNvPr id="46" name="Freihandform: Form 45">
              <a:extLst>
                <a:ext uri="{FF2B5EF4-FFF2-40B4-BE49-F238E27FC236}">
                  <a16:creationId xmlns:a16="http://schemas.microsoft.com/office/drawing/2014/main" id="{03216BDC-D7EC-E057-B502-861D86311402}"/>
                </a:ext>
              </a:extLst>
            </p:cNvPr>
            <p:cNvSpPr/>
            <p:nvPr/>
          </p:nvSpPr>
          <p:spPr>
            <a:xfrm>
              <a:off x="11063788" y="5535385"/>
              <a:ext cx="190500" cy="285750"/>
            </a:xfrm>
            <a:custGeom>
              <a:avLst/>
              <a:gdLst>
                <a:gd name="connsiteX0" fmla="*/ 0 w 190500"/>
                <a:gd name="connsiteY0" fmla="*/ 0 h 285750"/>
                <a:gd name="connsiteX1" fmla="*/ 190500 w 190500"/>
                <a:gd name="connsiteY1" fmla="*/ 0 h 285750"/>
                <a:gd name="connsiteX2" fmla="*/ 190500 w 190500"/>
                <a:gd name="connsiteY2" fmla="*/ 285750 h 285750"/>
                <a:gd name="connsiteX3" fmla="*/ 0 w 190500"/>
                <a:gd name="connsiteY3" fmla="*/ 285750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85750">
                  <a:moveTo>
                    <a:pt x="0" y="0"/>
                  </a:moveTo>
                  <a:lnTo>
                    <a:pt x="190500" y="0"/>
                  </a:lnTo>
                  <a:lnTo>
                    <a:pt x="190500" y="285750"/>
                  </a:lnTo>
                  <a:lnTo>
                    <a:pt x="0" y="285750"/>
                  </a:lnTo>
                  <a:close/>
                </a:path>
              </a:pathLst>
            </a:custGeom>
            <a:no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pic>
          <p:nvPicPr>
            <p:cNvPr id="47" name="Grafik 46">
              <a:extLst>
                <a:ext uri="{FF2B5EF4-FFF2-40B4-BE49-F238E27FC236}">
                  <a16:creationId xmlns:a16="http://schemas.microsoft.com/office/drawing/2014/main" id="{C24CB807-A043-6BB5-5713-B7F4317BC4C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1068550" y="5611585"/>
              <a:ext cx="171450" cy="161925"/>
            </a:xfrm>
            <a:custGeom>
              <a:avLst/>
              <a:gdLst>
                <a:gd name="connsiteX0" fmla="*/ -1 w 171450"/>
                <a:gd name="connsiteY0" fmla="*/ -1 h 161925"/>
                <a:gd name="connsiteX1" fmla="*/ 171450 w 171450"/>
                <a:gd name="connsiteY1" fmla="*/ -1 h 161925"/>
                <a:gd name="connsiteX2" fmla="*/ 171450 w 171450"/>
                <a:gd name="connsiteY2" fmla="*/ 161925 h 161925"/>
                <a:gd name="connsiteX3" fmla="*/ -1 w 171450"/>
                <a:gd name="connsiteY3" fmla="*/ 161925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450" h="161925">
                  <a:moveTo>
                    <a:pt x="-1" y="-1"/>
                  </a:moveTo>
                  <a:lnTo>
                    <a:pt x="171450" y="-1"/>
                  </a:lnTo>
                  <a:lnTo>
                    <a:pt x="171450" y="161925"/>
                  </a:lnTo>
                  <a:lnTo>
                    <a:pt x="-1" y="161925"/>
                  </a:lnTo>
                  <a:close/>
                </a:path>
              </a:pathLst>
            </a:custGeom>
          </p:spPr>
        </p:pic>
      </p:grpSp>
    </p:spTree>
    <p:extLst>
      <p:ext uri="{BB962C8B-B14F-4D97-AF65-F5344CB8AC3E}">
        <p14:creationId xmlns:p14="http://schemas.microsoft.com/office/powerpoint/2010/main" val="11510351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505</Words>
  <Application>Microsoft Office PowerPoint</Application>
  <PresentationFormat>Breitbild</PresentationFormat>
  <Paragraphs>85</Paragraphs>
  <Slides>12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7" baseType="lpstr">
      <vt:lpstr>Aptos</vt:lpstr>
      <vt:lpstr>Arial</vt:lpstr>
      <vt:lpstr>BundesSansWeb</vt:lpstr>
      <vt:lpstr>Source Sans Pro</vt:lpstr>
      <vt:lpstr>Office</vt:lpstr>
      <vt:lpstr>PowerPoint-Präsentation</vt:lpstr>
      <vt:lpstr>Winkerrätsel  Entschlüsselung der Signalcodes</vt:lpstr>
      <vt:lpstr>Einleitung</vt:lpstr>
      <vt:lpstr>Friedenszeichen (Campaign for Nuclear Disarmament)</vt:lpstr>
      <vt:lpstr>Projektplanung</vt:lpstr>
      <vt:lpstr>Projektdurchführung</vt:lpstr>
      <vt:lpstr>Das Spiel</vt:lpstr>
      <vt:lpstr>Wie wird es Gespielt ? </vt:lpstr>
      <vt:lpstr>Fazit</vt:lpstr>
      <vt:lpstr>PowerPoint-Präsentation</vt:lpstr>
      <vt:lpstr>Vielen Dank fürs Zuhören !</vt:lpstr>
      <vt:lpstr>Quellen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benedikt lipinski</dc:creator>
  <cp:lastModifiedBy>benedikt lipinski</cp:lastModifiedBy>
  <cp:revision>2</cp:revision>
  <dcterms:created xsi:type="dcterms:W3CDTF">2025-01-16T13:18:38Z</dcterms:created>
  <dcterms:modified xsi:type="dcterms:W3CDTF">2025-01-16T18:17:56Z</dcterms:modified>
</cp:coreProperties>
</file>