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3" r:id="rId6"/>
    <p:sldId id="264" r:id="rId7"/>
    <p:sldId id="265" r:id="rId8"/>
    <p:sldId id="266" r:id="rId9"/>
    <p:sldId id="262" r:id="rId10"/>
    <p:sldId id="261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>
        <p:scale>
          <a:sx n="100" d="100"/>
          <a:sy n="100" d="100"/>
        </p:scale>
        <p:origin x="4866" y="13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151B6-9389-0597-2CB7-2B33BA121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CCE73FE-3DA5-BF01-4DBF-2B7F44C436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961F940-2CCB-233F-AE4E-54EE0C50F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B84E6-9D17-46E8-8241-95D1DA0AA633}" type="datetimeFigureOut">
              <a:rPr lang="de-DE" smtClean="0"/>
              <a:t>16.01.2024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0ADBF0-EAAD-038A-69E5-47C99014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E07799-4CCC-3A20-018E-2689C8A49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8EFA-5A40-4D47-BD05-D7A543D0CE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2811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7D8B18-0D07-2EBA-D469-33E7C7BD1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337E5A9-54AD-D183-4F45-B37450E2F4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C7A759E-6F3B-AE8D-8B28-31EE68F38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B84E6-9D17-46E8-8241-95D1DA0AA633}" type="datetimeFigureOut">
              <a:rPr lang="de-DE" smtClean="0"/>
              <a:t>16.01.2024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316A600-BDD6-7D3B-DD82-2710F42CD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685C7D-E8B3-ABC1-3FC0-313F8DB4F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8EFA-5A40-4D47-BD05-D7A543D0CE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0348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49AB51F-3C3A-1900-0D29-75CD55E7C1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05FF373-43D9-2C93-C352-6B5F897FB6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F40242-352E-11BF-3C34-0FCF11E32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B84E6-9D17-46E8-8241-95D1DA0AA633}" type="datetimeFigureOut">
              <a:rPr lang="de-DE" smtClean="0"/>
              <a:t>16.01.2024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FCEF7B4-82FE-7062-59EA-CEBDFE265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80BF84-2B63-FCFB-FEA5-6F9D2B4BC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8EFA-5A40-4D47-BD05-D7A543D0CE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3797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6C88BC-818A-0720-085C-86F4C9686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30BA79-00A6-9A15-D150-1C0940C125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A9C7EB5-3387-F153-6CE9-1A8D09770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B84E6-9D17-46E8-8241-95D1DA0AA633}" type="datetimeFigureOut">
              <a:rPr lang="de-DE" smtClean="0"/>
              <a:t>16.01.2024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03E604-13F8-B2D5-4BC4-AF74ED53A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40705CC-D8C6-D7A7-85A0-167076476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8EFA-5A40-4D47-BD05-D7A543D0CE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7271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1827CE-2F8D-4589-3F8F-ABE4B5C35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E6F18E8-D5BF-B6F3-9B06-C394180CC5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E7A209-72AE-151B-E3C0-2574A5F96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B84E6-9D17-46E8-8241-95D1DA0AA633}" type="datetimeFigureOut">
              <a:rPr lang="de-DE" smtClean="0"/>
              <a:t>16.01.2024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63B5C0-3CD3-1DC2-4B37-D0019E642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80781-B8F8-7BEE-3805-CE59F6E1F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8EFA-5A40-4D47-BD05-D7A543D0CE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746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5B41ED-165C-4160-2113-9D75D51C4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C5DA851-AA32-0B0C-366D-56A33BE261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DBDCEB-D15B-9F40-2F77-B34CC5FECE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4A1A4FC-53AB-F912-2210-AF8B0E3C2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B84E6-9D17-46E8-8241-95D1DA0AA633}" type="datetimeFigureOut">
              <a:rPr lang="de-DE" smtClean="0"/>
              <a:t>16.01.2024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4F6F233-65E3-8EB9-24E2-08D09B556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2AB5571-82F1-BA13-1583-51041402D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8EFA-5A40-4D47-BD05-D7A543D0CE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5119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0A1CD-2273-6FBD-371E-6BAEFBD81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B4CDAF2-8403-D97A-11E6-E29F8D4CED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4E981F4-CEC2-9E2C-7A74-5B23D6F761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5839B94-3111-C46F-EEF5-679AA166F8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6A656FB-CE8C-96E9-8F76-AD234958E3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536116F-44A3-A075-B2BF-E7F957835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B84E6-9D17-46E8-8241-95D1DA0AA633}" type="datetimeFigureOut">
              <a:rPr lang="de-DE" smtClean="0"/>
              <a:t>16.01.2024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EDFB894-CEC6-6F07-575F-400698248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777CE9F-1A99-9580-F2A6-871E2EDC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8EFA-5A40-4D47-BD05-D7A543D0CE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957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A648C0-672D-D54A-9688-0FFCDCCB2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AA7D0B5-5A27-AAC5-19F8-2C01163F0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B84E6-9D17-46E8-8241-95D1DA0AA633}" type="datetimeFigureOut">
              <a:rPr lang="de-DE" smtClean="0"/>
              <a:t>16.01.2024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2A0EE54-3553-5341-7B06-6E95C27CE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1537A7F-4DA7-6559-7D49-66EBD4132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8EFA-5A40-4D47-BD05-D7A543D0CE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4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1D17B0B-5C2B-AA70-5C32-188817823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B84E6-9D17-46E8-8241-95D1DA0AA633}" type="datetimeFigureOut">
              <a:rPr lang="de-DE" smtClean="0"/>
              <a:t>16.01.2024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9A67279-E68F-52EE-7576-FDD591C07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C03AF62-4139-F760-6160-162A12D38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8EFA-5A40-4D47-BD05-D7A543D0CE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356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C202D8-7DF8-6EA1-C270-2C62327E8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04C806E-AE88-6058-3947-CB1C38B41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D17BB32-8BD0-5BAD-AD30-C8A2394364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AC964A6-4E7F-D957-1056-24F7DFCDA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B84E6-9D17-46E8-8241-95D1DA0AA633}" type="datetimeFigureOut">
              <a:rPr lang="de-DE" smtClean="0"/>
              <a:t>16.01.2024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027DE01-7DDC-A28A-47FF-16EAE7CFA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B11B357-F65B-647F-6423-889F0F011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8EFA-5A40-4D47-BD05-D7A543D0CE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7982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489E0A-2EBE-B390-AEFD-A1C44B98F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7771E0E-80C4-8E3E-7B9C-749B902AA4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EC5835C-6B6C-B82E-AF27-6A0A7AC478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28B4EA-FF3F-7A42-0999-798870B70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B84E6-9D17-46E8-8241-95D1DA0AA633}" type="datetimeFigureOut">
              <a:rPr lang="de-DE" smtClean="0"/>
              <a:t>16.01.2024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7724017-2606-4EAF-95DA-7B0FD481C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941B45E-E75B-7A22-14DB-188AEE39A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8EFA-5A40-4D47-BD05-D7A543D0CE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2929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Kreis, Entwurf, Zeichnung, Design enthält.&#10;&#10;Automatisch generierte Beschreibung">
            <a:extLst>
              <a:ext uri="{FF2B5EF4-FFF2-40B4-BE49-F238E27FC236}">
                <a16:creationId xmlns:a16="http://schemas.microsoft.com/office/drawing/2014/main" id="{FA256C71-9A90-342F-6B8D-A3E275B11A78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3532"/>
            <a:ext cx="12192000" cy="8128000"/>
          </a:xfrm>
          <a:prstGeom prst="rect">
            <a:avLst/>
          </a:prstGeom>
        </p:spPr>
      </p:pic>
      <p:pic>
        <p:nvPicPr>
          <p:cNvPr id="8" name="Grafik 7" descr="Ein Bild, das Text, Schrift, Grafiken, Screenshot enthält.&#10;&#10;Automatisch generierte Beschreibung">
            <a:extLst>
              <a:ext uri="{FF2B5EF4-FFF2-40B4-BE49-F238E27FC236}">
                <a16:creationId xmlns:a16="http://schemas.microsoft.com/office/drawing/2014/main" id="{07ED49E4-0F3F-0782-2D7C-4190D90D0337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54" y="208312"/>
            <a:ext cx="2487706" cy="734949"/>
          </a:xfrm>
          <a:prstGeom prst="rect">
            <a:avLst/>
          </a:prstGeom>
        </p:spPr>
      </p:pic>
      <p:pic>
        <p:nvPicPr>
          <p:cNvPr id="9" name="Grafik 8" descr="Ein Bild, das Text, Schrift, Symbol, Grafiken enthält.&#10;&#10;Automatisch generierte Beschreibung">
            <a:extLst>
              <a:ext uri="{FF2B5EF4-FFF2-40B4-BE49-F238E27FC236}">
                <a16:creationId xmlns:a16="http://schemas.microsoft.com/office/drawing/2014/main" id="{736D4EDC-6909-434E-1F3E-BEF41C150270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247" y="-127195"/>
            <a:ext cx="4087906" cy="1405961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A897EDB-7067-4F95-BE98-1D3881D88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2631"/>
            <a:ext cx="10515600" cy="945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49E7E2-E923-9141-65C2-F05A77FB21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70609"/>
            <a:ext cx="10515600" cy="4106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727E090-0901-0D88-B8F4-E4EC371D31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B84E6-9D17-46E8-8241-95D1DA0AA633}" type="datetimeFigureOut">
              <a:rPr lang="de-DE" smtClean="0"/>
              <a:t>16.01.2024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B0E36C-8C09-097C-7955-74E77DAAFC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16FC75-4598-AE47-8492-DC034ECA57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E8EFA-5A40-4D47-BD05-D7A543D0CE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9239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de.aliexpress.com/item/1005004909798479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github.com/ElectronicCats/mpu605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0BA5883B-3835-9BD8-127E-8BE9AD35CDB0}"/>
              </a:ext>
            </a:extLst>
          </p:cNvPr>
          <p:cNvSpPr/>
          <p:nvPr/>
        </p:nvSpPr>
        <p:spPr>
          <a:xfrm>
            <a:off x="8510335" y="-1"/>
            <a:ext cx="3681665" cy="6858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8BC3E3-7699-4B04-73C4-CB2C55431B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99499" y="317500"/>
            <a:ext cx="3263901" cy="6540499"/>
          </a:xfrm>
        </p:spPr>
        <p:txBody>
          <a:bodyPr anchor="t">
            <a:normAutofit/>
          </a:bodyPr>
          <a:lstStyle/>
          <a:p>
            <a:r>
              <a:rPr lang="de-DE" sz="3200" dirty="0"/>
              <a:t>Projekt 161</a:t>
            </a:r>
            <a:br>
              <a:rPr lang="de-DE" sz="3200" dirty="0"/>
            </a:br>
            <a:br>
              <a:rPr lang="de-DE" sz="3200" dirty="0"/>
            </a:br>
            <a:r>
              <a:rPr lang="de-DE" sz="3200" dirty="0"/>
              <a:t>Selbstregelndes</a:t>
            </a:r>
            <a:br>
              <a:rPr lang="de-DE" sz="3200" dirty="0"/>
            </a:br>
            <a:r>
              <a:rPr lang="de-DE" sz="3200" dirty="0"/>
              <a:t>Schwungrad</a:t>
            </a:r>
            <a:br>
              <a:rPr lang="de-DE" sz="3200" dirty="0"/>
            </a:br>
            <a:br>
              <a:rPr lang="de-DE" sz="3200" dirty="0"/>
            </a:br>
            <a:r>
              <a:rPr lang="de-DE" sz="3200" dirty="0"/>
              <a:t>von</a:t>
            </a:r>
            <a:br>
              <a:rPr lang="de-DE" sz="3200" dirty="0"/>
            </a:br>
            <a:r>
              <a:rPr lang="de-DE" sz="3200" dirty="0"/>
              <a:t>Bastian Hannappel und Paul Janzen</a:t>
            </a:r>
            <a:br>
              <a:rPr lang="de-DE" sz="3200" dirty="0"/>
            </a:br>
            <a:br>
              <a:rPr lang="de-DE" sz="3200" dirty="0"/>
            </a:br>
            <a:r>
              <a:rPr lang="de-DE" sz="3200" dirty="0"/>
              <a:t>Betreuender Professor:</a:t>
            </a:r>
            <a:br>
              <a:rPr lang="de-DE" sz="3200" dirty="0"/>
            </a:br>
            <a:r>
              <a:rPr lang="de-DE" sz="3200" dirty="0"/>
              <a:t>Prof. Dr. Mirek Göbel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5663B1D-EC1B-B6F6-A0C1-2B3E661DE2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Grafik 6" descr="Ein Bild, das elektrische Säge, Rad, Werkzeug enthält.&#10;&#10;Automatisch generierte Beschreibung">
            <a:extLst>
              <a:ext uri="{FF2B5EF4-FFF2-40B4-BE49-F238E27FC236}">
                <a16:creationId xmlns:a16="http://schemas.microsoft.com/office/drawing/2014/main" id="{CAF35E15-8A96-3BE1-0F16-49DDCA6EA9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3663" y="-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801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554190-0C63-2E62-9FBA-CD655C24B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Lessons</a:t>
            </a:r>
            <a:r>
              <a:rPr lang="de-DE" dirty="0"/>
              <a:t> </a:t>
            </a:r>
            <a:r>
              <a:rPr lang="de-DE" dirty="0" err="1"/>
              <a:t>Learned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5BF591-811B-CAED-049D-733388BA10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Gründlichere Planung des Antriebs</a:t>
            </a:r>
          </a:p>
          <a:p>
            <a:pPr lvl="1"/>
            <a:r>
              <a:rPr lang="de-DE" dirty="0"/>
              <a:t>Welcher Motor soll verwendet werden</a:t>
            </a:r>
          </a:p>
          <a:p>
            <a:pPr lvl="1"/>
            <a:r>
              <a:rPr lang="de-DE" dirty="0"/>
              <a:t>Welche Leistung wird benötigt?</a:t>
            </a:r>
          </a:p>
          <a:p>
            <a:pPr lvl="1"/>
            <a:r>
              <a:rPr lang="de-DE" dirty="0"/>
              <a:t>Wie wird der Motor angesteuert?</a:t>
            </a:r>
          </a:p>
          <a:p>
            <a:r>
              <a:rPr lang="de-DE" dirty="0"/>
              <a:t>Umsetzbarkeit vorher besser gewichten</a:t>
            </a:r>
          </a:p>
          <a:p>
            <a:pPr lvl="1"/>
            <a:r>
              <a:rPr lang="de-DE" dirty="0"/>
              <a:t>Projekt dem Erfahrungslevel anpassen</a:t>
            </a:r>
          </a:p>
          <a:p>
            <a:pPr lvl="1"/>
            <a:r>
              <a:rPr lang="de-DE" dirty="0"/>
              <a:t>Simulink vor allem für Regler geeignet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7752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554190-0C63-2E62-9FBA-CD655C24B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Inhaltsverzeichnis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5BF591-811B-CAED-049D-733388BA10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dirty="0"/>
              <a:t>Systementwurf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Projektplan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Bauteile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DE" dirty="0"/>
              <a:t>Motor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DE" dirty="0"/>
              <a:t>Gyroskop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DE" dirty="0"/>
              <a:t>Schwungrad &amp; Halterung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Heraufsforderungen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err="1"/>
              <a:t>Lessons</a:t>
            </a:r>
            <a:r>
              <a:rPr lang="de-DE" dirty="0"/>
              <a:t> </a:t>
            </a:r>
            <a:r>
              <a:rPr lang="de-DE" dirty="0" err="1"/>
              <a:t>Learned</a:t>
            </a:r>
            <a:endParaRPr lang="de-DE" dirty="0"/>
          </a:p>
          <a:p>
            <a:pPr marL="514350" indent="-514350">
              <a:buFont typeface="+mj-lt"/>
              <a:buAutoNum type="arabicPeriod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6023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554190-0C63-2E62-9FBA-CD655C24B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Systementwurf</a:t>
            </a:r>
          </a:p>
        </p:txBody>
      </p:sp>
      <p:pic>
        <p:nvPicPr>
          <p:cNvPr id="5" name="Inhaltsplatzhalter 4" descr="Ein Bild, das Diagramm, Kreis, Reihe, Text enthält.&#10;&#10;Automatisch generierte Beschreibung">
            <a:extLst>
              <a:ext uri="{FF2B5EF4-FFF2-40B4-BE49-F238E27FC236}">
                <a16:creationId xmlns:a16="http://schemas.microsoft.com/office/drawing/2014/main" id="{CCDDDEDE-5E57-C1E9-F12A-672AA23946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084" y="1986075"/>
            <a:ext cx="3788616" cy="3869294"/>
          </a:xfrm>
        </p:spPr>
      </p:pic>
      <p:pic>
        <p:nvPicPr>
          <p:cNvPr id="7" name="Grafik 6" descr="Ein Bild, das Text, Screenshot, Diagramm, Reihe enthält.&#10;&#10;Automatisch generierte Beschreibung">
            <a:extLst>
              <a:ext uri="{FF2B5EF4-FFF2-40B4-BE49-F238E27FC236}">
                <a16:creationId xmlns:a16="http://schemas.microsoft.com/office/drawing/2014/main" id="{DD8FC32E-BFD5-4B8B-639A-2406729BE5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9" y="1986075"/>
            <a:ext cx="5986528" cy="3869294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BAA55A66-54D6-146B-61D9-B6A2E364D157}"/>
              </a:ext>
            </a:extLst>
          </p:cNvPr>
          <p:cNvSpPr txBox="1"/>
          <p:nvPr/>
        </p:nvSpPr>
        <p:spPr>
          <a:xfrm>
            <a:off x="4338817" y="5855369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Technischer Systementwurf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46473F2-58C0-7415-D64A-F6BDF477E205}"/>
              </a:ext>
            </a:extLst>
          </p:cNvPr>
          <p:cNvSpPr txBox="1"/>
          <p:nvPr/>
        </p:nvSpPr>
        <p:spPr>
          <a:xfrm>
            <a:off x="8902700" y="5855368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Funktionaler Systementwurf</a:t>
            </a:r>
          </a:p>
        </p:txBody>
      </p:sp>
    </p:spTree>
    <p:extLst>
      <p:ext uri="{BB962C8B-B14F-4D97-AF65-F5344CB8AC3E}">
        <p14:creationId xmlns:p14="http://schemas.microsoft.com/office/powerpoint/2010/main" val="4075391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554190-0C63-2E62-9FBA-CD655C24B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Projektplan</a:t>
            </a:r>
          </a:p>
        </p:txBody>
      </p:sp>
      <p:pic>
        <p:nvPicPr>
          <p:cNvPr id="7" name="Inhaltsplatzhalter 6" descr="Ein Bild, das Text, Screenshot, Reihe, Diagramm enthält.&#10;&#10;Automatisch generierte Beschreibung">
            <a:extLst>
              <a:ext uri="{FF2B5EF4-FFF2-40B4-BE49-F238E27FC236}">
                <a16:creationId xmlns:a16="http://schemas.microsoft.com/office/drawing/2014/main" id="{B5F79897-66FE-23EC-2A86-313A9EBA6F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950" y="1948328"/>
            <a:ext cx="9429750" cy="4532265"/>
          </a:xfr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2ED2DAA1-7D64-087F-036E-0051D569CAFE}"/>
              </a:ext>
            </a:extLst>
          </p:cNvPr>
          <p:cNvSpPr txBox="1"/>
          <p:nvPr/>
        </p:nvSpPr>
        <p:spPr>
          <a:xfrm>
            <a:off x="6096000" y="6480593"/>
            <a:ext cx="4457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Projektplan selbstregelndes Schwungrad (mit </a:t>
            </a:r>
            <a:r>
              <a:rPr lang="de-DE" sz="1200" dirty="0" err="1"/>
              <a:t>GanttProjekt</a:t>
            </a:r>
            <a:r>
              <a:rPr lang="de-DE" sz="1200" dirty="0"/>
              <a:t> erstellt). 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016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554190-0C63-2E62-9FBA-CD655C24B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Projektplan</a:t>
            </a:r>
          </a:p>
        </p:txBody>
      </p:sp>
      <p:pic>
        <p:nvPicPr>
          <p:cNvPr id="7" name="Inhaltsplatzhalter 6" descr="Ein Bild, das Text, Screenshot, Reihe, Diagramm enthält.&#10;&#10;Automatisch generierte Beschreibung">
            <a:extLst>
              <a:ext uri="{FF2B5EF4-FFF2-40B4-BE49-F238E27FC236}">
                <a16:creationId xmlns:a16="http://schemas.microsoft.com/office/drawing/2014/main" id="{B5F79897-66FE-23EC-2A86-313A9EBA6F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" y="1002631"/>
            <a:ext cx="12182577" cy="5855369"/>
          </a:xfrm>
        </p:spPr>
      </p:pic>
    </p:spTree>
    <p:extLst>
      <p:ext uri="{BB962C8B-B14F-4D97-AF65-F5344CB8AC3E}">
        <p14:creationId xmlns:p14="http://schemas.microsoft.com/office/powerpoint/2010/main" val="83012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554190-0C63-2E62-9FBA-CD655C24B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Bauteile - Motor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46473F2-58C0-7415-D64A-F6BDF477E205}"/>
              </a:ext>
            </a:extLst>
          </p:cNvPr>
          <p:cNvSpPr txBox="1"/>
          <p:nvPr/>
        </p:nvSpPr>
        <p:spPr>
          <a:xfrm>
            <a:off x="2882900" y="6464195"/>
            <a:ext cx="4889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i="1" dirty="0">
                <a:hlinkClick r:id="rId2"/>
              </a:rPr>
              <a:t>Bild: </a:t>
            </a:r>
            <a:r>
              <a:rPr lang="de-DE" sz="1200" i="1" dirty="0" err="1">
                <a:hlinkClick r:id="rId2"/>
              </a:rPr>
              <a:t>Nidec</a:t>
            </a:r>
            <a:r>
              <a:rPr lang="de-DE" sz="1200" i="1" dirty="0">
                <a:hlinkClick r:id="rId2"/>
              </a:rPr>
              <a:t> 24H </a:t>
            </a:r>
            <a:r>
              <a:rPr lang="de-DE" sz="1200" i="1" dirty="0" err="1">
                <a:hlinkClick r:id="rId2"/>
              </a:rPr>
              <a:t>Brushless</a:t>
            </a:r>
            <a:r>
              <a:rPr lang="de-DE" sz="1200" i="1" dirty="0">
                <a:hlinkClick r:id="rId2"/>
              </a:rPr>
              <a:t> DC Motor</a:t>
            </a:r>
            <a:r>
              <a:rPr lang="de-DE" sz="1200" dirty="0"/>
              <a:t> | Abgerufen am 15. Januar 2024.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nhaltsplatzhalter 10" descr="Ein Bild, das Autoteile, Hartwaren, Befestigungselement, Metall enthält.&#10;&#10;Automatisch generierte Beschreibung">
            <a:extLst>
              <a:ext uri="{FF2B5EF4-FFF2-40B4-BE49-F238E27FC236}">
                <a16:creationId xmlns:a16="http://schemas.microsoft.com/office/drawing/2014/main" id="{EEB7B9DB-D9BF-5360-B8B3-51679E2A4C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242" y="2317660"/>
            <a:ext cx="3105150" cy="3225072"/>
          </a:xfr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964B0C9F-51C7-F2DD-BF36-F3CBB7EFCF3B}"/>
              </a:ext>
            </a:extLst>
          </p:cNvPr>
          <p:cNvSpPr txBox="1"/>
          <p:nvPr/>
        </p:nvSpPr>
        <p:spPr>
          <a:xfrm>
            <a:off x="838200" y="1948328"/>
            <a:ext cx="7124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Nidec</a:t>
            </a:r>
            <a:r>
              <a:rPr lang="de-DE" dirty="0"/>
              <a:t> 24H </a:t>
            </a:r>
            <a:r>
              <a:rPr lang="de-DE" dirty="0" err="1"/>
              <a:t>Brushless</a:t>
            </a:r>
            <a:r>
              <a:rPr lang="de-DE" dirty="0"/>
              <a:t> DC Motor </a:t>
            </a:r>
          </a:p>
        </p:txBody>
      </p:sp>
    </p:spTree>
    <p:extLst>
      <p:ext uri="{BB962C8B-B14F-4D97-AF65-F5344CB8AC3E}">
        <p14:creationId xmlns:p14="http://schemas.microsoft.com/office/powerpoint/2010/main" val="1247051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554190-0C63-2E62-9FBA-CD655C24B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Bauteile - Gyroskop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46473F2-58C0-7415-D64A-F6BDF477E205}"/>
              </a:ext>
            </a:extLst>
          </p:cNvPr>
          <p:cNvSpPr txBox="1"/>
          <p:nvPr/>
        </p:nvSpPr>
        <p:spPr>
          <a:xfrm>
            <a:off x="2084387" y="6419075"/>
            <a:ext cx="56229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i="1" dirty="0">
                <a:hlinkClick r:id="rId2"/>
              </a:rPr>
              <a:t>Bild: MPU6050 mit Achsen</a:t>
            </a:r>
            <a:r>
              <a:rPr lang="de-DE" sz="1200" dirty="0"/>
              <a:t> | Abgerufen am 15. Januar 2024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64B0C9F-51C7-F2DD-BF36-F3CBB7EFCF3B}"/>
              </a:ext>
            </a:extLst>
          </p:cNvPr>
          <p:cNvSpPr txBox="1"/>
          <p:nvPr/>
        </p:nvSpPr>
        <p:spPr>
          <a:xfrm>
            <a:off x="838200" y="1948328"/>
            <a:ext cx="7124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3-Achsen Beschleunigungs-/ Lagesensor - GY-521 MPU-6050</a:t>
            </a:r>
          </a:p>
        </p:txBody>
      </p:sp>
      <p:pic>
        <p:nvPicPr>
          <p:cNvPr id="4" name="Grafik 3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99F807B5-2121-0980-E635-740349866B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675" y="1933574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867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554190-0C63-2E62-9FBA-CD655C24B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Bauteile – Schwungrad &amp; Halterung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46473F2-58C0-7415-D64A-F6BDF477E205}"/>
              </a:ext>
            </a:extLst>
          </p:cNvPr>
          <p:cNvSpPr txBox="1"/>
          <p:nvPr/>
        </p:nvSpPr>
        <p:spPr>
          <a:xfrm>
            <a:off x="3284537" y="6485750"/>
            <a:ext cx="56229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i="1" dirty="0"/>
              <a:t>CAD-Dateien mit SolidWorks erstellt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 descr="Ein Bild, das Kreis, Transport, Autoteile, Rad enthält.&#10;&#10;Automatisch generierte Beschreibung">
            <a:extLst>
              <a:ext uri="{FF2B5EF4-FFF2-40B4-BE49-F238E27FC236}">
                <a16:creationId xmlns:a16="http://schemas.microsoft.com/office/drawing/2014/main" id="{C1D79F77-3465-E0A4-816B-E401233DEF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2391729"/>
            <a:ext cx="4422162" cy="3650619"/>
          </a:xfrm>
          <a:prstGeom prst="rect">
            <a:avLst/>
          </a:prstGeom>
        </p:spPr>
      </p:pic>
      <p:pic>
        <p:nvPicPr>
          <p:cNvPr id="8" name="Grafik 7" descr="Ein Bild, das Kreis, Transport, Autoteile, Symbol enthält.&#10;&#10;Automatisch generierte Beschreibung">
            <a:extLst>
              <a:ext uri="{FF2B5EF4-FFF2-40B4-BE49-F238E27FC236}">
                <a16:creationId xmlns:a16="http://schemas.microsoft.com/office/drawing/2014/main" id="{2A17A1B1-3B91-BE83-A2B6-A92A43FC08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586" y="2621600"/>
            <a:ext cx="3597332" cy="31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21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554190-0C63-2E62-9FBA-CD655C24B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Heraufsforderungen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5BF591-811B-CAED-049D-733388BA10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Wahl des entsprechenden Motors &amp; Ansteuerung</a:t>
            </a:r>
          </a:p>
          <a:p>
            <a:r>
              <a:rPr lang="de-DE" dirty="0"/>
              <a:t>Erstellen von eigenen Blöcken in Simulink mithilfe der S-</a:t>
            </a:r>
            <a:r>
              <a:rPr lang="de-DE" dirty="0" err="1"/>
              <a:t>Function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9017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</Words>
  <Application>Microsoft Office PowerPoint</Application>
  <PresentationFormat>Breitbild</PresentationFormat>
  <Paragraphs>35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</vt:lpstr>
      <vt:lpstr>Projekt 161  Selbstregelndes Schwungrad  von Bastian Hannappel und Paul Janzen  Betreuender Professor: Prof. Dr. Mirek Göbel</vt:lpstr>
      <vt:lpstr>Inhaltsverzeichnis</vt:lpstr>
      <vt:lpstr>Systementwurf</vt:lpstr>
      <vt:lpstr>Projektplan</vt:lpstr>
      <vt:lpstr>Projektplan</vt:lpstr>
      <vt:lpstr>Bauteile - Motor</vt:lpstr>
      <vt:lpstr>Bauteile - Gyroskop</vt:lpstr>
      <vt:lpstr>Bauteile – Schwungrad &amp; Halterung</vt:lpstr>
      <vt:lpstr>Heraufsforderungen</vt:lpstr>
      <vt:lpstr>Lessons Learned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 161  Selbstregelndes Schwungrad  von Bastian Hannappel und Paul Janzen  Betreuender Professor: Prof. Dr. Mirek Göbel</dc:title>
  <dc:creator>Bastian Hannappel</dc:creator>
  <cp:lastModifiedBy>Bastian Hannappel</cp:lastModifiedBy>
  <cp:revision>1</cp:revision>
  <dcterms:created xsi:type="dcterms:W3CDTF">2024-01-16T21:48:25Z</dcterms:created>
  <dcterms:modified xsi:type="dcterms:W3CDTF">2024-01-16T23:12:13Z</dcterms:modified>
</cp:coreProperties>
</file>