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3" r:id="rId2"/>
    <p:sldId id="274" r:id="rId3"/>
    <p:sldId id="275" r:id="rId4"/>
    <p:sldId id="276" r:id="rId5"/>
    <p:sldId id="257" r:id="rId6"/>
    <p:sldId id="264" r:id="rId7"/>
    <p:sldId id="265" r:id="rId8"/>
    <p:sldId id="266" r:id="rId9"/>
    <p:sldId id="263" r:id="rId10"/>
    <p:sldId id="269" r:id="rId11"/>
    <p:sldId id="268" r:id="rId12"/>
    <p:sldId id="260" r:id="rId13"/>
    <p:sldId id="270" r:id="rId14"/>
    <p:sldId id="271" r:id="rId15"/>
    <p:sldId id="261" r:id="rId16"/>
    <p:sldId id="272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47" autoAdjust="0"/>
    <p:restoredTop sz="94660"/>
  </p:normalViewPr>
  <p:slideViewPr>
    <p:cSldViewPr snapToGrid="0">
      <p:cViewPr varScale="1">
        <p:scale>
          <a:sx n="93" d="100"/>
          <a:sy n="93" d="100"/>
        </p:scale>
        <p:origin x="763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2AC193-27D4-4C98-92C0-FC3A3009F904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9C11E-B448-4E7A-9DAA-19BE1AE6D0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7263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AE104E-1EC5-5042-5D71-2A5F3CBC05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D30E42A-17B6-92D9-AF86-9E63A7CD30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66A717-426F-831C-71D2-F44981956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7C1D27-1CE2-6206-F2AA-C7E83EB28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DFC3FA2-3446-8DEF-4582-8EEE32BA9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3720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440593-3F62-0B47-C63A-3975841A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8D580E2-0C5E-48D7-EE9C-9170BE384A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71B995-FCCB-B4D7-02E5-A1B93449E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2693F2B-6AAD-8E6C-F2FC-DC3D5DEBE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ECEE7D6-DD13-3D50-71A6-9495BC1B6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741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8BF9637E-AABD-0398-39EE-9340CCF04B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C57D836-8CDC-AFA5-0E6D-B62B9C12D9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6FB5965-2FFE-E255-128F-1996A82E8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FE27257-8B37-8053-B6ED-C3A4ED289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BB87D23-0D9F-CB6C-6F1D-085596337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2183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13B9FD-1AF7-2AD3-DD7F-E59A51A64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8B0E55-0197-2328-80CB-0769C10B47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C569C36-2E6A-3043-B2B4-85F33D302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57549E5-5010-906C-A9E4-4C1622773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E839F-56CA-F3E4-CD22-6A8E65B05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2241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0832B8-1937-FEC2-A0B2-8EE16B2FE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F5F8B7C-ACA2-19CD-E397-FE83329C39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5BFDAE1-E7B3-564C-CC12-6D8C5DA8C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99B874D-A12A-1252-6756-DADD45796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D7CBE24-C80E-0AC6-8E38-F14B4D39A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5604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4FC852-F363-9CF3-6961-510CA7964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A2632CC-B1D5-4ECF-10C8-72FA420967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E149548-438D-89C3-D719-744A2BFB50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2FE346E-10C3-F0DC-E4C8-6C283C498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CDFB37D-5CF7-94C1-D5CA-79D9622E9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7223D84-BEE9-744E-5D2D-965C18935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9277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AC2491-068B-F4AA-3347-347F4B362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900052F-2416-3C08-249A-A61857E963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ED94088-CC7F-06C9-06B4-82A1FFEEB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7FAF650-CFAD-89A8-20FA-65F99A44C8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DC994D7-4EDA-2E17-06DB-CC8CEEABAA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4E3268C-91F3-104B-8C29-02DA78118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9A5DD87-6223-210C-0D95-9AC5B9F47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F1E468C-61A7-4BE6-C11B-91A36DAD7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6577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F976E0-23EF-E9B1-D1F2-20C6354AB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C31D0A6-BEB0-7D3B-7B62-DF1C27F7E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41200B9-B4B7-3DCB-3AB4-86EDC496A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891CEC6-4059-39D8-593F-917C5E063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8120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5A6208D-D9DC-A9FF-0CA7-85AC4CE40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DBD221F-00F7-1F11-E25D-D91181196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5CE995F-66EF-A579-5D38-786AF3392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911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F220B8-52A4-B68B-44B8-565841EF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2A1C7EF-5376-3830-BBCF-EC0246324F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5C63BCE-65C4-8B19-D92D-CDA235498C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63433FD-22CE-BE83-9C48-5D569C9A5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EB94AD3-806B-4890-AF21-662D27A92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0236307-0685-37F8-DC14-D622BC99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2439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835A90-683C-6F35-1F40-935DCB748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8B7F59-FC41-0E93-8F09-56E7BF6DC3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CE1A8A6-A51D-E645-D3BF-F8FB93EC29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297D38C-79A1-02EE-4D6F-5BCCDB9F6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C8DF8B4-0A14-A8E2-2063-0E7481778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B630DD0-293D-444C-B228-FF168A22B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559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6FF88EC-CA30-4C24-D811-ED641EBFF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EC10622-4239-349B-79A3-0541C0BDAE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925EB7E-BC87-0A1C-7CA3-98FFC2F18C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0B3C8-5F8A-4FC7-B070-A625D049B8FC}" type="datetimeFigureOut">
              <a:rPr lang="de-DE" smtClean="0"/>
              <a:t>06.01.2024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AEDFF36-EB5F-45AA-270E-1FCA1C4BEB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8977CE-6E86-03C5-0602-5D9BB6B1D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A396C-DF85-43C1-9358-62A97A3D9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245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21E526-BC5F-0F89-2D27-54DD46374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Gesamt Vorderansicht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8DE99B85-70CE-FBD0-603D-868BBE2735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7682" b="25015"/>
          <a:stretch/>
        </p:blipFill>
        <p:spPr>
          <a:xfrm>
            <a:off x="3638621" y="1473200"/>
            <a:ext cx="4133778" cy="512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19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1BEB6-1730-C26B-3A70-F9BE427C9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089" y="427475"/>
            <a:ext cx="10515600" cy="1325563"/>
          </a:xfrm>
        </p:spPr>
        <p:txBody>
          <a:bodyPr/>
          <a:lstStyle/>
          <a:p>
            <a:r>
              <a:rPr lang="de-DE" dirty="0"/>
              <a:t>Seitenwand </a:t>
            </a:r>
            <a:r>
              <a:rPr lang="de-DE" sz="2500" dirty="0"/>
              <a:t>Bauteil Nr. 2.2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B96CD72-ABF7-18E9-B740-F1A4AF0CD10E}"/>
              </a:ext>
            </a:extLst>
          </p:cNvPr>
          <p:cNvSpPr txBox="1"/>
          <p:nvPr/>
        </p:nvSpPr>
        <p:spPr>
          <a:xfrm>
            <a:off x="7606087" y="390563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Draufsicht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D7EED85C-7C31-0215-750A-12CD4F20AFE9}"/>
              </a:ext>
            </a:extLst>
          </p:cNvPr>
          <p:cNvSpPr/>
          <p:nvPr/>
        </p:nvSpPr>
        <p:spPr>
          <a:xfrm>
            <a:off x="6065035" y="5267840"/>
            <a:ext cx="4172504" cy="63839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C8002519-9709-CB5B-C4C0-DE6725C5757A}"/>
              </a:ext>
            </a:extLst>
          </p:cNvPr>
          <p:cNvCxnSpPr>
            <a:cxnSpLocks/>
          </p:cNvCxnSpPr>
          <p:nvPr/>
        </p:nvCxnSpPr>
        <p:spPr>
          <a:xfrm>
            <a:off x="6065035" y="5903101"/>
            <a:ext cx="417250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Ellipse 27">
            <a:extLst>
              <a:ext uri="{FF2B5EF4-FFF2-40B4-BE49-F238E27FC236}">
                <a16:creationId xmlns:a16="http://schemas.microsoft.com/office/drawing/2014/main" id="{D61B8660-FE80-0585-D470-A78B10216393}"/>
              </a:ext>
            </a:extLst>
          </p:cNvPr>
          <p:cNvSpPr/>
          <p:nvPr/>
        </p:nvSpPr>
        <p:spPr>
          <a:xfrm>
            <a:off x="6890748" y="5454310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1BDC1BAC-843D-3543-CD8E-BB194B6313AE}"/>
              </a:ext>
            </a:extLst>
          </p:cNvPr>
          <p:cNvSpPr/>
          <p:nvPr/>
        </p:nvSpPr>
        <p:spPr>
          <a:xfrm>
            <a:off x="9582895" y="5454616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4" name="Gerader Verbinder 43">
            <a:extLst>
              <a:ext uri="{FF2B5EF4-FFF2-40B4-BE49-F238E27FC236}">
                <a16:creationId xmlns:a16="http://schemas.microsoft.com/office/drawing/2014/main" id="{BD06F8DE-2E29-A758-5855-DA6BB4BA65E9}"/>
              </a:ext>
            </a:extLst>
          </p:cNvPr>
          <p:cNvCxnSpPr>
            <a:cxnSpLocks/>
          </p:cNvCxnSpPr>
          <p:nvPr/>
        </p:nvCxnSpPr>
        <p:spPr>
          <a:xfrm>
            <a:off x="5841889" y="5267839"/>
            <a:ext cx="22314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F28B64A3-7805-19D6-0CEF-689E62DE85C8}"/>
              </a:ext>
            </a:extLst>
          </p:cNvPr>
          <p:cNvCxnSpPr>
            <a:cxnSpLocks/>
          </p:cNvCxnSpPr>
          <p:nvPr/>
        </p:nvCxnSpPr>
        <p:spPr>
          <a:xfrm>
            <a:off x="5841889" y="5903276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DC5BCC00-DD2B-9ABD-795A-601872D8F1CF}"/>
              </a:ext>
            </a:extLst>
          </p:cNvPr>
          <p:cNvCxnSpPr>
            <a:cxnSpLocks/>
          </p:cNvCxnSpPr>
          <p:nvPr/>
        </p:nvCxnSpPr>
        <p:spPr>
          <a:xfrm flipV="1">
            <a:off x="5913142" y="5267839"/>
            <a:ext cx="0" cy="63526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feld 49">
            <a:extLst>
              <a:ext uri="{FF2B5EF4-FFF2-40B4-BE49-F238E27FC236}">
                <a16:creationId xmlns:a16="http://schemas.microsoft.com/office/drawing/2014/main" id="{2777ED26-D99D-B3F2-FDE7-BCAB401B2D4E}"/>
              </a:ext>
            </a:extLst>
          </p:cNvPr>
          <p:cNvSpPr txBox="1"/>
          <p:nvPr/>
        </p:nvSpPr>
        <p:spPr>
          <a:xfrm rot="16200000">
            <a:off x="5476557" y="530538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C470BE82-F0FF-2C68-9670-A07F41001F06}"/>
              </a:ext>
            </a:extLst>
          </p:cNvPr>
          <p:cNvCxnSpPr>
            <a:cxnSpLocks/>
          </p:cNvCxnSpPr>
          <p:nvPr/>
        </p:nvCxnSpPr>
        <p:spPr>
          <a:xfrm>
            <a:off x="6096000" y="5585470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Gerader Verbinder 71">
            <a:extLst>
              <a:ext uri="{FF2B5EF4-FFF2-40B4-BE49-F238E27FC236}">
                <a16:creationId xmlns:a16="http://schemas.microsoft.com/office/drawing/2014/main" id="{99F0AE49-7811-5836-72DF-FD7A2533BD29}"/>
              </a:ext>
            </a:extLst>
          </p:cNvPr>
          <p:cNvCxnSpPr>
            <a:cxnSpLocks/>
          </p:cNvCxnSpPr>
          <p:nvPr/>
        </p:nvCxnSpPr>
        <p:spPr>
          <a:xfrm flipH="1">
            <a:off x="10237539" y="4326392"/>
            <a:ext cx="6562" cy="941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r Verbinder 73">
            <a:extLst>
              <a:ext uri="{FF2B5EF4-FFF2-40B4-BE49-F238E27FC236}">
                <a16:creationId xmlns:a16="http://schemas.microsoft.com/office/drawing/2014/main" id="{962695D4-2334-415E-769D-CD76B5A35D28}"/>
              </a:ext>
            </a:extLst>
          </p:cNvPr>
          <p:cNvCxnSpPr>
            <a:cxnSpLocks/>
          </p:cNvCxnSpPr>
          <p:nvPr/>
        </p:nvCxnSpPr>
        <p:spPr>
          <a:xfrm flipV="1">
            <a:off x="9703439" y="5267839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Gerader Verbinder 76">
            <a:extLst>
              <a:ext uri="{FF2B5EF4-FFF2-40B4-BE49-F238E27FC236}">
                <a16:creationId xmlns:a16="http://schemas.microsoft.com/office/drawing/2014/main" id="{FD1245FD-3142-28E9-80D0-572F5D2C6473}"/>
              </a:ext>
            </a:extLst>
          </p:cNvPr>
          <p:cNvCxnSpPr>
            <a:cxnSpLocks/>
          </p:cNvCxnSpPr>
          <p:nvPr/>
        </p:nvCxnSpPr>
        <p:spPr>
          <a:xfrm flipV="1">
            <a:off x="7020111" y="5280262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Gerader Verbinder 77">
            <a:extLst>
              <a:ext uri="{FF2B5EF4-FFF2-40B4-BE49-F238E27FC236}">
                <a16:creationId xmlns:a16="http://schemas.microsoft.com/office/drawing/2014/main" id="{CA739009-CFD4-7132-3B00-443B2B69DD1C}"/>
              </a:ext>
            </a:extLst>
          </p:cNvPr>
          <p:cNvCxnSpPr>
            <a:cxnSpLocks/>
          </p:cNvCxnSpPr>
          <p:nvPr/>
        </p:nvCxnSpPr>
        <p:spPr>
          <a:xfrm flipH="1">
            <a:off x="9703439" y="5049927"/>
            <a:ext cx="6856" cy="2303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1C450E7A-73B3-25F7-2699-BFB1EE1E1FE4}"/>
              </a:ext>
            </a:extLst>
          </p:cNvPr>
          <p:cNvCxnSpPr>
            <a:cxnSpLocks/>
          </p:cNvCxnSpPr>
          <p:nvPr/>
        </p:nvCxnSpPr>
        <p:spPr>
          <a:xfrm>
            <a:off x="7025511" y="4535942"/>
            <a:ext cx="0" cy="7547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Gerader Verbinder 79">
            <a:extLst>
              <a:ext uri="{FF2B5EF4-FFF2-40B4-BE49-F238E27FC236}">
                <a16:creationId xmlns:a16="http://schemas.microsoft.com/office/drawing/2014/main" id="{3B77A07A-3A29-11BD-1630-CBF1BF5D45DC}"/>
              </a:ext>
            </a:extLst>
          </p:cNvPr>
          <p:cNvCxnSpPr>
            <a:cxnSpLocks/>
          </p:cNvCxnSpPr>
          <p:nvPr/>
        </p:nvCxnSpPr>
        <p:spPr>
          <a:xfrm>
            <a:off x="6065034" y="4326392"/>
            <a:ext cx="0" cy="941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 Verbindung mit Pfeil 80">
            <a:extLst>
              <a:ext uri="{FF2B5EF4-FFF2-40B4-BE49-F238E27FC236}">
                <a16:creationId xmlns:a16="http://schemas.microsoft.com/office/drawing/2014/main" id="{07250770-7CCB-7138-064A-6AC274667FA7}"/>
              </a:ext>
            </a:extLst>
          </p:cNvPr>
          <p:cNvCxnSpPr>
            <a:cxnSpLocks/>
          </p:cNvCxnSpPr>
          <p:nvPr/>
        </p:nvCxnSpPr>
        <p:spPr>
          <a:xfrm>
            <a:off x="6074528" y="4435929"/>
            <a:ext cx="415351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Gerade Verbindung mit Pfeil 81">
            <a:extLst>
              <a:ext uri="{FF2B5EF4-FFF2-40B4-BE49-F238E27FC236}">
                <a16:creationId xmlns:a16="http://schemas.microsoft.com/office/drawing/2014/main" id="{647DB939-C55B-7C47-8B2B-41CB59B0098E}"/>
              </a:ext>
            </a:extLst>
          </p:cNvPr>
          <p:cNvCxnSpPr>
            <a:cxnSpLocks/>
          </p:cNvCxnSpPr>
          <p:nvPr/>
        </p:nvCxnSpPr>
        <p:spPr>
          <a:xfrm>
            <a:off x="9698102" y="5159866"/>
            <a:ext cx="5272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Gerade Verbindung mit Pfeil 87">
            <a:extLst>
              <a:ext uri="{FF2B5EF4-FFF2-40B4-BE49-F238E27FC236}">
                <a16:creationId xmlns:a16="http://schemas.microsoft.com/office/drawing/2014/main" id="{7351C4A8-4EBB-1C97-70CF-D88D69B0E457}"/>
              </a:ext>
            </a:extLst>
          </p:cNvPr>
          <p:cNvCxnSpPr>
            <a:cxnSpLocks/>
          </p:cNvCxnSpPr>
          <p:nvPr/>
        </p:nvCxnSpPr>
        <p:spPr>
          <a:xfrm>
            <a:off x="7025511" y="4641449"/>
            <a:ext cx="321202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feld 92">
            <a:extLst>
              <a:ext uri="{FF2B5EF4-FFF2-40B4-BE49-F238E27FC236}">
                <a16:creationId xmlns:a16="http://schemas.microsoft.com/office/drawing/2014/main" id="{696B96B2-7F51-393F-F4BA-57C409BA530E}"/>
              </a:ext>
            </a:extLst>
          </p:cNvPr>
          <p:cNvSpPr txBox="1"/>
          <p:nvPr/>
        </p:nvSpPr>
        <p:spPr>
          <a:xfrm>
            <a:off x="9820660" y="4964786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30</a:t>
            </a:r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A6295DD4-726B-DB11-54D9-41B783CEA4B5}"/>
              </a:ext>
            </a:extLst>
          </p:cNvPr>
          <p:cNvSpPr txBox="1"/>
          <p:nvPr/>
        </p:nvSpPr>
        <p:spPr>
          <a:xfrm>
            <a:off x="8415465" y="4426115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130</a:t>
            </a: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0BE096B2-9BF3-47DE-B520-5AC52387C5B8}"/>
              </a:ext>
            </a:extLst>
          </p:cNvPr>
          <p:cNvSpPr txBox="1"/>
          <p:nvPr/>
        </p:nvSpPr>
        <p:spPr>
          <a:xfrm>
            <a:off x="8010776" y="422426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200</a:t>
            </a:r>
          </a:p>
        </p:txBody>
      </p:sp>
      <p:cxnSp>
        <p:nvCxnSpPr>
          <p:cNvPr id="76" name="Gerader Verbinder 75">
            <a:extLst>
              <a:ext uri="{FF2B5EF4-FFF2-40B4-BE49-F238E27FC236}">
                <a16:creationId xmlns:a16="http://schemas.microsoft.com/office/drawing/2014/main" id="{F8FC2256-95FE-C0FB-9FC9-E5E5312F194D}"/>
              </a:ext>
            </a:extLst>
          </p:cNvPr>
          <p:cNvCxnSpPr>
            <a:cxnSpLocks/>
          </p:cNvCxnSpPr>
          <p:nvPr/>
        </p:nvCxnSpPr>
        <p:spPr>
          <a:xfrm>
            <a:off x="8088661" y="4913330"/>
            <a:ext cx="0" cy="3633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7FAE4FD5-0B29-17BE-55DC-D748A428AA6C}"/>
              </a:ext>
            </a:extLst>
          </p:cNvPr>
          <p:cNvCxnSpPr>
            <a:cxnSpLocks/>
          </p:cNvCxnSpPr>
          <p:nvPr/>
        </p:nvCxnSpPr>
        <p:spPr>
          <a:xfrm>
            <a:off x="7845665" y="4772304"/>
            <a:ext cx="0" cy="4962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 Verbindung mit Pfeil 89">
            <a:extLst>
              <a:ext uri="{FF2B5EF4-FFF2-40B4-BE49-F238E27FC236}">
                <a16:creationId xmlns:a16="http://schemas.microsoft.com/office/drawing/2014/main" id="{97205E4D-4C95-7488-5E35-336BDD7C05C5}"/>
              </a:ext>
            </a:extLst>
          </p:cNvPr>
          <p:cNvCxnSpPr>
            <a:cxnSpLocks/>
          </p:cNvCxnSpPr>
          <p:nvPr/>
        </p:nvCxnSpPr>
        <p:spPr>
          <a:xfrm>
            <a:off x="7844023" y="4860524"/>
            <a:ext cx="240007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feld 91">
            <a:extLst>
              <a:ext uri="{FF2B5EF4-FFF2-40B4-BE49-F238E27FC236}">
                <a16:creationId xmlns:a16="http://schemas.microsoft.com/office/drawing/2014/main" id="{25F314E6-74B2-F9CA-AAF0-D0CBF2A8FF2F}"/>
              </a:ext>
            </a:extLst>
          </p:cNvPr>
          <p:cNvSpPr txBox="1"/>
          <p:nvPr/>
        </p:nvSpPr>
        <p:spPr>
          <a:xfrm>
            <a:off x="8708352" y="464587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110</a:t>
            </a:r>
          </a:p>
        </p:txBody>
      </p:sp>
      <p:cxnSp>
        <p:nvCxnSpPr>
          <p:cNvPr id="95" name="Gerade Verbindung mit Pfeil 94">
            <a:extLst>
              <a:ext uri="{FF2B5EF4-FFF2-40B4-BE49-F238E27FC236}">
                <a16:creationId xmlns:a16="http://schemas.microsoft.com/office/drawing/2014/main" id="{090BA315-AEB1-3492-9904-99E19DB38032}"/>
              </a:ext>
            </a:extLst>
          </p:cNvPr>
          <p:cNvCxnSpPr>
            <a:cxnSpLocks/>
          </p:cNvCxnSpPr>
          <p:nvPr/>
        </p:nvCxnSpPr>
        <p:spPr>
          <a:xfrm>
            <a:off x="8088561" y="5008584"/>
            <a:ext cx="215554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" name="Textfeld 102">
            <a:extLst>
              <a:ext uri="{FF2B5EF4-FFF2-40B4-BE49-F238E27FC236}">
                <a16:creationId xmlns:a16="http://schemas.microsoft.com/office/drawing/2014/main" id="{706340DB-67AD-000B-6D53-4069F2FEED8F}"/>
              </a:ext>
            </a:extLst>
          </p:cNvPr>
          <p:cNvSpPr txBox="1"/>
          <p:nvPr/>
        </p:nvSpPr>
        <p:spPr>
          <a:xfrm>
            <a:off x="8980387" y="4816410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95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D7D0235-EB0B-FF1B-FE30-9C14A19BE3B0}"/>
              </a:ext>
            </a:extLst>
          </p:cNvPr>
          <p:cNvSpPr/>
          <p:nvPr/>
        </p:nvSpPr>
        <p:spPr>
          <a:xfrm>
            <a:off x="1817060" y="274066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32A39249-8556-FC13-D615-32DED9646D4B}"/>
              </a:ext>
            </a:extLst>
          </p:cNvPr>
          <p:cNvCxnSpPr>
            <a:cxnSpLocks/>
          </p:cNvCxnSpPr>
          <p:nvPr/>
        </p:nvCxnSpPr>
        <p:spPr>
          <a:xfrm>
            <a:off x="2161376" y="2738394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hteck 5">
            <a:extLst>
              <a:ext uri="{FF2B5EF4-FFF2-40B4-BE49-F238E27FC236}">
                <a16:creationId xmlns:a16="http://schemas.microsoft.com/office/drawing/2014/main" id="{8700D2FB-32C8-D532-6124-7BCDB742A0C9}"/>
              </a:ext>
            </a:extLst>
          </p:cNvPr>
          <p:cNvSpPr/>
          <p:nvPr/>
        </p:nvSpPr>
        <p:spPr>
          <a:xfrm>
            <a:off x="6071598" y="2731809"/>
            <a:ext cx="4166369" cy="9266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D66CF29-B9FB-9433-D5BF-8751763591B3}"/>
              </a:ext>
            </a:extLst>
          </p:cNvPr>
          <p:cNvSpPr txBox="1"/>
          <p:nvPr/>
        </p:nvSpPr>
        <p:spPr>
          <a:xfrm>
            <a:off x="1555097" y="2085116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Vorderansicht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700DE96-DAAC-0F47-9894-A2029173127C}"/>
              </a:ext>
            </a:extLst>
          </p:cNvPr>
          <p:cNvSpPr txBox="1"/>
          <p:nvPr/>
        </p:nvSpPr>
        <p:spPr>
          <a:xfrm>
            <a:off x="7203933" y="2119712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Seitenansicht von links</a:t>
            </a:r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99B581CB-7AE7-FF4E-53B8-D0449F15751C}"/>
              </a:ext>
            </a:extLst>
          </p:cNvPr>
          <p:cNvCxnSpPr/>
          <p:nvPr/>
        </p:nvCxnSpPr>
        <p:spPr>
          <a:xfrm>
            <a:off x="2161376" y="3661528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0E9E494B-B036-291F-2E9B-85D3CB312DDE}"/>
              </a:ext>
            </a:extLst>
          </p:cNvPr>
          <p:cNvCxnSpPr/>
          <p:nvPr/>
        </p:nvCxnSpPr>
        <p:spPr>
          <a:xfrm>
            <a:off x="2423684" y="3661528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43FCA05A-A93B-C803-2440-AEFE88C1FE1E}"/>
              </a:ext>
            </a:extLst>
          </p:cNvPr>
          <p:cNvCxnSpPr>
            <a:cxnSpLocks/>
          </p:cNvCxnSpPr>
          <p:nvPr/>
        </p:nvCxnSpPr>
        <p:spPr>
          <a:xfrm>
            <a:off x="2430206" y="3834860"/>
            <a:ext cx="26340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D840B918-79CC-E84B-034A-AB73B75CAF96}"/>
              </a:ext>
            </a:extLst>
          </p:cNvPr>
          <p:cNvSpPr txBox="1"/>
          <p:nvPr/>
        </p:nvSpPr>
        <p:spPr>
          <a:xfrm>
            <a:off x="2459434" y="3641220"/>
            <a:ext cx="9839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 x </a:t>
            </a:r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</a:t>
            </a:r>
            <a:r>
              <a:rPr lang="de-DE" sz="1000" dirty="0"/>
              <a:t> 5,5</a:t>
            </a:r>
          </a:p>
        </p:txBody>
      </p: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B214A85C-1EA1-CFE1-35FC-A3DBCA1CBAE1}"/>
              </a:ext>
            </a:extLst>
          </p:cNvPr>
          <p:cNvCxnSpPr>
            <a:cxnSpLocks/>
          </p:cNvCxnSpPr>
          <p:nvPr/>
        </p:nvCxnSpPr>
        <p:spPr>
          <a:xfrm>
            <a:off x="2176190" y="3834860"/>
            <a:ext cx="24749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C1BCEB70-54A3-C9F4-6AD7-1103AD18D22C}"/>
              </a:ext>
            </a:extLst>
          </p:cNvPr>
          <p:cNvCxnSpPr>
            <a:cxnSpLocks/>
          </p:cNvCxnSpPr>
          <p:nvPr/>
        </p:nvCxnSpPr>
        <p:spPr>
          <a:xfrm>
            <a:off x="1593487" y="2740660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759367A6-6B77-07A1-8555-91B50FA50EA4}"/>
              </a:ext>
            </a:extLst>
          </p:cNvPr>
          <p:cNvCxnSpPr>
            <a:cxnSpLocks/>
          </p:cNvCxnSpPr>
          <p:nvPr/>
        </p:nvCxnSpPr>
        <p:spPr>
          <a:xfrm>
            <a:off x="1555097" y="3651998"/>
            <a:ext cx="261534" cy="3062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Gerade Verbindung mit Pfeil 58">
            <a:extLst>
              <a:ext uri="{FF2B5EF4-FFF2-40B4-BE49-F238E27FC236}">
                <a16:creationId xmlns:a16="http://schemas.microsoft.com/office/drawing/2014/main" id="{F69587DB-324B-151A-9B49-989F5A6FA2C3}"/>
              </a:ext>
            </a:extLst>
          </p:cNvPr>
          <p:cNvCxnSpPr>
            <a:cxnSpLocks/>
          </p:cNvCxnSpPr>
          <p:nvPr/>
        </p:nvCxnSpPr>
        <p:spPr>
          <a:xfrm flipV="1">
            <a:off x="1648599" y="2738394"/>
            <a:ext cx="0" cy="91360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Gerader Verbinder 61">
            <a:extLst>
              <a:ext uri="{FF2B5EF4-FFF2-40B4-BE49-F238E27FC236}">
                <a16:creationId xmlns:a16="http://schemas.microsoft.com/office/drawing/2014/main" id="{FBB18D83-9A5B-7D94-99EF-66B0E7C7A9F5}"/>
              </a:ext>
            </a:extLst>
          </p:cNvPr>
          <p:cNvCxnSpPr>
            <a:cxnSpLocks/>
            <a:stCxn id="3" idx="2"/>
            <a:endCxn id="3" idx="0"/>
          </p:cNvCxnSpPr>
          <p:nvPr/>
        </p:nvCxnSpPr>
        <p:spPr>
          <a:xfrm flipV="1">
            <a:off x="2274260" y="2740660"/>
            <a:ext cx="0" cy="91440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Gerader Verbinder 65">
            <a:extLst>
              <a:ext uri="{FF2B5EF4-FFF2-40B4-BE49-F238E27FC236}">
                <a16:creationId xmlns:a16="http://schemas.microsoft.com/office/drawing/2014/main" id="{EEF593FC-C448-642D-7110-9157BA6178B4}"/>
              </a:ext>
            </a:extLst>
          </p:cNvPr>
          <p:cNvCxnSpPr>
            <a:cxnSpLocks/>
          </p:cNvCxnSpPr>
          <p:nvPr/>
        </p:nvCxnSpPr>
        <p:spPr>
          <a:xfrm flipH="1" flipV="1">
            <a:off x="6675612" y="2731808"/>
            <a:ext cx="3387" cy="92019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85E41AA4-71A6-0702-16A3-9E4AF6CFF9B9}"/>
              </a:ext>
            </a:extLst>
          </p:cNvPr>
          <p:cNvCxnSpPr>
            <a:cxnSpLocks/>
          </p:cNvCxnSpPr>
          <p:nvPr/>
        </p:nvCxnSpPr>
        <p:spPr>
          <a:xfrm flipV="1">
            <a:off x="9746511" y="2713997"/>
            <a:ext cx="0" cy="92019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Gerader Verbinder 68">
            <a:extLst>
              <a:ext uri="{FF2B5EF4-FFF2-40B4-BE49-F238E27FC236}">
                <a16:creationId xmlns:a16="http://schemas.microsoft.com/office/drawing/2014/main" id="{804D2DA1-EFBB-1569-0079-AE841BC404E5}"/>
              </a:ext>
            </a:extLst>
          </p:cNvPr>
          <p:cNvCxnSpPr>
            <a:cxnSpLocks/>
          </p:cNvCxnSpPr>
          <p:nvPr/>
        </p:nvCxnSpPr>
        <p:spPr>
          <a:xfrm>
            <a:off x="2423684" y="2738394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Gerader Verbinder 69">
            <a:extLst>
              <a:ext uri="{FF2B5EF4-FFF2-40B4-BE49-F238E27FC236}">
                <a16:creationId xmlns:a16="http://schemas.microsoft.com/office/drawing/2014/main" id="{01C91996-0CA2-059B-249A-5E5335EA3D39}"/>
              </a:ext>
            </a:extLst>
          </p:cNvPr>
          <p:cNvCxnSpPr>
            <a:cxnSpLocks/>
          </p:cNvCxnSpPr>
          <p:nvPr/>
        </p:nvCxnSpPr>
        <p:spPr>
          <a:xfrm>
            <a:off x="6512514" y="2729015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>
            <a:extLst>
              <a:ext uri="{FF2B5EF4-FFF2-40B4-BE49-F238E27FC236}">
                <a16:creationId xmlns:a16="http://schemas.microsoft.com/office/drawing/2014/main" id="{4A80D20D-530E-48C3-B14C-196FFE6D432D}"/>
              </a:ext>
            </a:extLst>
          </p:cNvPr>
          <p:cNvCxnSpPr>
            <a:cxnSpLocks/>
          </p:cNvCxnSpPr>
          <p:nvPr/>
        </p:nvCxnSpPr>
        <p:spPr>
          <a:xfrm>
            <a:off x="6849435" y="2738394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Gerader Verbinder 72">
            <a:extLst>
              <a:ext uri="{FF2B5EF4-FFF2-40B4-BE49-F238E27FC236}">
                <a16:creationId xmlns:a16="http://schemas.microsoft.com/office/drawing/2014/main" id="{6854543B-06B7-5869-D477-E67800470C33}"/>
              </a:ext>
            </a:extLst>
          </p:cNvPr>
          <p:cNvCxnSpPr>
            <a:cxnSpLocks/>
          </p:cNvCxnSpPr>
          <p:nvPr/>
        </p:nvCxnSpPr>
        <p:spPr>
          <a:xfrm>
            <a:off x="9547269" y="2729015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8806315C-0821-3F43-39D2-B8603BA86080}"/>
              </a:ext>
            </a:extLst>
          </p:cNvPr>
          <p:cNvCxnSpPr>
            <a:cxnSpLocks/>
          </p:cNvCxnSpPr>
          <p:nvPr/>
        </p:nvCxnSpPr>
        <p:spPr>
          <a:xfrm>
            <a:off x="9913154" y="2729015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feld 83">
            <a:extLst>
              <a:ext uri="{FF2B5EF4-FFF2-40B4-BE49-F238E27FC236}">
                <a16:creationId xmlns:a16="http://schemas.microsoft.com/office/drawing/2014/main" id="{D0585540-DFF9-BEC9-957C-F964D7848798}"/>
              </a:ext>
            </a:extLst>
          </p:cNvPr>
          <p:cNvSpPr txBox="1"/>
          <p:nvPr/>
        </p:nvSpPr>
        <p:spPr>
          <a:xfrm rot="16200000">
            <a:off x="1189364" y="293267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261176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1BEB6-1730-C26B-3A70-F9BE427C9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081" y="556901"/>
            <a:ext cx="10515600" cy="1325563"/>
          </a:xfrm>
        </p:spPr>
        <p:txBody>
          <a:bodyPr/>
          <a:lstStyle/>
          <a:p>
            <a:r>
              <a:rPr lang="de-DE" dirty="0"/>
              <a:t>Seitenwand </a:t>
            </a:r>
            <a:r>
              <a:rPr lang="de-DE" sz="2500" dirty="0"/>
              <a:t>Bauteil Nr. 2.3 - Rückseite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99CA3E76-BB50-0BF1-7D48-82A8C84DD5EC}"/>
              </a:ext>
            </a:extLst>
          </p:cNvPr>
          <p:cNvSpPr/>
          <p:nvPr/>
        </p:nvSpPr>
        <p:spPr>
          <a:xfrm>
            <a:off x="1135605" y="2355761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201FF106-82E2-5483-F5E5-15B3885B5ED8}"/>
              </a:ext>
            </a:extLst>
          </p:cNvPr>
          <p:cNvCxnSpPr>
            <a:cxnSpLocks/>
          </p:cNvCxnSpPr>
          <p:nvPr/>
        </p:nvCxnSpPr>
        <p:spPr>
          <a:xfrm>
            <a:off x="1480348" y="2354832"/>
            <a:ext cx="0" cy="293217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feld 68">
            <a:extLst>
              <a:ext uri="{FF2B5EF4-FFF2-40B4-BE49-F238E27FC236}">
                <a16:creationId xmlns:a16="http://schemas.microsoft.com/office/drawing/2014/main" id="{1B28D93B-65A7-3852-93D1-86823D1F86EB}"/>
              </a:ext>
            </a:extLst>
          </p:cNvPr>
          <p:cNvSpPr txBox="1"/>
          <p:nvPr/>
        </p:nvSpPr>
        <p:spPr>
          <a:xfrm>
            <a:off x="6918498" y="289870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Draufsicht</a:t>
            </a: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853590F6-73C5-6A43-25E3-8E837D126402}"/>
              </a:ext>
            </a:extLst>
          </p:cNvPr>
          <p:cNvSpPr/>
          <p:nvPr/>
        </p:nvSpPr>
        <p:spPr>
          <a:xfrm>
            <a:off x="5384007" y="2355348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CA55E326-9080-E463-DE18-1EEE7426CF6E}"/>
              </a:ext>
            </a:extLst>
          </p:cNvPr>
          <p:cNvSpPr txBox="1"/>
          <p:nvPr/>
        </p:nvSpPr>
        <p:spPr>
          <a:xfrm>
            <a:off x="2320936" y="165972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Vorderansicht</a:t>
            </a: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A40C34D8-6D27-77B2-288A-FE8F1FF81486}"/>
              </a:ext>
            </a:extLst>
          </p:cNvPr>
          <p:cNvSpPr/>
          <p:nvPr/>
        </p:nvSpPr>
        <p:spPr>
          <a:xfrm>
            <a:off x="5377446" y="4260910"/>
            <a:ext cx="4172504" cy="2311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79225039-2B96-03FA-27DA-730D4EE90014}"/>
              </a:ext>
            </a:extLst>
          </p:cNvPr>
          <p:cNvCxnSpPr>
            <a:cxnSpLocks/>
          </p:cNvCxnSpPr>
          <p:nvPr/>
        </p:nvCxnSpPr>
        <p:spPr>
          <a:xfrm>
            <a:off x="5377446" y="4896172"/>
            <a:ext cx="417250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r Verbinder 83">
            <a:extLst>
              <a:ext uri="{FF2B5EF4-FFF2-40B4-BE49-F238E27FC236}">
                <a16:creationId xmlns:a16="http://schemas.microsoft.com/office/drawing/2014/main" id="{01EFB11F-A42D-0F51-AFAA-8E12B5A6DADC}"/>
              </a:ext>
            </a:extLst>
          </p:cNvPr>
          <p:cNvCxnSpPr>
            <a:cxnSpLocks/>
          </p:cNvCxnSpPr>
          <p:nvPr/>
        </p:nvCxnSpPr>
        <p:spPr>
          <a:xfrm>
            <a:off x="5377446" y="5886772"/>
            <a:ext cx="417250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Ellipse 84">
            <a:extLst>
              <a:ext uri="{FF2B5EF4-FFF2-40B4-BE49-F238E27FC236}">
                <a16:creationId xmlns:a16="http://schemas.microsoft.com/office/drawing/2014/main" id="{C0616921-F24D-4E17-D372-ED3F67D77D3D}"/>
              </a:ext>
            </a:extLst>
          </p:cNvPr>
          <p:cNvSpPr/>
          <p:nvPr/>
        </p:nvSpPr>
        <p:spPr>
          <a:xfrm>
            <a:off x="6203159" y="444738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6" name="Ellipse 85">
            <a:extLst>
              <a:ext uri="{FF2B5EF4-FFF2-40B4-BE49-F238E27FC236}">
                <a16:creationId xmlns:a16="http://schemas.microsoft.com/office/drawing/2014/main" id="{7EA6A573-C06C-23C5-B009-BDC7AF9B8754}"/>
              </a:ext>
            </a:extLst>
          </p:cNvPr>
          <p:cNvSpPr/>
          <p:nvPr/>
        </p:nvSpPr>
        <p:spPr>
          <a:xfrm>
            <a:off x="8895306" y="4447687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7" name="Ellipse 86">
            <a:extLst>
              <a:ext uri="{FF2B5EF4-FFF2-40B4-BE49-F238E27FC236}">
                <a16:creationId xmlns:a16="http://schemas.microsoft.com/office/drawing/2014/main" id="{2E3148DB-C470-E467-8633-09B9566AAA29}"/>
              </a:ext>
            </a:extLst>
          </p:cNvPr>
          <p:cNvSpPr/>
          <p:nvPr/>
        </p:nvSpPr>
        <p:spPr>
          <a:xfrm>
            <a:off x="6190966" y="609838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9" name="Ellipse 88">
            <a:extLst>
              <a:ext uri="{FF2B5EF4-FFF2-40B4-BE49-F238E27FC236}">
                <a16:creationId xmlns:a16="http://schemas.microsoft.com/office/drawing/2014/main" id="{94E9A74A-221B-D4F2-F033-09A2C4CE4AFA}"/>
              </a:ext>
            </a:extLst>
          </p:cNvPr>
          <p:cNvSpPr/>
          <p:nvPr/>
        </p:nvSpPr>
        <p:spPr>
          <a:xfrm>
            <a:off x="8883113" y="609838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id="{D392CF1A-073E-210B-1671-FAADC76DD05C}"/>
              </a:ext>
            </a:extLst>
          </p:cNvPr>
          <p:cNvSpPr txBox="1"/>
          <p:nvPr/>
        </p:nvSpPr>
        <p:spPr>
          <a:xfrm>
            <a:off x="6504041" y="1647487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Seitenansicht von links</a:t>
            </a:r>
          </a:p>
        </p:txBody>
      </p:sp>
      <p:cxnSp>
        <p:nvCxnSpPr>
          <p:cNvPr id="96" name="Gerader Verbinder 95">
            <a:extLst>
              <a:ext uri="{FF2B5EF4-FFF2-40B4-BE49-F238E27FC236}">
                <a16:creationId xmlns:a16="http://schemas.microsoft.com/office/drawing/2014/main" id="{433A6980-6957-AE11-06E9-7E6C15E5480C}"/>
              </a:ext>
            </a:extLst>
          </p:cNvPr>
          <p:cNvCxnSpPr/>
          <p:nvPr/>
        </p:nvCxnSpPr>
        <p:spPr>
          <a:xfrm>
            <a:off x="1135605" y="2114040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Gerader Verbinder 96">
            <a:extLst>
              <a:ext uri="{FF2B5EF4-FFF2-40B4-BE49-F238E27FC236}">
                <a16:creationId xmlns:a16="http://schemas.microsoft.com/office/drawing/2014/main" id="{99606072-4537-09AC-3586-A0139EB880D0}"/>
              </a:ext>
            </a:extLst>
          </p:cNvPr>
          <p:cNvCxnSpPr/>
          <p:nvPr/>
        </p:nvCxnSpPr>
        <p:spPr>
          <a:xfrm>
            <a:off x="5308110" y="2114040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Gerader Verbinder 98">
            <a:extLst>
              <a:ext uri="{FF2B5EF4-FFF2-40B4-BE49-F238E27FC236}">
                <a16:creationId xmlns:a16="http://schemas.microsoft.com/office/drawing/2014/main" id="{A6B122B9-9469-A0C2-958B-C0A4C9A28922}"/>
              </a:ext>
            </a:extLst>
          </p:cNvPr>
          <p:cNvCxnSpPr>
            <a:cxnSpLocks/>
          </p:cNvCxnSpPr>
          <p:nvPr/>
        </p:nvCxnSpPr>
        <p:spPr>
          <a:xfrm flipH="1">
            <a:off x="1480348" y="2645725"/>
            <a:ext cx="4216" cy="3104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Gerade Verbindung mit Pfeil 99">
            <a:extLst>
              <a:ext uri="{FF2B5EF4-FFF2-40B4-BE49-F238E27FC236}">
                <a16:creationId xmlns:a16="http://schemas.microsoft.com/office/drawing/2014/main" id="{709ECA74-88BB-3C1A-49C8-21BD05704682}"/>
              </a:ext>
            </a:extLst>
          </p:cNvPr>
          <p:cNvCxnSpPr>
            <a:cxnSpLocks/>
          </p:cNvCxnSpPr>
          <p:nvPr/>
        </p:nvCxnSpPr>
        <p:spPr>
          <a:xfrm>
            <a:off x="1135605" y="2194513"/>
            <a:ext cx="417250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1" name="Textfeld 100">
            <a:extLst>
              <a:ext uri="{FF2B5EF4-FFF2-40B4-BE49-F238E27FC236}">
                <a16:creationId xmlns:a16="http://schemas.microsoft.com/office/drawing/2014/main" id="{73953E4F-186B-3F1C-695D-DEAFF456BFF7}"/>
              </a:ext>
            </a:extLst>
          </p:cNvPr>
          <p:cNvSpPr txBox="1"/>
          <p:nvPr/>
        </p:nvSpPr>
        <p:spPr>
          <a:xfrm>
            <a:off x="2933033" y="2004585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160</a:t>
            </a:r>
          </a:p>
        </p:txBody>
      </p:sp>
      <p:cxnSp>
        <p:nvCxnSpPr>
          <p:cNvPr id="102" name="Gerade Verbindung mit Pfeil 101">
            <a:extLst>
              <a:ext uri="{FF2B5EF4-FFF2-40B4-BE49-F238E27FC236}">
                <a16:creationId xmlns:a16="http://schemas.microsoft.com/office/drawing/2014/main" id="{3F01E5A8-3AB7-919C-9DA5-FF9F35EA630D}"/>
              </a:ext>
            </a:extLst>
          </p:cNvPr>
          <p:cNvCxnSpPr>
            <a:cxnSpLocks/>
          </p:cNvCxnSpPr>
          <p:nvPr/>
        </p:nvCxnSpPr>
        <p:spPr>
          <a:xfrm>
            <a:off x="1755463" y="2902662"/>
            <a:ext cx="26340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6" name="Textfeld 105">
            <a:extLst>
              <a:ext uri="{FF2B5EF4-FFF2-40B4-BE49-F238E27FC236}">
                <a16:creationId xmlns:a16="http://schemas.microsoft.com/office/drawing/2014/main" id="{F5A2ED57-9ADB-9038-9F31-8DCEFB72FA25}"/>
              </a:ext>
            </a:extLst>
          </p:cNvPr>
          <p:cNvSpPr txBox="1"/>
          <p:nvPr/>
        </p:nvSpPr>
        <p:spPr>
          <a:xfrm>
            <a:off x="1755463" y="2658626"/>
            <a:ext cx="9839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 x </a:t>
            </a:r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</a:t>
            </a:r>
            <a:r>
              <a:rPr lang="de-DE" sz="1000" dirty="0"/>
              <a:t>5,5</a:t>
            </a:r>
          </a:p>
        </p:txBody>
      </p:sp>
      <p:cxnSp>
        <p:nvCxnSpPr>
          <p:cNvPr id="107" name="Gerader Verbinder 106">
            <a:extLst>
              <a:ext uri="{FF2B5EF4-FFF2-40B4-BE49-F238E27FC236}">
                <a16:creationId xmlns:a16="http://schemas.microsoft.com/office/drawing/2014/main" id="{A4A9D832-CF7E-D4D8-944B-DDDCAF9AC95D}"/>
              </a:ext>
            </a:extLst>
          </p:cNvPr>
          <p:cNvCxnSpPr>
            <a:cxnSpLocks/>
          </p:cNvCxnSpPr>
          <p:nvPr/>
        </p:nvCxnSpPr>
        <p:spPr>
          <a:xfrm>
            <a:off x="1491092" y="2891934"/>
            <a:ext cx="24749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Gerader Verbinder 107">
            <a:extLst>
              <a:ext uri="{FF2B5EF4-FFF2-40B4-BE49-F238E27FC236}">
                <a16:creationId xmlns:a16="http://schemas.microsoft.com/office/drawing/2014/main" id="{37B1A516-F965-F57E-317A-95762C9C1BC4}"/>
              </a:ext>
            </a:extLst>
          </p:cNvPr>
          <p:cNvCxnSpPr>
            <a:cxnSpLocks/>
          </p:cNvCxnSpPr>
          <p:nvPr/>
        </p:nvCxnSpPr>
        <p:spPr>
          <a:xfrm>
            <a:off x="4922100" y="4260910"/>
            <a:ext cx="455346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9" name="Gerader Verbinder 108">
            <a:extLst>
              <a:ext uri="{FF2B5EF4-FFF2-40B4-BE49-F238E27FC236}">
                <a16:creationId xmlns:a16="http://schemas.microsoft.com/office/drawing/2014/main" id="{8BF12372-8BE2-9BC1-0CD0-4F16867EB23D}"/>
              </a:ext>
            </a:extLst>
          </p:cNvPr>
          <p:cNvCxnSpPr>
            <a:cxnSpLocks/>
          </p:cNvCxnSpPr>
          <p:nvPr/>
        </p:nvCxnSpPr>
        <p:spPr>
          <a:xfrm>
            <a:off x="5154300" y="4896347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Gerade Verbindung mit Pfeil 110">
            <a:extLst>
              <a:ext uri="{FF2B5EF4-FFF2-40B4-BE49-F238E27FC236}">
                <a16:creationId xmlns:a16="http://schemas.microsoft.com/office/drawing/2014/main" id="{F399013D-DF7F-1C77-F132-631A2B1F3CEE}"/>
              </a:ext>
            </a:extLst>
          </p:cNvPr>
          <p:cNvCxnSpPr>
            <a:cxnSpLocks/>
          </p:cNvCxnSpPr>
          <p:nvPr/>
        </p:nvCxnSpPr>
        <p:spPr>
          <a:xfrm flipV="1">
            <a:off x="5225553" y="4260910"/>
            <a:ext cx="0" cy="63526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" name="Textfeld 111">
            <a:extLst>
              <a:ext uri="{FF2B5EF4-FFF2-40B4-BE49-F238E27FC236}">
                <a16:creationId xmlns:a16="http://schemas.microsoft.com/office/drawing/2014/main" id="{32905930-1FF8-115C-71ED-A7F806B0740B}"/>
              </a:ext>
            </a:extLst>
          </p:cNvPr>
          <p:cNvSpPr txBox="1"/>
          <p:nvPr/>
        </p:nvSpPr>
        <p:spPr>
          <a:xfrm rot="16200000">
            <a:off x="4806488" y="431119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113" name="Gerader Verbinder 112">
            <a:extLst>
              <a:ext uri="{FF2B5EF4-FFF2-40B4-BE49-F238E27FC236}">
                <a16:creationId xmlns:a16="http://schemas.microsoft.com/office/drawing/2014/main" id="{9F2B581B-116E-A0F7-7E93-F1DB88D816CB}"/>
              </a:ext>
            </a:extLst>
          </p:cNvPr>
          <p:cNvCxnSpPr>
            <a:cxnSpLocks/>
          </p:cNvCxnSpPr>
          <p:nvPr/>
        </p:nvCxnSpPr>
        <p:spPr>
          <a:xfrm>
            <a:off x="912459" y="2648697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4" name="Gerader Verbinder 113">
            <a:extLst>
              <a:ext uri="{FF2B5EF4-FFF2-40B4-BE49-F238E27FC236}">
                <a16:creationId xmlns:a16="http://schemas.microsoft.com/office/drawing/2014/main" id="{4F3E293E-0F48-8A66-F68E-B770C098D2FB}"/>
              </a:ext>
            </a:extLst>
          </p:cNvPr>
          <p:cNvCxnSpPr>
            <a:cxnSpLocks/>
          </p:cNvCxnSpPr>
          <p:nvPr/>
        </p:nvCxnSpPr>
        <p:spPr>
          <a:xfrm flipV="1">
            <a:off x="912459" y="2354832"/>
            <a:ext cx="223146" cy="6353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Gerade Verbindung mit Pfeil 114">
            <a:extLst>
              <a:ext uri="{FF2B5EF4-FFF2-40B4-BE49-F238E27FC236}">
                <a16:creationId xmlns:a16="http://schemas.microsoft.com/office/drawing/2014/main" id="{D6C5BE98-E7E8-ED40-8762-9A9CD70C2314}"/>
              </a:ext>
            </a:extLst>
          </p:cNvPr>
          <p:cNvCxnSpPr>
            <a:cxnSpLocks/>
          </p:cNvCxnSpPr>
          <p:nvPr/>
        </p:nvCxnSpPr>
        <p:spPr>
          <a:xfrm flipV="1">
            <a:off x="1024031" y="2354832"/>
            <a:ext cx="0" cy="2938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6" name="Textfeld 115">
            <a:extLst>
              <a:ext uri="{FF2B5EF4-FFF2-40B4-BE49-F238E27FC236}">
                <a16:creationId xmlns:a16="http://schemas.microsoft.com/office/drawing/2014/main" id="{5179E97C-EC39-A107-D356-FE3B52B95446}"/>
              </a:ext>
            </a:extLst>
          </p:cNvPr>
          <p:cNvSpPr txBox="1"/>
          <p:nvPr/>
        </p:nvSpPr>
        <p:spPr>
          <a:xfrm rot="16200000">
            <a:off x="746907" y="2300620"/>
            <a:ext cx="402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8</a:t>
            </a:r>
          </a:p>
        </p:txBody>
      </p:sp>
      <p:cxnSp>
        <p:nvCxnSpPr>
          <p:cNvPr id="117" name="Gerader Verbinder 116">
            <a:extLst>
              <a:ext uri="{FF2B5EF4-FFF2-40B4-BE49-F238E27FC236}">
                <a16:creationId xmlns:a16="http://schemas.microsoft.com/office/drawing/2014/main" id="{D298A60A-1A59-B229-5A04-FF52B859A995}"/>
              </a:ext>
            </a:extLst>
          </p:cNvPr>
          <p:cNvCxnSpPr>
            <a:cxnSpLocks/>
          </p:cNvCxnSpPr>
          <p:nvPr/>
        </p:nvCxnSpPr>
        <p:spPr>
          <a:xfrm>
            <a:off x="5408411" y="4578541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Gerader Verbinder 118">
            <a:extLst>
              <a:ext uri="{FF2B5EF4-FFF2-40B4-BE49-F238E27FC236}">
                <a16:creationId xmlns:a16="http://schemas.microsoft.com/office/drawing/2014/main" id="{04C911E9-8129-2EDE-E2C3-5DB7D7041BF6}"/>
              </a:ext>
            </a:extLst>
          </p:cNvPr>
          <p:cNvCxnSpPr>
            <a:cxnSpLocks/>
          </p:cNvCxnSpPr>
          <p:nvPr/>
        </p:nvCxnSpPr>
        <p:spPr>
          <a:xfrm>
            <a:off x="5407237" y="5383180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Gerader Verbinder 122">
            <a:extLst>
              <a:ext uri="{FF2B5EF4-FFF2-40B4-BE49-F238E27FC236}">
                <a16:creationId xmlns:a16="http://schemas.microsoft.com/office/drawing/2014/main" id="{451394E5-C45A-8F58-2C2E-C89361E00A3C}"/>
              </a:ext>
            </a:extLst>
          </p:cNvPr>
          <p:cNvCxnSpPr>
            <a:cxnSpLocks/>
          </p:cNvCxnSpPr>
          <p:nvPr/>
        </p:nvCxnSpPr>
        <p:spPr>
          <a:xfrm flipH="1">
            <a:off x="9549950" y="3319463"/>
            <a:ext cx="6562" cy="941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Gerader Verbinder 123">
            <a:extLst>
              <a:ext uri="{FF2B5EF4-FFF2-40B4-BE49-F238E27FC236}">
                <a16:creationId xmlns:a16="http://schemas.microsoft.com/office/drawing/2014/main" id="{3F0A587A-9BA9-DC7F-BABE-F11737F632FA}"/>
              </a:ext>
            </a:extLst>
          </p:cNvPr>
          <p:cNvCxnSpPr>
            <a:cxnSpLocks/>
          </p:cNvCxnSpPr>
          <p:nvPr/>
        </p:nvCxnSpPr>
        <p:spPr>
          <a:xfrm flipV="1">
            <a:off x="9015850" y="4260910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Gerader Verbinder 124">
            <a:extLst>
              <a:ext uri="{FF2B5EF4-FFF2-40B4-BE49-F238E27FC236}">
                <a16:creationId xmlns:a16="http://schemas.microsoft.com/office/drawing/2014/main" id="{B14AD94A-688D-2393-AF14-7382312D812A}"/>
              </a:ext>
            </a:extLst>
          </p:cNvPr>
          <p:cNvCxnSpPr>
            <a:cxnSpLocks/>
          </p:cNvCxnSpPr>
          <p:nvPr/>
        </p:nvCxnSpPr>
        <p:spPr>
          <a:xfrm flipV="1">
            <a:off x="6332522" y="4273333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6" name="Gerader Verbinder 125">
            <a:extLst>
              <a:ext uri="{FF2B5EF4-FFF2-40B4-BE49-F238E27FC236}">
                <a16:creationId xmlns:a16="http://schemas.microsoft.com/office/drawing/2014/main" id="{F8B261EF-E6E1-6F1E-101E-97E9BF72CF83}"/>
              </a:ext>
            </a:extLst>
          </p:cNvPr>
          <p:cNvCxnSpPr>
            <a:cxnSpLocks/>
          </p:cNvCxnSpPr>
          <p:nvPr/>
        </p:nvCxnSpPr>
        <p:spPr>
          <a:xfrm flipH="1">
            <a:off x="9015850" y="4042998"/>
            <a:ext cx="6856" cy="2303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Gerader Verbinder 127">
            <a:extLst>
              <a:ext uri="{FF2B5EF4-FFF2-40B4-BE49-F238E27FC236}">
                <a16:creationId xmlns:a16="http://schemas.microsoft.com/office/drawing/2014/main" id="{3E3989C1-4191-EAE6-E68F-8E6D78555531}"/>
              </a:ext>
            </a:extLst>
          </p:cNvPr>
          <p:cNvCxnSpPr>
            <a:cxnSpLocks/>
          </p:cNvCxnSpPr>
          <p:nvPr/>
        </p:nvCxnSpPr>
        <p:spPr>
          <a:xfrm>
            <a:off x="6337922" y="3529013"/>
            <a:ext cx="0" cy="7547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Gerader Verbinder 128">
            <a:extLst>
              <a:ext uri="{FF2B5EF4-FFF2-40B4-BE49-F238E27FC236}">
                <a16:creationId xmlns:a16="http://schemas.microsoft.com/office/drawing/2014/main" id="{F7B549EF-EC8F-1C53-86F1-F4227BD618E6}"/>
              </a:ext>
            </a:extLst>
          </p:cNvPr>
          <p:cNvCxnSpPr>
            <a:cxnSpLocks/>
          </p:cNvCxnSpPr>
          <p:nvPr/>
        </p:nvCxnSpPr>
        <p:spPr>
          <a:xfrm>
            <a:off x="5377445" y="3319463"/>
            <a:ext cx="0" cy="941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Gerade Verbindung mit Pfeil 129">
            <a:extLst>
              <a:ext uri="{FF2B5EF4-FFF2-40B4-BE49-F238E27FC236}">
                <a16:creationId xmlns:a16="http://schemas.microsoft.com/office/drawing/2014/main" id="{887FA4BB-2BB3-405D-0096-0C801901B145}"/>
              </a:ext>
            </a:extLst>
          </p:cNvPr>
          <p:cNvCxnSpPr>
            <a:cxnSpLocks/>
          </p:cNvCxnSpPr>
          <p:nvPr/>
        </p:nvCxnSpPr>
        <p:spPr>
          <a:xfrm>
            <a:off x="5386939" y="3429000"/>
            <a:ext cx="415351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1" name="Gerade Verbindung mit Pfeil 130">
            <a:extLst>
              <a:ext uri="{FF2B5EF4-FFF2-40B4-BE49-F238E27FC236}">
                <a16:creationId xmlns:a16="http://schemas.microsoft.com/office/drawing/2014/main" id="{2F92F4CA-9E95-90E5-B3B5-A77191467BDF}"/>
              </a:ext>
            </a:extLst>
          </p:cNvPr>
          <p:cNvCxnSpPr>
            <a:cxnSpLocks/>
          </p:cNvCxnSpPr>
          <p:nvPr/>
        </p:nvCxnSpPr>
        <p:spPr>
          <a:xfrm>
            <a:off x="9010513" y="4152937"/>
            <a:ext cx="5272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6" name="Gerade Verbindung mit Pfeil 135">
            <a:extLst>
              <a:ext uri="{FF2B5EF4-FFF2-40B4-BE49-F238E27FC236}">
                <a16:creationId xmlns:a16="http://schemas.microsoft.com/office/drawing/2014/main" id="{E5994220-30E3-AD02-6F3E-4589069A5476}"/>
              </a:ext>
            </a:extLst>
          </p:cNvPr>
          <p:cNvCxnSpPr>
            <a:cxnSpLocks/>
          </p:cNvCxnSpPr>
          <p:nvPr/>
        </p:nvCxnSpPr>
        <p:spPr>
          <a:xfrm>
            <a:off x="6337922" y="3634520"/>
            <a:ext cx="321202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7" name="Textfeld 136">
            <a:extLst>
              <a:ext uri="{FF2B5EF4-FFF2-40B4-BE49-F238E27FC236}">
                <a16:creationId xmlns:a16="http://schemas.microsoft.com/office/drawing/2014/main" id="{BFFF507B-05C6-6CE1-E7CA-91AAF3890A7D}"/>
              </a:ext>
            </a:extLst>
          </p:cNvPr>
          <p:cNvSpPr txBox="1"/>
          <p:nvPr/>
        </p:nvSpPr>
        <p:spPr>
          <a:xfrm>
            <a:off x="9133071" y="395785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30</a:t>
            </a:r>
          </a:p>
        </p:txBody>
      </p:sp>
      <p:sp>
        <p:nvSpPr>
          <p:cNvPr id="138" name="Textfeld 137">
            <a:extLst>
              <a:ext uri="{FF2B5EF4-FFF2-40B4-BE49-F238E27FC236}">
                <a16:creationId xmlns:a16="http://schemas.microsoft.com/office/drawing/2014/main" id="{1AE187C2-D6DF-B1C2-A731-1A14D8D9BE8C}"/>
              </a:ext>
            </a:extLst>
          </p:cNvPr>
          <p:cNvSpPr txBox="1"/>
          <p:nvPr/>
        </p:nvSpPr>
        <p:spPr>
          <a:xfrm>
            <a:off x="7727876" y="3419186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130</a:t>
            </a:r>
          </a:p>
        </p:txBody>
      </p:sp>
      <p:sp>
        <p:nvSpPr>
          <p:cNvPr id="139" name="Textfeld 138">
            <a:extLst>
              <a:ext uri="{FF2B5EF4-FFF2-40B4-BE49-F238E27FC236}">
                <a16:creationId xmlns:a16="http://schemas.microsoft.com/office/drawing/2014/main" id="{D4D27A97-B584-6C5C-D06F-07B551B56A8C}"/>
              </a:ext>
            </a:extLst>
          </p:cNvPr>
          <p:cNvSpPr txBox="1"/>
          <p:nvPr/>
        </p:nvSpPr>
        <p:spPr>
          <a:xfrm>
            <a:off x="7323187" y="3217335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200</a:t>
            </a:r>
          </a:p>
        </p:txBody>
      </p:sp>
      <p:cxnSp>
        <p:nvCxnSpPr>
          <p:cNvPr id="141" name="Gerader Verbinder 140">
            <a:extLst>
              <a:ext uri="{FF2B5EF4-FFF2-40B4-BE49-F238E27FC236}">
                <a16:creationId xmlns:a16="http://schemas.microsoft.com/office/drawing/2014/main" id="{DF6528BC-BA03-2079-9677-89BE53C7A1E4}"/>
              </a:ext>
            </a:extLst>
          </p:cNvPr>
          <p:cNvCxnSpPr>
            <a:cxnSpLocks/>
          </p:cNvCxnSpPr>
          <p:nvPr/>
        </p:nvCxnSpPr>
        <p:spPr>
          <a:xfrm>
            <a:off x="1742656" y="2354832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Gerader Verbinder 141">
            <a:extLst>
              <a:ext uri="{FF2B5EF4-FFF2-40B4-BE49-F238E27FC236}">
                <a16:creationId xmlns:a16="http://schemas.microsoft.com/office/drawing/2014/main" id="{BD3857E2-E288-4DD5-7B4E-AABD5072AAFA}"/>
              </a:ext>
            </a:extLst>
          </p:cNvPr>
          <p:cNvCxnSpPr>
            <a:cxnSpLocks/>
          </p:cNvCxnSpPr>
          <p:nvPr/>
        </p:nvCxnSpPr>
        <p:spPr>
          <a:xfrm>
            <a:off x="4683136" y="2354832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Gerader Verbinder 142">
            <a:extLst>
              <a:ext uri="{FF2B5EF4-FFF2-40B4-BE49-F238E27FC236}">
                <a16:creationId xmlns:a16="http://schemas.microsoft.com/office/drawing/2014/main" id="{0D3210F8-C80C-D468-7034-F73362D84434}"/>
              </a:ext>
            </a:extLst>
          </p:cNvPr>
          <p:cNvCxnSpPr>
            <a:cxnSpLocks/>
          </p:cNvCxnSpPr>
          <p:nvPr/>
        </p:nvCxnSpPr>
        <p:spPr>
          <a:xfrm>
            <a:off x="4978686" y="2361185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Gerader Verbinder 151">
            <a:extLst>
              <a:ext uri="{FF2B5EF4-FFF2-40B4-BE49-F238E27FC236}">
                <a16:creationId xmlns:a16="http://schemas.microsoft.com/office/drawing/2014/main" id="{01C7AF11-8044-087F-8BF2-2F93F3EDA39E}"/>
              </a:ext>
            </a:extLst>
          </p:cNvPr>
          <p:cNvCxnSpPr>
            <a:cxnSpLocks/>
          </p:cNvCxnSpPr>
          <p:nvPr/>
        </p:nvCxnSpPr>
        <p:spPr>
          <a:xfrm>
            <a:off x="6209720" y="2354832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Gerader Verbinder 153">
            <a:extLst>
              <a:ext uri="{FF2B5EF4-FFF2-40B4-BE49-F238E27FC236}">
                <a16:creationId xmlns:a16="http://schemas.microsoft.com/office/drawing/2014/main" id="{7BD06491-8CF1-4076-9C2F-625AFD7294D0}"/>
              </a:ext>
            </a:extLst>
          </p:cNvPr>
          <p:cNvCxnSpPr>
            <a:cxnSpLocks/>
          </p:cNvCxnSpPr>
          <p:nvPr/>
        </p:nvCxnSpPr>
        <p:spPr>
          <a:xfrm>
            <a:off x="6504041" y="2352592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Gerader Verbinder 154">
            <a:extLst>
              <a:ext uri="{FF2B5EF4-FFF2-40B4-BE49-F238E27FC236}">
                <a16:creationId xmlns:a16="http://schemas.microsoft.com/office/drawing/2014/main" id="{57458B92-4C12-CD24-69D4-154F2A2509C2}"/>
              </a:ext>
            </a:extLst>
          </p:cNvPr>
          <p:cNvCxnSpPr>
            <a:cxnSpLocks/>
          </p:cNvCxnSpPr>
          <p:nvPr/>
        </p:nvCxnSpPr>
        <p:spPr>
          <a:xfrm>
            <a:off x="8901867" y="2352593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Gerader Verbinder 155">
            <a:extLst>
              <a:ext uri="{FF2B5EF4-FFF2-40B4-BE49-F238E27FC236}">
                <a16:creationId xmlns:a16="http://schemas.microsoft.com/office/drawing/2014/main" id="{C6FA48C3-419A-775B-76C2-8C3383C42EDB}"/>
              </a:ext>
            </a:extLst>
          </p:cNvPr>
          <p:cNvCxnSpPr>
            <a:cxnSpLocks/>
          </p:cNvCxnSpPr>
          <p:nvPr/>
        </p:nvCxnSpPr>
        <p:spPr>
          <a:xfrm>
            <a:off x="9249184" y="2352594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Gerader Verbinder 158">
            <a:extLst>
              <a:ext uri="{FF2B5EF4-FFF2-40B4-BE49-F238E27FC236}">
                <a16:creationId xmlns:a16="http://schemas.microsoft.com/office/drawing/2014/main" id="{1F0BF0B0-2555-50FE-5A70-C1FD60272F21}"/>
              </a:ext>
            </a:extLst>
          </p:cNvPr>
          <p:cNvCxnSpPr>
            <a:cxnSpLocks/>
          </p:cNvCxnSpPr>
          <p:nvPr/>
        </p:nvCxnSpPr>
        <p:spPr>
          <a:xfrm flipH="1">
            <a:off x="1744295" y="2638786"/>
            <a:ext cx="4216" cy="3104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Gerader Verbinder 176">
            <a:extLst>
              <a:ext uri="{FF2B5EF4-FFF2-40B4-BE49-F238E27FC236}">
                <a16:creationId xmlns:a16="http://schemas.microsoft.com/office/drawing/2014/main" id="{0B3F6F10-8D83-AB55-4969-AE1D186FE81C}"/>
              </a:ext>
            </a:extLst>
          </p:cNvPr>
          <p:cNvCxnSpPr>
            <a:cxnSpLocks/>
          </p:cNvCxnSpPr>
          <p:nvPr/>
        </p:nvCxnSpPr>
        <p:spPr>
          <a:xfrm>
            <a:off x="2773376" y="2361833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Gerader Verbinder 177">
            <a:extLst>
              <a:ext uri="{FF2B5EF4-FFF2-40B4-BE49-F238E27FC236}">
                <a16:creationId xmlns:a16="http://schemas.microsoft.com/office/drawing/2014/main" id="{22BDADEF-9E13-FDB0-D327-99B4534E621E}"/>
              </a:ext>
            </a:extLst>
          </p:cNvPr>
          <p:cNvCxnSpPr>
            <a:cxnSpLocks/>
          </p:cNvCxnSpPr>
          <p:nvPr/>
        </p:nvCxnSpPr>
        <p:spPr>
          <a:xfrm>
            <a:off x="2882913" y="2371096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Gerader Verbinder 178">
            <a:extLst>
              <a:ext uri="{FF2B5EF4-FFF2-40B4-BE49-F238E27FC236}">
                <a16:creationId xmlns:a16="http://schemas.microsoft.com/office/drawing/2014/main" id="{894E7712-2160-69FD-5331-7A66539CB7F3}"/>
              </a:ext>
            </a:extLst>
          </p:cNvPr>
          <p:cNvCxnSpPr>
            <a:cxnSpLocks/>
          </p:cNvCxnSpPr>
          <p:nvPr/>
        </p:nvCxnSpPr>
        <p:spPr>
          <a:xfrm>
            <a:off x="3125800" y="2371096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Gerader Verbinder 179">
            <a:extLst>
              <a:ext uri="{FF2B5EF4-FFF2-40B4-BE49-F238E27FC236}">
                <a16:creationId xmlns:a16="http://schemas.microsoft.com/office/drawing/2014/main" id="{8434040D-7218-EE10-2AAC-74067BA4D489}"/>
              </a:ext>
            </a:extLst>
          </p:cNvPr>
          <p:cNvCxnSpPr>
            <a:cxnSpLocks/>
          </p:cNvCxnSpPr>
          <p:nvPr/>
        </p:nvCxnSpPr>
        <p:spPr>
          <a:xfrm>
            <a:off x="3259806" y="2371096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Gerader Verbinder 180">
            <a:extLst>
              <a:ext uri="{FF2B5EF4-FFF2-40B4-BE49-F238E27FC236}">
                <a16:creationId xmlns:a16="http://schemas.microsoft.com/office/drawing/2014/main" id="{086267F1-DE45-DA9D-92FD-F1233BE53BDE}"/>
              </a:ext>
            </a:extLst>
          </p:cNvPr>
          <p:cNvCxnSpPr>
            <a:cxnSpLocks/>
          </p:cNvCxnSpPr>
          <p:nvPr/>
        </p:nvCxnSpPr>
        <p:spPr>
          <a:xfrm flipV="1">
            <a:off x="1614839" y="2347115"/>
            <a:ext cx="0" cy="300934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2" name="Gerader Verbinder 181">
            <a:extLst>
              <a:ext uri="{FF2B5EF4-FFF2-40B4-BE49-F238E27FC236}">
                <a16:creationId xmlns:a16="http://schemas.microsoft.com/office/drawing/2014/main" id="{D00ECABC-67DF-B3DC-2C34-D0BADAB1C9B4}"/>
              </a:ext>
            </a:extLst>
          </p:cNvPr>
          <p:cNvCxnSpPr>
            <a:cxnSpLocks/>
          </p:cNvCxnSpPr>
          <p:nvPr/>
        </p:nvCxnSpPr>
        <p:spPr>
          <a:xfrm flipV="1">
            <a:off x="4839938" y="2371096"/>
            <a:ext cx="0" cy="264337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3" name="Gerader Verbinder 182">
            <a:extLst>
              <a:ext uri="{FF2B5EF4-FFF2-40B4-BE49-F238E27FC236}">
                <a16:creationId xmlns:a16="http://schemas.microsoft.com/office/drawing/2014/main" id="{69190637-ECDC-2899-0B1E-E84A512895C5}"/>
              </a:ext>
            </a:extLst>
          </p:cNvPr>
          <p:cNvCxnSpPr>
            <a:cxnSpLocks/>
          </p:cNvCxnSpPr>
          <p:nvPr/>
        </p:nvCxnSpPr>
        <p:spPr>
          <a:xfrm flipV="1">
            <a:off x="6348685" y="2354832"/>
            <a:ext cx="0" cy="280601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4" name="Gerader Verbinder 183">
            <a:extLst>
              <a:ext uri="{FF2B5EF4-FFF2-40B4-BE49-F238E27FC236}">
                <a16:creationId xmlns:a16="http://schemas.microsoft.com/office/drawing/2014/main" id="{8AC213C3-EE7E-FAF0-E796-BC0669FA8BC3}"/>
              </a:ext>
            </a:extLst>
          </p:cNvPr>
          <p:cNvCxnSpPr>
            <a:cxnSpLocks/>
          </p:cNvCxnSpPr>
          <p:nvPr/>
        </p:nvCxnSpPr>
        <p:spPr>
          <a:xfrm flipV="1">
            <a:off x="9063310" y="2361833"/>
            <a:ext cx="0" cy="262501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5" name="Gerader Verbinder 184">
            <a:extLst>
              <a:ext uri="{FF2B5EF4-FFF2-40B4-BE49-F238E27FC236}">
                <a16:creationId xmlns:a16="http://schemas.microsoft.com/office/drawing/2014/main" id="{AB9E955B-DCF4-9F74-2F9A-38F4978A6A3B}"/>
              </a:ext>
            </a:extLst>
          </p:cNvPr>
          <p:cNvCxnSpPr>
            <a:cxnSpLocks/>
          </p:cNvCxnSpPr>
          <p:nvPr/>
        </p:nvCxnSpPr>
        <p:spPr>
          <a:xfrm flipV="1">
            <a:off x="2831330" y="2371096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6" name="Gerader Verbinder 185">
            <a:extLst>
              <a:ext uri="{FF2B5EF4-FFF2-40B4-BE49-F238E27FC236}">
                <a16:creationId xmlns:a16="http://schemas.microsoft.com/office/drawing/2014/main" id="{9276792E-3DD6-3F9B-3B61-0EFD922B8FDE}"/>
              </a:ext>
            </a:extLst>
          </p:cNvPr>
          <p:cNvCxnSpPr>
            <a:cxnSpLocks/>
          </p:cNvCxnSpPr>
          <p:nvPr/>
        </p:nvCxnSpPr>
        <p:spPr>
          <a:xfrm flipV="1">
            <a:off x="3199365" y="2381547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7" name="Gerader Verbinder 186">
            <a:extLst>
              <a:ext uri="{FF2B5EF4-FFF2-40B4-BE49-F238E27FC236}">
                <a16:creationId xmlns:a16="http://schemas.microsoft.com/office/drawing/2014/main" id="{607623E1-9CF3-B61C-833F-00D5AC7A04C2}"/>
              </a:ext>
            </a:extLst>
          </p:cNvPr>
          <p:cNvCxnSpPr>
            <a:cxnSpLocks/>
          </p:cNvCxnSpPr>
          <p:nvPr/>
        </p:nvCxnSpPr>
        <p:spPr>
          <a:xfrm>
            <a:off x="7162533" y="2361185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Gerader Verbinder 187">
            <a:extLst>
              <a:ext uri="{FF2B5EF4-FFF2-40B4-BE49-F238E27FC236}">
                <a16:creationId xmlns:a16="http://schemas.microsoft.com/office/drawing/2014/main" id="{00030D86-47A0-5EA5-F682-B2AB0B0C53D6}"/>
              </a:ext>
            </a:extLst>
          </p:cNvPr>
          <p:cNvCxnSpPr>
            <a:cxnSpLocks/>
          </p:cNvCxnSpPr>
          <p:nvPr/>
        </p:nvCxnSpPr>
        <p:spPr>
          <a:xfrm>
            <a:off x="7272070" y="2370448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Gerader Verbinder 188">
            <a:extLst>
              <a:ext uri="{FF2B5EF4-FFF2-40B4-BE49-F238E27FC236}">
                <a16:creationId xmlns:a16="http://schemas.microsoft.com/office/drawing/2014/main" id="{30AA14DC-8BB1-36D9-90C7-DB4723FAC9B0}"/>
              </a:ext>
            </a:extLst>
          </p:cNvPr>
          <p:cNvCxnSpPr>
            <a:cxnSpLocks/>
          </p:cNvCxnSpPr>
          <p:nvPr/>
        </p:nvCxnSpPr>
        <p:spPr>
          <a:xfrm flipV="1">
            <a:off x="7220487" y="2370448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0" name="Gerader Verbinder 189">
            <a:extLst>
              <a:ext uri="{FF2B5EF4-FFF2-40B4-BE49-F238E27FC236}">
                <a16:creationId xmlns:a16="http://schemas.microsoft.com/office/drawing/2014/main" id="{89C24A28-A13B-3312-2FA6-4794C42368E5}"/>
              </a:ext>
            </a:extLst>
          </p:cNvPr>
          <p:cNvCxnSpPr>
            <a:cxnSpLocks/>
          </p:cNvCxnSpPr>
          <p:nvPr/>
        </p:nvCxnSpPr>
        <p:spPr>
          <a:xfrm>
            <a:off x="7498225" y="2361185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Gerader Verbinder 190">
            <a:extLst>
              <a:ext uri="{FF2B5EF4-FFF2-40B4-BE49-F238E27FC236}">
                <a16:creationId xmlns:a16="http://schemas.microsoft.com/office/drawing/2014/main" id="{5E5BB32B-DA72-5A5A-EB39-5EDD425A6E22}"/>
              </a:ext>
            </a:extLst>
          </p:cNvPr>
          <p:cNvCxnSpPr>
            <a:cxnSpLocks/>
          </p:cNvCxnSpPr>
          <p:nvPr/>
        </p:nvCxnSpPr>
        <p:spPr>
          <a:xfrm>
            <a:off x="7656521" y="2361185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Gerader Verbinder 191">
            <a:extLst>
              <a:ext uri="{FF2B5EF4-FFF2-40B4-BE49-F238E27FC236}">
                <a16:creationId xmlns:a16="http://schemas.microsoft.com/office/drawing/2014/main" id="{61FA59BB-70D8-922E-88CC-21296665CF5D}"/>
              </a:ext>
            </a:extLst>
          </p:cNvPr>
          <p:cNvCxnSpPr>
            <a:cxnSpLocks/>
          </p:cNvCxnSpPr>
          <p:nvPr/>
        </p:nvCxnSpPr>
        <p:spPr>
          <a:xfrm flipV="1">
            <a:off x="7582095" y="2361185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3" name="Gerader Verbinder 192">
            <a:extLst>
              <a:ext uri="{FF2B5EF4-FFF2-40B4-BE49-F238E27FC236}">
                <a16:creationId xmlns:a16="http://schemas.microsoft.com/office/drawing/2014/main" id="{CB16472F-5899-FFD4-D4AA-2D2D8B47D4B4}"/>
              </a:ext>
            </a:extLst>
          </p:cNvPr>
          <p:cNvCxnSpPr>
            <a:cxnSpLocks/>
          </p:cNvCxnSpPr>
          <p:nvPr/>
        </p:nvCxnSpPr>
        <p:spPr>
          <a:xfrm>
            <a:off x="3128422" y="2635737"/>
            <a:ext cx="1097" cy="24171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Gerader Verbinder 193">
            <a:extLst>
              <a:ext uri="{FF2B5EF4-FFF2-40B4-BE49-F238E27FC236}">
                <a16:creationId xmlns:a16="http://schemas.microsoft.com/office/drawing/2014/main" id="{3526865A-4D48-75EC-3DBB-7F1825A31E39}"/>
              </a:ext>
            </a:extLst>
          </p:cNvPr>
          <p:cNvCxnSpPr>
            <a:cxnSpLocks/>
          </p:cNvCxnSpPr>
          <p:nvPr/>
        </p:nvCxnSpPr>
        <p:spPr>
          <a:xfrm flipV="1">
            <a:off x="3007543" y="2347115"/>
            <a:ext cx="0" cy="277219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5" name="Gerader Verbinder 194">
            <a:extLst>
              <a:ext uri="{FF2B5EF4-FFF2-40B4-BE49-F238E27FC236}">
                <a16:creationId xmlns:a16="http://schemas.microsoft.com/office/drawing/2014/main" id="{49CE87B8-7740-6E0E-1C86-7F5AA8E36273}"/>
              </a:ext>
            </a:extLst>
          </p:cNvPr>
          <p:cNvCxnSpPr>
            <a:cxnSpLocks/>
          </p:cNvCxnSpPr>
          <p:nvPr/>
        </p:nvCxnSpPr>
        <p:spPr>
          <a:xfrm flipH="1">
            <a:off x="3259734" y="2649625"/>
            <a:ext cx="72" cy="2278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Gerade Verbindung mit Pfeil 195">
            <a:extLst>
              <a:ext uri="{FF2B5EF4-FFF2-40B4-BE49-F238E27FC236}">
                <a16:creationId xmlns:a16="http://schemas.microsoft.com/office/drawing/2014/main" id="{BB3A7D54-B3BA-029C-4938-1E7751104C7E}"/>
              </a:ext>
            </a:extLst>
          </p:cNvPr>
          <p:cNvCxnSpPr>
            <a:cxnSpLocks/>
          </p:cNvCxnSpPr>
          <p:nvPr/>
        </p:nvCxnSpPr>
        <p:spPr>
          <a:xfrm>
            <a:off x="3259734" y="2812584"/>
            <a:ext cx="26340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7" name="Gerader Verbinder 196">
            <a:extLst>
              <a:ext uri="{FF2B5EF4-FFF2-40B4-BE49-F238E27FC236}">
                <a16:creationId xmlns:a16="http://schemas.microsoft.com/office/drawing/2014/main" id="{8D3B62EC-0043-428B-E397-EA76D9BB845F}"/>
              </a:ext>
            </a:extLst>
          </p:cNvPr>
          <p:cNvCxnSpPr>
            <a:cxnSpLocks/>
          </p:cNvCxnSpPr>
          <p:nvPr/>
        </p:nvCxnSpPr>
        <p:spPr>
          <a:xfrm>
            <a:off x="3125800" y="2812584"/>
            <a:ext cx="1339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8" name="Textfeld 197">
            <a:extLst>
              <a:ext uri="{FF2B5EF4-FFF2-40B4-BE49-F238E27FC236}">
                <a16:creationId xmlns:a16="http://schemas.microsoft.com/office/drawing/2014/main" id="{A3A4F935-E9AB-B7B3-0042-F0FF74061303}"/>
              </a:ext>
            </a:extLst>
          </p:cNvPr>
          <p:cNvSpPr txBox="1"/>
          <p:nvPr/>
        </p:nvSpPr>
        <p:spPr>
          <a:xfrm>
            <a:off x="3275829" y="2614483"/>
            <a:ext cx="9839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 x </a:t>
            </a:r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</a:t>
            </a:r>
            <a:r>
              <a:rPr lang="de-DE" sz="1000" dirty="0"/>
              <a:t>4</a:t>
            </a:r>
          </a:p>
        </p:txBody>
      </p:sp>
      <p:cxnSp>
        <p:nvCxnSpPr>
          <p:cNvPr id="120" name="Gerade Verbindung mit Pfeil 119">
            <a:extLst>
              <a:ext uri="{FF2B5EF4-FFF2-40B4-BE49-F238E27FC236}">
                <a16:creationId xmlns:a16="http://schemas.microsoft.com/office/drawing/2014/main" id="{9A4BA033-6763-C5A7-3A35-0797BCB09613}"/>
              </a:ext>
            </a:extLst>
          </p:cNvPr>
          <p:cNvCxnSpPr>
            <a:cxnSpLocks/>
          </p:cNvCxnSpPr>
          <p:nvPr/>
        </p:nvCxnSpPr>
        <p:spPr>
          <a:xfrm flipV="1">
            <a:off x="5010151" y="4271468"/>
            <a:ext cx="0" cy="87459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" name="Textfeld 120">
            <a:extLst>
              <a:ext uri="{FF2B5EF4-FFF2-40B4-BE49-F238E27FC236}">
                <a16:creationId xmlns:a16="http://schemas.microsoft.com/office/drawing/2014/main" id="{B9B6FB80-C8DB-4055-4467-D349BECABA90}"/>
              </a:ext>
            </a:extLst>
          </p:cNvPr>
          <p:cNvSpPr txBox="1"/>
          <p:nvPr/>
        </p:nvSpPr>
        <p:spPr>
          <a:xfrm rot="16200000">
            <a:off x="4569376" y="4433865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60</a:t>
            </a:r>
          </a:p>
        </p:txBody>
      </p:sp>
      <p:cxnSp>
        <p:nvCxnSpPr>
          <p:cNvPr id="122" name="Gerader Verbinder 121">
            <a:extLst>
              <a:ext uri="{FF2B5EF4-FFF2-40B4-BE49-F238E27FC236}">
                <a16:creationId xmlns:a16="http://schemas.microsoft.com/office/drawing/2014/main" id="{C07641EC-399C-C1FC-8E5A-75E2B3B49D2F}"/>
              </a:ext>
            </a:extLst>
          </p:cNvPr>
          <p:cNvCxnSpPr>
            <a:cxnSpLocks/>
          </p:cNvCxnSpPr>
          <p:nvPr/>
        </p:nvCxnSpPr>
        <p:spPr>
          <a:xfrm>
            <a:off x="4922100" y="5146582"/>
            <a:ext cx="4553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Gerader Verbinder 133">
            <a:extLst>
              <a:ext uri="{FF2B5EF4-FFF2-40B4-BE49-F238E27FC236}">
                <a16:creationId xmlns:a16="http://schemas.microsoft.com/office/drawing/2014/main" id="{47EC1B7B-8045-E8EB-F7FB-1C08A948F696}"/>
              </a:ext>
            </a:extLst>
          </p:cNvPr>
          <p:cNvCxnSpPr>
            <a:cxnSpLocks/>
          </p:cNvCxnSpPr>
          <p:nvPr/>
        </p:nvCxnSpPr>
        <p:spPr>
          <a:xfrm>
            <a:off x="5407236" y="5146063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5" name="Ellipse 134">
            <a:extLst>
              <a:ext uri="{FF2B5EF4-FFF2-40B4-BE49-F238E27FC236}">
                <a16:creationId xmlns:a16="http://schemas.microsoft.com/office/drawing/2014/main" id="{C8BC0F2B-78B9-B7C5-AB7F-9DAE9448EC90}"/>
              </a:ext>
            </a:extLst>
          </p:cNvPr>
          <p:cNvSpPr/>
          <p:nvPr/>
        </p:nvSpPr>
        <p:spPr>
          <a:xfrm>
            <a:off x="5745013" y="5515496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0" name="Ellipse 139">
            <a:extLst>
              <a:ext uri="{FF2B5EF4-FFF2-40B4-BE49-F238E27FC236}">
                <a16:creationId xmlns:a16="http://schemas.microsoft.com/office/drawing/2014/main" id="{145BB182-D840-2384-D17B-C211CAE2A4D2}"/>
              </a:ext>
            </a:extLst>
          </p:cNvPr>
          <p:cNvSpPr/>
          <p:nvPr/>
        </p:nvSpPr>
        <p:spPr>
          <a:xfrm>
            <a:off x="6203159" y="5510727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4" name="Ellipse 143">
            <a:extLst>
              <a:ext uri="{FF2B5EF4-FFF2-40B4-BE49-F238E27FC236}">
                <a16:creationId xmlns:a16="http://schemas.microsoft.com/office/drawing/2014/main" id="{34F79DFF-0C33-A275-69C8-06D010DD8173}"/>
              </a:ext>
            </a:extLst>
          </p:cNvPr>
          <p:cNvSpPr/>
          <p:nvPr/>
        </p:nvSpPr>
        <p:spPr>
          <a:xfrm>
            <a:off x="6190966" y="5008040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5" name="Ellipse 144">
            <a:extLst>
              <a:ext uri="{FF2B5EF4-FFF2-40B4-BE49-F238E27FC236}">
                <a16:creationId xmlns:a16="http://schemas.microsoft.com/office/drawing/2014/main" id="{F46DC530-D90F-4CE6-BEEA-0671BD1DBFF5}"/>
              </a:ext>
            </a:extLst>
          </p:cNvPr>
          <p:cNvSpPr/>
          <p:nvPr/>
        </p:nvSpPr>
        <p:spPr>
          <a:xfrm>
            <a:off x="6720063" y="5507420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6" name="Ellipse 145">
            <a:extLst>
              <a:ext uri="{FF2B5EF4-FFF2-40B4-BE49-F238E27FC236}">
                <a16:creationId xmlns:a16="http://schemas.microsoft.com/office/drawing/2014/main" id="{86001D35-699A-D218-D158-410911EF584A}"/>
              </a:ext>
            </a:extLst>
          </p:cNvPr>
          <p:cNvSpPr/>
          <p:nvPr/>
        </p:nvSpPr>
        <p:spPr>
          <a:xfrm>
            <a:off x="6720063" y="4997992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7" name="Ellipse 146">
            <a:extLst>
              <a:ext uri="{FF2B5EF4-FFF2-40B4-BE49-F238E27FC236}">
                <a16:creationId xmlns:a16="http://schemas.microsoft.com/office/drawing/2014/main" id="{CED2772E-7901-2282-90D8-513ED8CD5CB8}"/>
              </a:ext>
            </a:extLst>
          </p:cNvPr>
          <p:cNvSpPr/>
          <p:nvPr/>
        </p:nvSpPr>
        <p:spPr>
          <a:xfrm>
            <a:off x="7197690" y="4988545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8" name="Ellipse 147">
            <a:extLst>
              <a:ext uri="{FF2B5EF4-FFF2-40B4-BE49-F238E27FC236}">
                <a16:creationId xmlns:a16="http://schemas.microsoft.com/office/drawing/2014/main" id="{F131A7F0-4D3F-5098-1067-B0CE2C87F2E9}"/>
              </a:ext>
            </a:extLst>
          </p:cNvPr>
          <p:cNvSpPr/>
          <p:nvPr/>
        </p:nvSpPr>
        <p:spPr>
          <a:xfrm>
            <a:off x="7208886" y="5501188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9" name="Ellipse 148">
            <a:extLst>
              <a:ext uri="{FF2B5EF4-FFF2-40B4-BE49-F238E27FC236}">
                <a16:creationId xmlns:a16="http://schemas.microsoft.com/office/drawing/2014/main" id="{201B80FD-D397-E58B-B1F2-4B26A10452A4}"/>
              </a:ext>
            </a:extLst>
          </p:cNvPr>
          <p:cNvSpPr/>
          <p:nvPr/>
        </p:nvSpPr>
        <p:spPr>
          <a:xfrm>
            <a:off x="5407236" y="5318731"/>
            <a:ext cx="129859" cy="131155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0" name="Gerader Verbinder 149">
            <a:extLst>
              <a:ext uri="{FF2B5EF4-FFF2-40B4-BE49-F238E27FC236}">
                <a16:creationId xmlns:a16="http://schemas.microsoft.com/office/drawing/2014/main" id="{752E5531-D15E-257F-D752-6917D086069B}"/>
              </a:ext>
            </a:extLst>
          </p:cNvPr>
          <p:cNvCxnSpPr>
            <a:cxnSpLocks/>
          </p:cNvCxnSpPr>
          <p:nvPr/>
        </p:nvCxnSpPr>
        <p:spPr>
          <a:xfrm flipH="1">
            <a:off x="5495203" y="4023949"/>
            <a:ext cx="6856" cy="2303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Gerade Verbindung mit Pfeil 150">
            <a:extLst>
              <a:ext uri="{FF2B5EF4-FFF2-40B4-BE49-F238E27FC236}">
                <a16:creationId xmlns:a16="http://schemas.microsoft.com/office/drawing/2014/main" id="{18903BD4-7AC5-4071-437C-278BDA7F9462}"/>
              </a:ext>
            </a:extLst>
          </p:cNvPr>
          <p:cNvCxnSpPr>
            <a:cxnSpLocks/>
          </p:cNvCxnSpPr>
          <p:nvPr/>
        </p:nvCxnSpPr>
        <p:spPr>
          <a:xfrm>
            <a:off x="5377445" y="4139116"/>
            <a:ext cx="15965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7" name="Textfeld 156">
            <a:extLst>
              <a:ext uri="{FF2B5EF4-FFF2-40B4-BE49-F238E27FC236}">
                <a16:creationId xmlns:a16="http://schemas.microsoft.com/office/drawing/2014/main" id="{BE21E8F2-647D-6B22-77F5-D4EFD27F1499}"/>
              </a:ext>
            </a:extLst>
          </p:cNvPr>
          <p:cNvSpPr txBox="1"/>
          <p:nvPr/>
        </p:nvSpPr>
        <p:spPr>
          <a:xfrm>
            <a:off x="5327596" y="3905733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5</a:t>
            </a:r>
          </a:p>
        </p:txBody>
      </p:sp>
      <p:cxnSp>
        <p:nvCxnSpPr>
          <p:cNvPr id="158" name="Gerader Verbinder 157">
            <a:extLst>
              <a:ext uri="{FF2B5EF4-FFF2-40B4-BE49-F238E27FC236}">
                <a16:creationId xmlns:a16="http://schemas.microsoft.com/office/drawing/2014/main" id="{676B2989-0113-4B7A-1972-3F692B54716F}"/>
              </a:ext>
            </a:extLst>
          </p:cNvPr>
          <p:cNvCxnSpPr>
            <a:cxnSpLocks/>
          </p:cNvCxnSpPr>
          <p:nvPr/>
        </p:nvCxnSpPr>
        <p:spPr>
          <a:xfrm flipH="1">
            <a:off x="6822732" y="4019848"/>
            <a:ext cx="6856" cy="2303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Gerader Verbinder 159">
            <a:extLst>
              <a:ext uri="{FF2B5EF4-FFF2-40B4-BE49-F238E27FC236}">
                <a16:creationId xmlns:a16="http://schemas.microsoft.com/office/drawing/2014/main" id="{791A8F57-12AC-CB21-300B-263781E47B72}"/>
              </a:ext>
            </a:extLst>
          </p:cNvPr>
          <p:cNvCxnSpPr>
            <a:cxnSpLocks/>
          </p:cNvCxnSpPr>
          <p:nvPr/>
        </p:nvCxnSpPr>
        <p:spPr>
          <a:xfrm flipH="1">
            <a:off x="7351348" y="4022787"/>
            <a:ext cx="6856" cy="2303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Gerade Verbindung mit Pfeil 160">
            <a:extLst>
              <a:ext uri="{FF2B5EF4-FFF2-40B4-BE49-F238E27FC236}">
                <a16:creationId xmlns:a16="http://schemas.microsoft.com/office/drawing/2014/main" id="{2CC9C773-E20D-0F2C-1149-7727C5C1BEF0}"/>
              </a:ext>
            </a:extLst>
          </p:cNvPr>
          <p:cNvCxnSpPr>
            <a:cxnSpLocks/>
          </p:cNvCxnSpPr>
          <p:nvPr/>
        </p:nvCxnSpPr>
        <p:spPr>
          <a:xfrm>
            <a:off x="6829588" y="4099575"/>
            <a:ext cx="528616" cy="795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" name="Textfeld 162">
            <a:extLst>
              <a:ext uri="{FF2B5EF4-FFF2-40B4-BE49-F238E27FC236}">
                <a16:creationId xmlns:a16="http://schemas.microsoft.com/office/drawing/2014/main" id="{93097B58-8910-2A6E-71FC-327AB6FD18CC}"/>
              </a:ext>
            </a:extLst>
          </p:cNvPr>
          <p:cNvSpPr txBox="1"/>
          <p:nvPr/>
        </p:nvSpPr>
        <p:spPr>
          <a:xfrm>
            <a:off x="6933609" y="389849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25</a:t>
            </a:r>
          </a:p>
        </p:txBody>
      </p:sp>
      <p:cxnSp>
        <p:nvCxnSpPr>
          <p:cNvPr id="164" name="Gerader Verbinder 163">
            <a:extLst>
              <a:ext uri="{FF2B5EF4-FFF2-40B4-BE49-F238E27FC236}">
                <a16:creationId xmlns:a16="http://schemas.microsoft.com/office/drawing/2014/main" id="{BBB38F7E-2E33-836B-46D1-5CCB8AF4B274}"/>
              </a:ext>
            </a:extLst>
          </p:cNvPr>
          <p:cNvCxnSpPr>
            <a:cxnSpLocks/>
          </p:cNvCxnSpPr>
          <p:nvPr/>
        </p:nvCxnSpPr>
        <p:spPr>
          <a:xfrm flipV="1">
            <a:off x="7323187" y="4285756"/>
            <a:ext cx="24250" cy="1097424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Gerader Verbinder 165">
            <a:extLst>
              <a:ext uri="{FF2B5EF4-FFF2-40B4-BE49-F238E27FC236}">
                <a16:creationId xmlns:a16="http://schemas.microsoft.com/office/drawing/2014/main" id="{0FFCBBA2-C309-BE97-4289-9895FCCF6E27}"/>
              </a:ext>
            </a:extLst>
          </p:cNvPr>
          <p:cNvCxnSpPr>
            <a:cxnSpLocks/>
          </p:cNvCxnSpPr>
          <p:nvPr/>
        </p:nvCxnSpPr>
        <p:spPr>
          <a:xfrm flipH="1" flipV="1">
            <a:off x="6839083" y="4250183"/>
            <a:ext cx="9752" cy="1088862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8" name="Gerade Verbindung mit Pfeil 167">
            <a:extLst>
              <a:ext uri="{FF2B5EF4-FFF2-40B4-BE49-F238E27FC236}">
                <a16:creationId xmlns:a16="http://schemas.microsoft.com/office/drawing/2014/main" id="{3FCB8410-DE80-29F1-78CC-AE8DE794EFDD}"/>
              </a:ext>
            </a:extLst>
          </p:cNvPr>
          <p:cNvCxnSpPr>
            <a:cxnSpLocks/>
          </p:cNvCxnSpPr>
          <p:nvPr/>
        </p:nvCxnSpPr>
        <p:spPr>
          <a:xfrm flipV="1">
            <a:off x="7354776" y="4001785"/>
            <a:ext cx="185960" cy="8923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9" name="Gerader Verbinder 168">
            <a:extLst>
              <a:ext uri="{FF2B5EF4-FFF2-40B4-BE49-F238E27FC236}">
                <a16:creationId xmlns:a16="http://schemas.microsoft.com/office/drawing/2014/main" id="{542F6360-E884-22E0-D19D-B3DB6DC4A946}"/>
              </a:ext>
            </a:extLst>
          </p:cNvPr>
          <p:cNvCxnSpPr>
            <a:cxnSpLocks/>
          </p:cNvCxnSpPr>
          <p:nvPr/>
        </p:nvCxnSpPr>
        <p:spPr>
          <a:xfrm>
            <a:off x="7540736" y="4001785"/>
            <a:ext cx="11317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0" name="Textfeld 169">
            <a:extLst>
              <a:ext uri="{FF2B5EF4-FFF2-40B4-BE49-F238E27FC236}">
                <a16:creationId xmlns:a16="http://schemas.microsoft.com/office/drawing/2014/main" id="{8AF2C2F9-F065-CD83-F9F7-553323A481E6}"/>
              </a:ext>
            </a:extLst>
          </p:cNvPr>
          <p:cNvSpPr txBox="1"/>
          <p:nvPr/>
        </p:nvSpPr>
        <p:spPr>
          <a:xfrm>
            <a:off x="7515621" y="3636804"/>
            <a:ext cx="1167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Abstand zwischen allen 7 Bohrungen</a:t>
            </a:r>
            <a:endParaRPr lang="de-DE" sz="1000" dirty="0"/>
          </a:p>
        </p:txBody>
      </p:sp>
      <p:cxnSp>
        <p:nvCxnSpPr>
          <p:cNvPr id="173" name="Gerade Verbindung mit Pfeil 172">
            <a:extLst>
              <a:ext uri="{FF2B5EF4-FFF2-40B4-BE49-F238E27FC236}">
                <a16:creationId xmlns:a16="http://schemas.microsoft.com/office/drawing/2014/main" id="{71EC0F82-E4C5-3358-3980-1EAFAF815E86}"/>
              </a:ext>
            </a:extLst>
          </p:cNvPr>
          <p:cNvCxnSpPr>
            <a:cxnSpLocks/>
          </p:cNvCxnSpPr>
          <p:nvPr/>
        </p:nvCxnSpPr>
        <p:spPr>
          <a:xfrm flipV="1">
            <a:off x="5476418" y="5082133"/>
            <a:ext cx="123854" cy="225679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" name="Gerader Verbinder 173">
            <a:extLst>
              <a:ext uri="{FF2B5EF4-FFF2-40B4-BE49-F238E27FC236}">
                <a16:creationId xmlns:a16="http://schemas.microsoft.com/office/drawing/2014/main" id="{C384BDC2-ECF7-528F-9481-0DAF90CFC79F}"/>
              </a:ext>
            </a:extLst>
          </p:cNvPr>
          <p:cNvCxnSpPr>
            <a:cxnSpLocks/>
          </p:cNvCxnSpPr>
          <p:nvPr/>
        </p:nvCxnSpPr>
        <p:spPr>
          <a:xfrm>
            <a:off x="5590060" y="5078436"/>
            <a:ext cx="256169" cy="9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3" name="Textfeld 212">
            <a:extLst>
              <a:ext uri="{FF2B5EF4-FFF2-40B4-BE49-F238E27FC236}">
                <a16:creationId xmlns:a16="http://schemas.microsoft.com/office/drawing/2014/main" id="{DED7021E-1259-443B-AACA-1433BE357C73}"/>
              </a:ext>
            </a:extLst>
          </p:cNvPr>
          <p:cNvSpPr txBox="1"/>
          <p:nvPr/>
        </p:nvSpPr>
        <p:spPr>
          <a:xfrm>
            <a:off x="5564003" y="489063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</a:t>
            </a:r>
            <a:r>
              <a:rPr lang="de-DE" sz="1000" dirty="0"/>
              <a:t>2</a:t>
            </a:r>
          </a:p>
        </p:txBody>
      </p:sp>
      <p:pic>
        <p:nvPicPr>
          <p:cNvPr id="215" name="Inhaltsplatzhalter 4" descr="Ein Bild, das Text, Screenshot, Im Haus, Boden enthält.&#10;&#10;Automatisch generierte Beschreibung">
            <a:extLst>
              <a:ext uri="{FF2B5EF4-FFF2-40B4-BE49-F238E27FC236}">
                <a16:creationId xmlns:a16="http://schemas.microsoft.com/office/drawing/2014/main" id="{982ECF74-7C3E-4D00-82BC-6E0F1596EB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5" t="18825" r="5475" b="30665"/>
          <a:stretch/>
        </p:blipFill>
        <p:spPr>
          <a:xfrm>
            <a:off x="1565536" y="3431467"/>
            <a:ext cx="2189660" cy="2919544"/>
          </a:xfrm>
        </p:spPr>
      </p:pic>
    </p:spTree>
    <p:extLst>
      <p:ext uri="{BB962C8B-B14F-4D97-AF65-F5344CB8AC3E}">
        <p14:creationId xmlns:p14="http://schemas.microsoft.com/office/powerpoint/2010/main" val="30591558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07C19A-9CB7-5626-8E2D-8A3DE41E8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44" y="461596"/>
            <a:ext cx="10515600" cy="1325563"/>
          </a:xfrm>
        </p:spPr>
        <p:txBody>
          <a:bodyPr/>
          <a:lstStyle/>
          <a:p>
            <a:r>
              <a:rPr lang="de-DE" dirty="0"/>
              <a:t>Baugruppe 3 Halter &amp; Kabelführung für Gyroskop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40B534F-BED3-1152-3027-365B02641896}"/>
              </a:ext>
            </a:extLst>
          </p:cNvPr>
          <p:cNvSpPr/>
          <p:nvPr/>
        </p:nvSpPr>
        <p:spPr>
          <a:xfrm>
            <a:off x="4627478" y="2387852"/>
            <a:ext cx="2201333" cy="685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6C983F9-AF2A-BB78-A470-712A3B206FAD}"/>
              </a:ext>
            </a:extLst>
          </p:cNvPr>
          <p:cNvSpPr/>
          <p:nvPr/>
        </p:nvSpPr>
        <p:spPr>
          <a:xfrm rot="5400000">
            <a:off x="4559520" y="3307897"/>
            <a:ext cx="1134536" cy="685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7FE712B-DF59-BD5B-5B02-89D83FBA0322}"/>
              </a:ext>
            </a:extLst>
          </p:cNvPr>
          <p:cNvSpPr txBox="1"/>
          <p:nvPr/>
        </p:nvSpPr>
        <p:spPr>
          <a:xfrm>
            <a:off x="4066040" y="155046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Vorderansicht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CAA4726-5498-DB2C-C21A-C199680165EC}"/>
              </a:ext>
            </a:extLst>
          </p:cNvPr>
          <p:cNvSpPr txBox="1"/>
          <p:nvPr/>
        </p:nvSpPr>
        <p:spPr>
          <a:xfrm>
            <a:off x="8386648" y="1589736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Seitenansicht von links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75D1BD8-158D-3F4F-EEAE-022745A18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1502" y="4625778"/>
            <a:ext cx="2414225" cy="493819"/>
          </a:xfrm>
          <a:prstGeom prst="rect">
            <a:avLst/>
          </a:prstGeom>
        </p:spPr>
      </p:pic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BE80CD39-937E-0E37-2F1D-B5F9B0C6BF12}"/>
              </a:ext>
            </a:extLst>
          </p:cNvPr>
          <p:cNvCxnSpPr>
            <a:cxnSpLocks/>
          </p:cNvCxnSpPr>
          <p:nvPr/>
        </p:nvCxnSpPr>
        <p:spPr>
          <a:xfrm>
            <a:off x="6164006" y="2383247"/>
            <a:ext cx="0" cy="542589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13434A93-B9AB-FA35-D03D-E9822ECBB242}"/>
              </a:ext>
            </a:extLst>
          </p:cNvPr>
          <p:cNvCxnSpPr>
            <a:cxnSpLocks/>
          </p:cNvCxnSpPr>
          <p:nvPr/>
        </p:nvCxnSpPr>
        <p:spPr>
          <a:xfrm>
            <a:off x="5916130" y="2383246"/>
            <a:ext cx="0" cy="542589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BD0EC855-A141-FA13-81D6-BB7C2EA49F76}"/>
              </a:ext>
            </a:extLst>
          </p:cNvPr>
          <p:cNvCxnSpPr>
            <a:cxnSpLocks/>
          </p:cNvCxnSpPr>
          <p:nvPr/>
        </p:nvCxnSpPr>
        <p:spPr>
          <a:xfrm flipH="1">
            <a:off x="4958264" y="2555069"/>
            <a:ext cx="957866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19B2E245-B20E-D1B9-9468-7C50AFF5EBB8}"/>
              </a:ext>
            </a:extLst>
          </p:cNvPr>
          <p:cNvCxnSpPr>
            <a:cxnSpLocks/>
          </p:cNvCxnSpPr>
          <p:nvPr/>
        </p:nvCxnSpPr>
        <p:spPr>
          <a:xfrm>
            <a:off x="4958264" y="2556117"/>
            <a:ext cx="0" cy="518582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llipse 19">
            <a:extLst>
              <a:ext uri="{FF2B5EF4-FFF2-40B4-BE49-F238E27FC236}">
                <a16:creationId xmlns:a16="http://schemas.microsoft.com/office/drawing/2014/main" id="{23CB311A-DDCB-9F73-9552-1B13A28D4AAE}"/>
              </a:ext>
            </a:extLst>
          </p:cNvPr>
          <p:cNvSpPr/>
          <p:nvPr/>
        </p:nvSpPr>
        <p:spPr>
          <a:xfrm>
            <a:off x="6269611" y="257274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CE387A16-D271-DE08-9366-1901BC53AF35}"/>
              </a:ext>
            </a:extLst>
          </p:cNvPr>
          <p:cNvSpPr/>
          <p:nvPr/>
        </p:nvSpPr>
        <p:spPr>
          <a:xfrm>
            <a:off x="5054463" y="357492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6CADD2D2-9951-B0FD-7AA2-CF0E14A2C4A8}"/>
              </a:ext>
            </a:extLst>
          </p:cNvPr>
          <p:cNvCxnSpPr>
            <a:cxnSpLocks/>
          </p:cNvCxnSpPr>
          <p:nvPr/>
        </p:nvCxnSpPr>
        <p:spPr>
          <a:xfrm flipH="1">
            <a:off x="5835288" y="2930441"/>
            <a:ext cx="368300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CBF41602-7A1E-3AF7-3AF7-0AD2113D34CF}"/>
              </a:ext>
            </a:extLst>
          </p:cNvPr>
          <p:cNvCxnSpPr>
            <a:cxnSpLocks/>
          </p:cNvCxnSpPr>
          <p:nvPr/>
        </p:nvCxnSpPr>
        <p:spPr>
          <a:xfrm>
            <a:off x="5835288" y="2939529"/>
            <a:ext cx="0" cy="14321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0C1CBD1B-0BEC-04A4-FDF4-6B6DD577509A}"/>
              </a:ext>
            </a:extLst>
          </p:cNvPr>
          <p:cNvCxnSpPr>
            <a:cxnSpLocks/>
          </p:cNvCxnSpPr>
          <p:nvPr/>
        </p:nvCxnSpPr>
        <p:spPr>
          <a:xfrm>
            <a:off x="6212861" y="2930441"/>
            <a:ext cx="0" cy="14321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hteck 33">
            <a:extLst>
              <a:ext uri="{FF2B5EF4-FFF2-40B4-BE49-F238E27FC236}">
                <a16:creationId xmlns:a16="http://schemas.microsoft.com/office/drawing/2014/main" id="{48C79CEA-FDB9-C2BD-BE04-36AE0DE555AD}"/>
              </a:ext>
            </a:extLst>
          </p:cNvPr>
          <p:cNvSpPr/>
          <p:nvPr/>
        </p:nvSpPr>
        <p:spPr>
          <a:xfrm rot="5400000">
            <a:off x="8672284" y="3352800"/>
            <a:ext cx="1134536" cy="685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DA6FFDE1-E7DD-0018-5C51-9E6F5E8A8D30}"/>
              </a:ext>
            </a:extLst>
          </p:cNvPr>
          <p:cNvSpPr/>
          <p:nvPr/>
        </p:nvSpPr>
        <p:spPr>
          <a:xfrm rot="5400000">
            <a:off x="8896652" y="2442633"/>
            <a:ext cx="685799" cy="685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46DC95A8-44CE-6233-ED6C-9BC7B8A927B3}"/>
              </a:ext>
            </a:extLst>
          </p:cNvPr>
          <p:cNvCxnSpPr>
            <a:cxnSpLocks/>
          </p:cNvCxnSpPr>
          <p:nvPr/>
        </p:nvCxnSpPr>
        <p:spPr>
          <a:xfrm>
            <a:off x="9127702" y="2451721"/>
            <a:ext cx="14481" cy="18112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>
            <a:extLst>
              <a:ext uri="{FF2B5EF4-FFF2-40B4-BE49-F238E27FC236}">
                <a16:creationId xmlns:a16="http://schemas.microsoft.com/office/drawing/2014/main" id="{0BE77A8D-F18F-1C39-4E4E-640A3BD0F76F}"/>
              </a:ext>
            </a:extLst>
          </p:cNvPr>
          <p:cNvCxnSpPr>
            <a:cxnSpLocks/>
          </p:cNvCxnSpPr>
          <p:nvPr/>
        </p:nvCxnSpPr>
        <p:spPr>
          <a:xfrm>
            <a:off x="9334280" y="2448139"/>
            <a:ext cx="2636" cy="181482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F0F2730C-0A86-7E3B-50BF-8F343C59B066}"/>
              </a:ext>
            </a:extLst>
          </p:cNvPr>
          <p:cNvCxnSpPr>
            <a:cxnSpLocks/>
          </p:cNvCxnSpPr>
          <p:nvPr/>
        </p:nvCxnSpPr>
        <p:spPr>
          <a:xfrm flipH="1">
            <a:off x="8896651" y="2934970"/>
            <a:ext cx="685801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>
            <a:extLst>
              <a:ext uri="{FF2B5EF4-FFF2-40B4-BE49-F238E27FC236}">
                <a16:creationId xmlns:a16="http://schemas.microsoft.com/office/drawing/2014/main" id="{2247F015-4A2E-E9AF-0FA9-D31B0FEA1961}"/>
              </a:ext>
            </a:extLst>
          </p:cNvPr>
          <p:cNvCxnSpPr>
            <a:cxnSpLocks/>
          </p:cNvCxnSpPr>
          <p:nvPr/>
        </p:nvCxnSpPr>
        <p:spPr>
          <a:xfrm flipH="1">
            <a:off x="8896649" y="2729252"/>
            <a:ext cx="685801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ACE199AD-2B81-F7E3-A651-9E678E130539}"/>
              </a:ext>
            </a:extLst>
          </p:cNvPr>
          <p:cNvCxnSpPr>
            <a:cxnSpLocks/>
          </p:cNvCxnSpPr>
          <p:nvPr/>
        </p:nvCxnSpPr>
        <p:spPr>
          <a:xfrm flipH="1">
            <a:off x="8896648" y="3695700"/>
            <a:ext cx="685801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5EC9AA3A-D5BC-B1DA-5C33-03C80DF41FB4}"/>
              </a:ext>
            </a:extLst>
          </p:cNvPr>
          <p:cNvCxnSpPr>
            <a:cxnSpLocks/>
          </p:cNvCxnSpPr>
          <p:nvPr/>
        </p:nvCxnSpPr>
        <p:spPr>
          <a:xfrm flipH="1">
            <a:off x="8896649" y="3895122"/>
            <a:ext cx="685801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043BB943-B37C-1F53-F70A-3F1DA4B960DD}"/>
              </a:ext>
            </a:extLst>
          </p:cNvPr>
          <p:cNvCxnSpPr>
            <a:cxnSpLocks/>
          </p:cNvCxnSpPr>
          <p:nvPr/>
        </p:nvCxnSpPr>
        <p:spPr>
          <a:xfrm>
            <a:off x="4623110" y="1856199"/>
            <a:ext cx="4368" cy="5336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8A72367E-A476-4AD2-7A8E-17E8A5F4A060}"/>
              </a:ext>
            </a:extLst>
          </p:cNvPr>
          <p:cNvCxnSpPr>
            <a:cxnSpLocks/>
          </p:cNvCxnSpPr>
          <p:nvPr/>
        </p:nvCxnSpPr>
        <p:spPr>
          <a:xfrm>
            <a:off x="6828240" y="1856199"/>
            <a:ext cx="571" cy="5336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8C5D4C79-AE15-72DF-F74A-D9AC2B948166}"/>
              </a:ext>
            </a:extLst>
          </p:cNvPr>
          <p:cNvCxnSpPr>
            <a:cxnSpLocks/>
          </p:cNvCxnSpPr>
          <p:nvPr/>
        </p:nvCxnSpPr>
        <p:spPr>
          <a:xfrm>
            <a:off x="4623110" y="1964344"/>
            <a:ext cx="220019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13649111-398B-FFF9-8F8C-8FEA373F730C}"/>
              </a:ext>
            </a:extLst>
          </p:cNvPr>
          <p:cNvCxnSpPr>
            <a:cxnSpLocks/>
          </p:cNvCxnSpPr>
          <p:nvPr/>
        </p:nvCxnSpPr>
        <p:spPr>
          <a:xfrm flipH="1">
            <a:off x="4627222" y="3066513"/>
            <a:ext cx="256" cy="1969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868BF560-30BC-9115-6DAE-2D178805799E}"/>
              </a:ext>
            </a:extLst>
          </p:cNvPr>
          <p:cNvCxnSpPr>
            <a:cxnSpLocks/>
          </p:cNvCxnSpPr>
          <p:nvPr/>
        </p:nvCxnSpPr>
        <p:spPr>
          <a:xfrm flipV="1">
            <a:off x="4623110" y="4914091"/>
            <a:ext cx="833227" cy="91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BA3ED9E1-E44E-82FA-99D0-0E4CACE7B759}"/>
              </a:ext>
            </a:extLst>
          </p:cNvPr>
          <p:cNvCxnSpPr>
            <a:cxnSpLocks/>
          </p:cNvCxnSpPr>
          <p:nvPr/>
        </p:nvCxnSpPr>
        <p:spPr>
          <a:xfrm>
            <a:off x="6034859" y="2407669"/>
            <a:ext cx="0" cy="665982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3101C65C-195A-0988-3CEA-D0486FF25886}"/>
              </a:ext>
            </a:extLst>
          </p:cNvPr>
          <p:cNvCxnSpPr>
            <a:cxnSpLocks/>
          </p:cNvCxnSpPr>
          <p:nvPr/>
        </p:nvCxnSpPr>
        <p:spPr>
          <a:xfrm>
            <a:off x="6397011" y="2219228"/>
            <a:ext cx="6606" cy="1705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 Verbindung mit Pfeil 48">
            <a:extLst>
              <a:ext uri="{FF2B5EF4-FFF2-40B4-BE49-F238E27FC236}">
                <a16:creationId xmlns:a16="http://schemas.microsoft.com/office/drawing/2014/main" id="{DEA8FFFF-6BBE-DA93-C030-EB5D86E9E636}"/>
              </a:ext>
            </a:extLst>
          </p:cNvPr>
          <p:cNvCxnSpPr>
            <a:cxnSpLocks/>
          </p:cNvCxnSpPr>
          <p:nvPr/>
        </p:nvCxnSpPr>
        <p:spPr>
          <a:xfrm>
            <a:off x="6403617" y="2281482"/>
            <a:ext cx="42519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7F529BDB-FF67-DC79-BF11-DC8B20AA8D1E}"/>
              </a:ext>
            </a:extLst>
          </p:cNvPr>
          <p:cNvCxnSpPr>
            <a:cxnSpLocks/>
          </p:cNvCxnSpPr>
          <p:nvPr/>
        </p:nvCxnSpPr>
        <p:spPr>
          <a:xfrm flipV="1">
            <a:off x="3917379" y="2393021"/>
            <a:ext cx="705731" cy="39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89A7650A-5244-E1F5-B38B-73F01F8B9769}"/>
              </a:ext>
            </a:extLst>
          </p:cNvPr>
          <p:cNvCxnSpPr>
            <a:cxnSpLocks/>
          </p:cNvCxnSpPr>
          <p:nvPr/>
        </p:nvCxnSpPr>
        <p:spPr>
          <a:xfrm flipV="1">
            <a:off x="3917379" y="4201655"/>
            <a:ext cx="871687" cy="65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>
            <a:extLst>
              <a:ext uri="{FF2B5EF4-FFF2-40B4-BE49-F238E27FC236}">
                <a16:creationId xmlns:a16="http://schemas.microsoft.com/office/drawing/2014/main" id="{70514F40-7DFC-6579-4A11-A337B441818B}"/>
              </a:ext>
            </a:extLst>
          </p:cNvPr>
          <p:cNvCxnSpPr>
            <a:cxnSpLocks/>
          </p:cNvCxnSpPr>
          <p:nvPr/>
        </p:nvCxnSpPr>
        <p:spPr>
          <a:xfrm flipH="1" flipV="1">
            <a:off x="4161697" y="3073651"/>
            <a:ext cx="469812" cy="30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 Verbindung mit Pfeil 67">
            <a:extLst>
              <a:ext uri="{FF2B5EF4-FFF2-40B4-BE49-F238E27FC236}">
                <a16:creationId xmlns:a16="http://schemas.microsoft.com/office/drawing/2014/main" id="{FAD44517-AB54-29A7-F6E0-79AC2A337A17}"/>
              </a:ext>
            </a:extLst>
          </p:cNvPr>
          <p:cNvCxnSpPr>
            <a:cxnSpLocks/>
          </p:cNvCxnSpPr>
          <p:nvPr/>
        </p:nvCxnSpPr>
        <p:spPr>
          <a:xfrm>
            <a:off x="4330157" y="2389802"/>
            <a:ext cx="0" cy="67671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feld 70">
            <a:extLst>
              <a:ext uri="{FF2B5EF4-FFF2-40B4-BE49-F238E27FC236}">
                <a16:creationId xmlns:a16="http://schemas.microsoft.com/office/drawing/2014/main" id="{46CBDCE3-044F-7D42-E82E-39CD2FE1E8B5}"/>
              </a:ext>
            </a:extLst>
          </p:cNvPr>
          <p:cNvSpPr txBox="1"/>
          <p:nvPr/>
        </p:nvSpPr>
        <p:spPr>
          <a:xfrm>
            <a:off x="6463004" y="2107150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</a:t>
            </a:r>
          </a:p>
        </p:txBody>
      </p:sp>
      <p:cxnSp>
        <p:nvCxnSpPr>
          <p:cNvPr id="72" name="Gerade Verbindung mit Pfeil 71">
            <a:extLst>
              <a:ext uri="{FF2B5EF4-FFF2-40B4-BE49-F238E27FC236}">
                <a16:creationId xmlns:a16="http://schemas.microsoft.com/office/drawing/2014/main" id="{78335B09-DCD2-A949-A775-B150176FDCE8}"/>
              </a:ext>
            </a:extLst>
          </p:cNvPr>
          <p:cNvCxnSpPr>
            <a:cxnSpLocks/>
          </p:cNvCxnSpPr>
          <p:nvPr/>
        </p:nvCxnSpPr>
        <p:spPr>
          <a:xfrm>
            <a:off x="4055674" y="2396940"/>
            <a:ext cx="0" cy="18112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feld 73">
            <a:extLst>
              <a:ext uri="{FF2B5EF4-FFF2-40B4-BE49-F238E27FC236}">
                <a16:creationId xmlns:a16="http://schemas.microsoft.com/office/drawing/2014/main" id="{AA1BCB07-3B4B-B668-72E5-5267E8C59849}"/>
              </a:ext>
            </a:extLst>
          </p:cNvPr>
          <p:cNvSpPr txBox="1"/>
          <p:nvPr/>
        </p:nvSpPr>
        <p:spPr>
          <a:xfrm rot="16200000">
            <a:off x="3612472" y="300294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95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86A5A3C0-F069-A611-0A85-D49ECB1A149F}"/>
              </a:ext>
            </a:extLst>
          </p:cNvPr>
          <p:cNvSpPr txBox="1"/>
          <p:nvPr/>
        </p:nvSpPr>
        <p:spPr>
          <a:xfrm>
            <a:off x="5508514" y="175091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100</a:t>
            </a:r>
          </a:p>
        </p:txBody>
      </p:sp>
      <p:cxnSp>
        <p:nvCxnSpPr>
          <p:cNvPr id="80" name="Gerader Verbinder 79">
            <a:extLst>
              <a:ext uri="{FF2B5EF4-FFF2-40B4-BE49-F238E27FC236}">
                <a16:creationId xmlns:a16="http://schemas.microsoft.com/office/drawing/2014/main" id="{EDD1511F-EC3D-5FAD-7E61-02AA62863B43}"/>
              </a:ext>
            </a:extLst>
          </p:cNvPr>
          <p:cNvCxnSpPr>
            <a:cxnSpLocks/>
          </p:cNvCxnSpPr>
          <p:nvPr/>
        </p:nvCxnSpPr>
        <p:spPr>
          <a:xfrm flipH="1">
            <a:off x="4421057" y="2555069"/>
            <a:ext cx="2104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Gerade Verbindung mit Pfeil 85">
            <a:extLst>
              <a:ext uri="{FF2B5EF4-FFF2-40B4-BE49-F238E27FC236}">
                <a16:creationId xmlns:a16="http://schemas.microsoft.com/office/drawing/2014/main" id="{DDAF1394-4E6E-2730-F4B9-EBDFA408A527}"/>
              </a:ext>
            </a:extLst>
          </p:cNvPr>
          <p:cNvCxnSpPr>
            <a:cxnSpLocks/>
          </p:cNvCxnSpPr>
          <p:nvPr/>
        </p:nvCxnSpPr>
        <p:spPr>
          <a:xfrm>
            <a:off x="4507843" y="2050051"/>
            <a:ext cx="0" cy="33835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feld 92">
            <a:extLst>
              <a:ext uri="{FF2B5EF4-FFF2-40B4-BE49-F238E27FC236}">
                <a16:creationId xmlns:a16="http://schemas.microsoft.com/office/drawing/2014/main" id="{10B274E8-17B6-3677-BC1A-12DC3DEC8840}"/>
              </a:ext>
            </a:extLst>
          </p:cNvPr>
          <p:cNvSpPr txBox="1"/>
          <p:nvPr/>
        </p:nvSpPr>
        <p:spPr>
          <a:xfrm rot="16200000">
            <a:off x="3929044" y="246976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100" name="Gerader Verbinder 99">
            <a:extLst>
              <a:ext uri="{FF2B5EF4-FFF2-40B4-BE49-F238E27FC236}">
                <a16:creationId xmlns:a16="http://schemas.microsoft.com/office/drawing/2014/main" id="{BA2C12DC-394B-7FCC-D643-18790EB92A33}"/>
              </a:ext>
            </a:extLst>
          </p:cNvPr>
          <p:cNvCxnSpPr>
            <a:cxnSpLocks/>
          </p:cNvCxnSpPr>
          <p:nvPr/>
        </p:nvCxnSpPr>
        <p:spPr>
          <a:xfrm>
            <a:off x="4507843" y="2316766"/>
            <a:ext cx="0" cy="2559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feld 110">
            <a:extLst>
              <a:ext uri="{FF2B5EF4-FFF2-40B4-BE49-F238E27FC236}">
                <a16:creationId xmlns:a16="http://schemas.microsoft.com/office/drawing/2014/main" id="{3F78077D-2D16-CEA3-C312-D8527A8F4978}"/>
              </a:ext>
            </a:extLst>
          </p:cNvPr>
          <p:cNvSpPr txBox="1"/>
          <p:nvPr/>
        </p:nvSpPr>
        <p:spPr>
          <a:xfrm rot="16200000">
            <a:off x="4109598" y="1866882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5</a:t>
            </a:r>
          </a:p>
        </p:txBody>
      </p:sp>
      <p:cxnSp>
        <p:nvCxnSpPr>
          <p:cNvPr id="114" name="Gerader Verbinder 113">
            <a:extLst>
              <a:ext uri="{FF2B5EF4-FFF2-40B4-BE49-F238E27FC236}">
                <a16:creationId xmlns:a16="http://schemas.microsoft.com/office/drawing/2014/main" id="{59A7D50A-C5B9-AE1F-9716-E1DB38B94CDC}"/>
              </a:ext>
            </a:extLst>
          </p:cNvPr>
          <p:cNvCxnSpPr>
            <a:cxnSpLocks/>
          </p:cNvCxnSpPr>
          <p:nvPr/>
        </p:nvCxnSpPr>
        <p:spPr>
          <a:xfrm>
            <a:off x="5469688" y="4225190"/>
            <a:ext cx="0" cy="8109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feld 116">
            <a:extLst>
              <a:ext uri="{FF2B5EF4-FFF2-40B4-BE49-F238E27FC236}">
                <a16:creationId xmlns:a16="http://schemas.microsoft.com/office/drawing/2014/main" id="{185E46AD-B951-FBFD-EC0C-75BE2DD912A9}"/>
              </a:ext>
            </a:extLst>
          </p:cNvPr>
          <p:cNvSpPr txBox="1"/>
          <p:nvPr/>
        </p:nvSpPr>
        <p:spPr>
          <a:xfrm>
            <a:off x="4907355" y="471876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40</a:t>
            </a:r>
          </a:p>
        </p:txBody>
      </p:sp>
      <p:cxnSp>
        <p:nvCxnSpPr>
          <p:cNvPr id="121" name="Gerader Verbinder 120">
            <a:extLst>
              <a:ext uri="{FF2B5EF4-FFF2-40B4-BE49-F238E27FC236}">
                <a16:creationId xmlns:a16="http://schemas.microsoft.com/office/drawing/2014/main" id="{D18B8E38-5BB9-E941-3ADE-668C04BD5098}"/>
              </a:ext>
            </a:extLst>
          </p:cNvPr>
          <p:cNvCxnSpPr>
            <a:cxnSpLocks/>
          </p:cNvCxnSpPr>
          <p:nvPr/>
        </p:nvCxnSpPr>
        <p:spPr>
          <a:xfrm>
            <a:off x="5016340" y="3706081"/>
            <a:ext cx="461601" cy="3521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Gerader Verbinder 123">
            <a:extLst>
              <a:ext uri="{FF2B5EF4-FFF2-40B4-BE49-F238E27FC236}">
                <a16:creationId xmlns:a16="http://schemas.microsoft.com/office/drawing/2014/main" id="{C2895FA9-7892-61A7-51C5-0A77577C17AC}"/>
              </a:ext>
            </a:extLst>
          </p:cNvPr>
          <p:cNvCxnSpPr>
            <a:cxnSpLocks/>
          </p:cNvCxnSpPr>
          <p:nvPr/>
        </p:nvCxnSpPr>
        <p:spPr>
          <a:xfrm flipV="1">
            <a:off x="6203588" y="2696791"/>
            <a:ext cx="631601" cy="7089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Gerader Verbinder 124">
            <a:extLst>
              <a:ext uri="{FF2B5EF4-FFF2-40B4-BE49-F238E27FC236}">
                <a16:creationId xmlns:a16="http://schemas.microsoft.com/office/drawing/2014/main" id="{DB888F5C-DC60-7AAD-ABA6-A131A0EAB165}"/>
              </a:ext>
            </a:extLst>
          </p:cNvPr>
          <p:cNvCxnSpPr>
            <a:cxnSpLocks/>
          </p:cNvCxnSpPr>
          <p:nvPr/>
        </p:nvCxnSpPr>
        <p:spPr>
          <a:xfrm>
            <a:off x="6397011" y="2420271"/>
            <a:ext cx="0" cy="69567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7" name="Gerader Verbinder 126">
            <a:extLst>
              <a:ext uri="{FF2B5EF4-FFF2-40B4-BE49-F238E27FC236}">
                <a16:creationId xmlns:a16="http://schemas.microsoft.com/office/drawing/2014/main" id="{3F332CF9-0FB7-B69E-0B90-F3A559CC31D2}"/>
              </a:ext>
            </a:extLst>
          </p:cNvPr>
          <p:cNvCxnSpPr>
            <a:cxnSpLocks/>
          </p:cNvCxnSpPr>
          <p:nvPr/>
        </p:nvCxnSpPr>
        <p:spPr>
          <a:xfrm>
            <a:off x="5178308" y="3560300"/>
            <a:ext cx="0" cy="657765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Gerader Verbinder 143">
            <a:extLst>
              <a:ext uri="{FF2B5EF4-FFF2-40B4-BE49-F238E27FC236}">
                <a16:creationId xmlns:a16="http://schemas.microsoft.com/office/drawing/2014/main" id="{329B66DB-8FBC-F203-F272-BFB78A2DA2D2}"/>
              </a:ext>
            </a:extLst>
          </p:cNvPr>
          <p:cNvCxnSpPr>
            <a:cxnSpLocks/>
          </p:cNvCxnSpPr>
          <p:nvPr/>
        </p:nvCxnSpPr>
        <p:spPr>
          <a:xfrm flipV="1">
            <a:off x="8894712" y="2833645"/>
            <a:ext cx="748575" cy="249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5" name="Gerader Verbinder 144">
            <a:extLst>
              <a:ext uri="{FF2B5EF4-FFF2-40B4-BE49-F238E27FC236}">
                <a16:creationId xmlns:a16="http://schemas.microsoft.com/office/drawing/2014/main" id="{12CEF277-F7E5-D0BE-4B31-F03D3CA11688}"/>
              </a:ext>
            </a:extLst>
          </p:cNvPr>
          <p:cNvCxnSpPr>
            <a:cxnSpLocks/>
          </p:cNvCxnSpPr>
          <p:nvPr/>
        </p:nvCxnSpPr>
        <p:spPr>
          <a:xfrm>
            <a:off x="8924235" y="3805387"/>
            <a:ext cx="785479" cy="1175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EEF2D4B4-65BB-8915-86CE-FC40A28E7960}"/>
              </a:ext>
            </a:extLst>
          </p:cNvPr>
          <p:cNvCxnSpPr>
            <a:cxnSpLocks/>
          </p:cNvCxnSpPr>
          <p:nvPr/>
        </p:nvCxnSpPr>
        <p:spPr>
          <a:xfrm>
            <a:off x="4963994" y="3073651"/>
            <a:ext cx="0" cy="113453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5A185428-8081-26A1-0E54-89C4CB287B41}"/>
              </a:ext>
            </a:extLst>
          </p:cNvPr>
          <p:cNvCxnSpPr>
            <a:cxnSpLocks/>
          </p:cNvCxnSpPr>
          <p:nvPr/>
        </p:nvCxnSpPr>
        <p:spPr>
          <a:xfrm>
            <a:off x="5178308" y="4216688"/>
            <a:ext cx="4401" cy="50572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FBDC3B3F-5309-CD33-D71D-287F688B60BD}"/>
              </a:ext>
            </a:extLst>
          </p:cNvPr>
          <p:cNvCxnSpPr>
            <a:cxnSpLocks/>
          </p:cNvCxnSpPr>
          <p:nvPr/>
        </p:nvCxnSpPr>
        <p:spPr>
          <a:xfrm>
            <a:off x="4624012" y="4445594"/>
            <a:ext cx="334252" cy="203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3B0ED26E-2DC1-4C62-3F0B-FC91195208F7}"/>
              </a:ext>
            </a:extLst>
          </p:cNvPr>
          <p:cNvCxnSpPr>
            <a:cxnSpLocks/>
          </p:cNvCxnSpPr>
          <p:nvPr/>
        </p:nvCxnSpPr>
        <p:spPr>
          <a:xfrm>
            <a:off x="6030189" y="1989992"/>
            <a:ext cx="0" cy="39933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0E2492C0-42AA-3180-CB51-838916BB8DE6}"/>
              </a:ext>
            </a:extLst>
          </p:cNvPr>
          <p:cNvCxnSpPr>
            <a:cxnSpLocks/>
          </p:cNvCxnSpPr>
          <p:nvPr/>
        </p:nvCxnSpPr>
        <p:spPr>
          <a:xfrm flipV="1">
            <a:off x="6034357" y="2132421"/>
            <a:ext cx="795914" cy="87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feld 64">
            <a:extLst>
              <a:ext uri="{FF2B5EF4-FFF2-40B4-BE49-F238E27FC236}">
                <a16:creationId xmlns:a16="http://schemas.microsoft.com/office/drawing/2014/main" id="{760DA5EA-6D03-2D45-41E8-447CC1FC8E02}"/>
              </a:ext>
            </a:extLst>
          </p:cNvPr>
          <p:cNvSpPr txBox="1"/>
          <p:nvPr/>
        </p:nvSpPr>
        <p:spPr>
          <a:xfrm>
            <a:off x="6272216" y="1949520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30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0CE4085F-6839-94CE-9D65-092359CFDABD}"/>
              </a:ext>
            </a:extLst>
          </p:cNvPr>
          <p:cNvSpPr txBox="1"/>
          <p:nvPr/>
        </p:nvSpPr>
        <p:spPr>
          <a:xfrm>
            <a:off x="4766229" y="445982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28</a:t>
            </a:r>
          </a:p>
        </p:txBody>
      </p:sp>
      <p:cxnSp>
        <p:nvCxnSpPr>
          <p:cNvPr id="82" name="Gerader Verbinder 81">
            <a:extLst>
              <a:ext uri="{FF2B5EF4-FFF2-40B4-BE49-F238E27FC236}">
                <a16:creationId xmlns:a16="http://schemas.microsoft.com/office/drawing/2014/main" id="{76194CE8-376E-678C-9782-A1B8238CFA52}"/>
              </a:ext>
            </a:extLst>
          </p:cNvPr>
          <p:cNvCxnSpPr>
            <a:cxnSpLocks/>
          </p:cNvCxnSpPr>
          <p:nvPr/>
        </p:nvCxnSpPr>
        <p:spPr>
          <a:xfrm flipV="1">
            <a:off x="8188981" y="2453156"/>
            <a:ext cx="705731" cy="39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8CAC3400-FD42-642F-8105-EBAA2DD5F942}"/>
              </a:ext>
            </a:extLst>
          </p:cNvPr>
          <p:cNvCxnSpPr>
            <a:cxnSpLocks/>
          </p:cNvCxnSpPr>
          <p:nvPr/>
        </p:nvCxnSpPr>
        <p:spPr>
          <a:xfrm flipV="1">
            <a:off x="8206354" y="3800167"/>
            <a:ext cx="705731" cy="39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r Verbinder 83">
            <a:extLst>
              <a:ext uri="{FF2B5EF4-FFF2-40B4-BE49-F238E27FC236}">
                <a16:creationId xmlns:a16="http://schemas.microsoft.com/office/drawing/2014/main" id="{7CECDEDD-0F16-E492-8FE5-67F414E7BAAD}"/>
              </a:ext>
            </a:extLst>
          </p:cNvPr>
          <p:cNvCxnSpPr>
            <a:cxnSpLocks/>
          </p:cNvCxnSpPr>
          <p:nvPr/>
        </p:nvCxnSpPr>
        <p:spPr>
          <a:xfrm>
            <a:off x="8620802" y="2833645"/>
            <a:ext cx="2739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 Verbindung mit Pfeil 89">
            <a:extLst>
              <a:ext uri="{FF2B5EF4-FFF2-40B4-BE49-F238E27FC236}">
                <a16:creationId xmlns:a16="http://schemas.microsoft.com/office/drawing/2014/main" id="{169BD98B-5C2F-305A-A122-6C3D1254EBCD}"/>
              </a:ext>
            </a:extLst>
          </p:cNvPr>
          <p:cNvCxnSpPr>
            <a:cxnSpLocks/>
          </p:cNvCxnSpPr>
          <p:nvPr/>
        </p:nvCxnSpPr>
        <p:spPr>
          <a:xfrm>
            <a:off x="8710762" y="2451721"/>
            <a:ext cx="0" cy="38192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Textfeld 95">
            <a:extLst>
              <a:ext uri="{FF2B5EF4-FFF2-40B4-BE49-F238E27FC236}">
                <a16:creationId xmlns:a16="http://schemas.microsoft.com/office/drawing/2014/main" id="{5AA7267D-3D48-3F97-3027-53873A8B9BAD}"/>
              </a:ext>
            </a:extLst>
          </p:cNvPr>
          <p:cNvSpPr txBox="1"/>
          <p:nvPr/>
        </p:nvSpPr>
        <p:spPr>
          <a:xfrm rot="16200000">
            <a:off x="8294028" y="235194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</a:t>
            </a:r>
          </a:p>
        </p:txBody>
      </p:sp>
      <p:cxnSp>
        <p:nvCxnSpPr>
          <p:cNvPr id="98" name="Gerade Verbindung mit Pfeil 97">
            <a:extLst>
              <a:ext uri="{FF2B5EF4-FFF2-40B4-BE49-F238E27FC236}">
                <a16:creationId xmlns:a16="http://schemas.microsoft.com/office/drawing/2014/main" id="{3007D6A9-C307-DE6C-DC51-C1F6B4567B19}"/>
              </a:ext>
            </a:extLst>
          </p:cNvPr>
          <p:cNvCxnSpPr>
            <a:cxnSpLocks/>
          </p:cNvCxnSpPr>
          <p:nvPr/>
        </p:nvCxnSpPr>
        <p:spPr>
          <a:xfrm>
            <a:off x="8422725" y="2453812"/>
            <a:ext cx="0" cy="134635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" name="Textfeld 101">
            <a:extLst>
              <a:ext uri="{FF2B5EF4-FFF2-40B4-BE49-F238E27FC236}">
                <a16:creationId xmlns:a16="http://schemas.microsoft.com/office/drawing/2014/main" id="{D2B4D79A-BE07-A7AE-CAD7-A896F68E2259}"/>
              </a:ext>
            </a:extLst>
          </p:cNvPr>
          <p:cNvSpPr txBox="1"/>
          <p:nvPr/>
        </p:nvSpPr>
        <p:spPr>
          <a:xfrm rot="16200000">
            <a:off x="8012560" y="288407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60</a:t>
            </a:r>
          </a:p>
        </p:txBody>
      </p:sp>
      <p:cxnSp>
        <p:nvCxnSpPr>
          <p:cNvPr id="105" name="Gerader Verbinder 104">
            <a:extLst>
              <a:ext uri="{FF2B5EF4-FFF2-40B4-BE49-F238E27FC236}">
                <a16:creationId xmlns:a16="http://schemas.microsoft.com/office/drawing/2014/main" id="{6FEBBD9D-077F-5DEA-564C-603C85C0D571}"/>
              </a:ext>
            </a:extLst>
          </p:cNvPr>
          <p:cNvCxnSpPr>
            <a:cxnSpLocks/>
          </p:cNvCxnSpPr>
          <p:nvPr/>
        </p:nvCxnSpPr>
        <p:spPr>
          <a:xfrm>
            <a:off x="4794038" y="2389802"/>
            <a:ext cx="0" cy="70785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>
            <a:extLst>
              <a:ext uri="{FF2B5EF4-FFF2-40B4-BE49-F238E27FC236}">
                <a16:creationId xmlns:a16="http://schemas.microsoft.com/office/drawing/2014/main" id="{EE257CFF-F600-DDDA-DF46-93F9A044BC70}"/>
              </a:ext>
            </a:extLst>
          </p:cNvPr>
          <p:cNvCxnSpPr>
            <a:cxnSpLocks/>
            <a:endCxn id="112" idx="2"/>
          </p:cNvCxnSpPr>
          <p:nvPr/>
        </p:nvCxnSpPr>
        <p:spPr>
          <a:xfrm>
            <a:off x="4962748" y="4216688"/>
            <a:ext cx="2485" cy="2592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feld 111">
            <a:extLst>
              <a:ext uri="{FF2B5EF4-FFF2-40B4-BE49-F238E27FC236}">
                <a16:creationId xmlns:a16="http://schemas.microsoft.com/office/drawing/2014/main" id="{6E0B6CAB-6BC0-7106-170A-49B2B150814D}"/>
              </a:ext>
            </a:extLst>
          </p:cNvPr>
          <p:cNvSpPr txBox="1"/>
          <p:nvPr/>
        </p:nvSpPr>
        <p:spPr>
          <a:xfrm>
            <a:off x="4638459" y="4229710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10</a:t>
            </a:r>
          </a:p>
        </p:txBody>
      </p:sp>
      <p:cxnSp>
        <p:nvCxnSpPr>
          <p:cNvPr id="118" name="Gerade Verbindung mit Pfeil 117">
            <a:extLst>
              <a:ext uri="{FF2B5EF4-FFF2-40B4-BE49-F238E27FC236}">
                <a16:creationId xmlns:a16="http://schemas.microsoft.com/office/drawing/2014/main" id="{C7DAAB30-4FA1-CB99-F452-5B2587C829E4}"/>
              </a:ext>
            </a:extLst>
          </p:cNvPr>
          <p:cNvCxnSpPr>
            <a:cxnSpLocks/>
          </p:cNvCxnSpPr>
          <p:nvPr/>
        </p:nvCxnSpPr>
        <p:spPr>
          <a:xfrm flipV="1">
            <a:off x="4612699" y="4660256"/>
            <a:ext cx="552736" cy="650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6" name="Textfeld 125">
            <a:extLst>
              <a:ext uri="{FF2B5EF4-FFF2-40B4-BE49-F238E27FC236}">
                <a16:creationId xmlns:a16="http://schemas.microsoft.com/office/drawing/2014/main" id="{AC3B8505-EA59-5339-FC08-A716B60F16CF}"/>
              </a:ext>
            </a:extLst>
          </p:cNvPr>
          <p:cNvSpPr txBox="1"/>
          <p:nvPr/>
        </p:nvSpPr>
        <p:spPr>
          <a:xfrm>
            <a:off x="9127702" y="423635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5</a:t>
            </a:r>
          </a:p>
        </p:txBody>
      </p:sp>
      <p:cxnSp>
        <p:nvCxnSpPr>
          <p:cNvPr id="128" name="Gerader Verbinder 127">
            <a:extLst>
              <a:ext uri="{FF2B5EF4-FFF2-40B4-BE49-F238E27FC236}">
                <a16:creationId xmlns:a16="http://schemas.microsoft.com/office/drawing/2014/main" id="{1AEE8C22-3EC7-F7B2-027D-A80BFB715DA4}"/>
              </a:ext>
            </a:extLst>
          </p:cNvPr>
          <p:cNvCxnSpPr>
            <a:cxnSpLocks/>
          </p:cNvCxnSpPr>
          <p:nvPr/>
        </p:nvCxnSpPr>
        <p:spPr>
          <a:xfrm>
            <a:off x="9142183" y="4249863"/>
            <a:ext cx="0" cy="250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Gerader Verbinder 129">
            <a:extLst>
              <a:ext uri="{FF2B5EF4-FFF2-40B4-BE49-F238E27FC236}">
                <a16:creationId xmlns:a16="http://schemas.microsoft.com/office/drawing/2014/main" id="{A4A1C2E2-59F1-C447-E3A2-196592F01795}"/>
              </a:ext>
            </a:extLst>
          </p:cNvPr>
          <p:cNvCxnSpPr>
            <a:cxnSpLocks/>
          </p:cNvCxnSpPr>
          <p:nvPr/>
        </p:nvCxnSpPr>
        <p:spPr>
          <a:xfrm>
            <a:off x="9336916" y="4262968"/>
            <a:ext cx="0" cy="2374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Gerade Verbindung mit Pfeil 131">
            <a:extLst>
              <a:ext uri="{FF2B5EF4-FFF2-40B4-BE49-F238E27FC236}">
                <a16:creationId xmlns:a16="http://schemas.microsoft.com/office/drawing/2014/main" id="{0209FC30-A8D3-A36D-7A1C-397553261438}"/>
              </a:ext>
            </a:extLst>
          </p:cNvPr>
          <p:cNvCxnSpPr>
            <a:cxnSpLocks/>
          </p:cNvCxnSpPr>
          <p:nvPr/>
        </p:nvCxnSpPr>
        <p:spPr>
          <a:xfrm>
            <a:off x="9142183" y="4451436"/>
            <a:ext cx="19473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Gerade Verbindung mit Pfeil 137">
            <a:extLst>
              <a:ext uri="{FF2B5EF4-FFF2-40B4-BE49-F238E27FC236}">
                <a16:creationId xmlns:a16="http://schemas.microsoft.com/office/drawing/2014/main" id="{1D6BA4BE-1A13-9B94-4114-0C87EB00D2DC}"/>
              </a:ext>
            </a:extLst>
          </p:cNvPr>
          <p:cNvCxnSpPr>
            <a:cxnSpLocks/>
          </p:cNvCxnSpPr>
          <p:nvPr/>
        </p:nvCxnSpPr>
        <p:spPr>
          <a:xfrm flipV="1">
            <a:off x="9639121" y="2660557"/>
            <a:ext cx="188860" cy="16233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Gerader Verbinder 141">
            <a:extLst>
              <a:ext uri="{FF2B5EF4-FFF2-40B4-BE49-F238E27FC236}">
                <a16:creationId xmlns:a16="http://schemas.microsoft.com/office/drawing/2014/main" id="{9FCCFFBE-1B18-7201-47A5-65235E1A596A}"/>
              </a:ext>
            </a:extLst>
          </p:cNvPr>
          <p:cNvCxnSpPr/>
          <p:nvPr/>
        </p:nvCxnSpPr>
        <p:spPr>
          <a:xfrm>
            <a:off x="9827981" y="2660557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Gerade Verbindung mit Pfeil 142">
            <a:extLst>
              <a:ext uri="{FF2B5EF4-FFF2-40B4-BE49-F238E27FC236}">
                <a16:creationId xmlns:a16="http://schemas.microsoft.com/office/drawing/2014/main" id="{E0EF9A67-83B9-BA6F-0369-3B20EA544B11}"/>
              </a:ext>
            </a:extLst>
          </p:cNvPr>
          <p:cNvCxnSpPr>
            <a:cxnSpLocks/>
          </p:cNvCxnSpPr>
          <p:nvPr/>
        </p:nvCxnSpPr>
        <p:spPr>
          <a:xfrm flipV="1">
            <a:off x="9660807" y="3642582"/>
            <a:ext cx="188860" cy="16233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Gerader Verbinder 145">
            <a:extLst>
              <a:ext uri="{FF2B5EF4-FFF2-40B4-BE49-F238E27FC236}">
                <a16:creationId xmlns:a16="http://schemas.microsoft.com/office/drawing/2014/main" id="{4A6663DF-03ED-02E3-883E-2FD755EC7725}"/>
              </a:ext>
            </a:extLst>
          </p:cNvPr>
          <p:cNvCxnSpPr/>
          <p:nvPr/>
        </p:nvCxnSpPr>
        <p:spPr>
          <a:xfrm>
            <a:off x="9849667" y="3642582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7" name="Textfeld 146">
            <a:extLst>
              <a:ext uri="{FF2B5EF4-FFF2-40B4-BE49-F238E27FC236}">
                <a16:creationId xmlns:a16="http://schemas.microsoft.com/office/drawing/2014/main" id="{D6797987-D468-66F6-E811-98BD5489B211}"/>
              </a:ext>
            </a:extLst>
          </p:cNvPr>
          <p:cNvSpPr txBox="1"/>
          <p:nvPr/>
        </p:nvSpPr>
        <p:spPr>
          <a:xfrm>
            <a:off x="10016659" y="2446575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5,5</a:t>
            </a:r>
            <a:endParaRPr lang="de-DE" sz="1000" dirty="0"/>
          </a:p>
        </p:txBody>
      </p:sp>
      <p:sp>
        <p:nvSpPr>
          <p:cNvPr id="148" name="Textfeld 147">
            <a:extLst>
              <a:ext uri="{FF2B5EF4-FFF2-40B4-BE49-F238E27FC236}">
                <a16:creationId xmlns:a16="http://schemas.microsoft.com/office/drawing/2014/main" id="{B3A6D320-DAC8-94BD-1550-81B239079356}"/>
              </a:ext>
            </a:extLst>
          </p:cNvPr>
          <p:cNvSpPr txBox="1"/>
          <p:nvPr/>
        </p:nvSpPr>
        <p:spPr>
          <a:xfrm>
            <a:off x="9997315" y="341725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5,5</a:t>
            </a:r>
            <a:endParaRPr lang="de-DE" sz="100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5C57990C-CBC8-4234-361B-2941EF04DDC9}"/>
              </a:ext>
            </a:extLst>
          </p:cNvPr>
          <p:cNvSpPr/>
          <p:nvPr/>
        </p:nvSpPr>
        <p:spPr>
          <a:xfrm>
            <a:off x="8603986" y="5551986"/>
            <a:ext cx="2201333" cy="685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15A54CC2-0CA6-4C0C-88EE-B9D5BB5D6BB0}"/>
              </a:ext>
            </a:extLst>
          </p:cNvPr>
          <p:cNvCxnSpPr>
            <a:cxnSpLocks/>
            <a:stCxn id="53" idx="4"/>
            <a:endCxn id="30" idx="4"/>
          </p:cNvCxnSpPr>
          <p:nvPr/>
        </p:nvCxnSpPr>
        <p:spPr>
          <a:xfrm>
            <a:off x="8884099" y="5983680"/>
            <a:ext cx="1232419" cy="3017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8C5899D2-8FC6-CE55-D7A6-36E890961748}"/>
              </a:ext>
            </a:extLst>
          </p:cNvPr>
          <p:cNvCxnSpPr>
            <a:cxnSpLocks/>
            <a:stCxn id="53" idx="0"/>
            <a:endCxn id="30" idx="0"/>
          </p:cNvCxnSpPr>
          <p:nvPr/>
        </p:nvCxnSpPr>
        <p:spPr>
          <a:xfrm flipV="1">
            <a:off x="8884099" y="5751530"/>
            <a:ext cx="1232419" cy="38649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Ellipse 29">
            <a:extLst>
              <a:ext uri="{FF2B5EF4-FFF2-40B4-BE49-F238E27FC236}">
                <a16:creationId xmlns:a16="http://schemas.microsoft.com/office/drawing/2014/main" id="{E5502CF0-FBA7-2E90-60FB-A64FB8D9ADC5}"/>
              </a:ext>
            </a:extLst>
          </p:cNvPr>
          <p:cNvSpPr/>
          <p:nvPr/>
        </p:nvSpPr>
        <p:spPr>
          <a:xfrm>
            <a:off x="9989118" y="5751530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9B39627C-8C5F-D35C-6B7E-C2BF26764D2A}"/>
              </a:ext>
            </a:extLst>
          </p:cNvPr>
          <p:cNvCxnSpPr>
            <a:cxnSpLocks/>
          </p:cNvCxnSpPr>
          <p:nvPr/>
        </p:nvCxnSpPr>
        <p:spPr>
          <a:xfrm>
            <a:off x="10545525" y="5565234"/>
            <a:ext cx="0" cy="68580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97C88AF8-C5A3-00F8-607F-C5986AB5E4FC}"/>
              </a:ext>
            </a:extLst>
          </p:cNvPr>
          <p:cNvCxnSpPr>
            <a:cxnSpLocks/>
          </p:cNvCxnSpPr>
          <p:nvPr/>
        </p:nvCxnSpPr>
        <p:spPr>
          <a:xfrm>
            <a:off x="10369300" y="5565234"/>
            <a:ext cx="0" cy="68580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Ellipse 37">
            <a:extLst>
              <a:ext uri="{FF2B5EF4-FFF2-40B4-BE49-F238E27FC236}">
                <a16:creationId xmlns:a16="http://schemas.microsoft.com/office/drawing/2014/main" id="{8FAD512A-92F5-1061-EDB4-C0C7EA5BD720}"/>
              </a:ext>
            </a:extLst>
          </p:cNvPr>
          <p:cNvSpPr/>
          <p:nvPr/>
        </p:nvSpPr>
        <p:spPr>
          <a:xfrm>
            <a:off x="9902775" y="5669345"/>
            <a:ext cx="422346" cy="42120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03A1C5EE-1AF3-45F5-2907-536FEC178DCF}"/>
              </a:ext>
            </a:extLst>
          </p:cNvPr>
          <p:cNvCxnSpPr>
            <a:cxnSpLocks/>
          </p:cNvCxnSpPr>
          <p:nvPr/>
        </p:nvCxnSpPr>
        <p:spPr>
          <a:xfrm flipV="1">
            <a:off x="10068788" y="5196124"/>
            <a:ext cx="240620" cy="467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9B34A2B3-C467-AE48-624C-21E3985CA6B3}"/>
              </a:ext>
            </a:extLst>
          </p:cNvPr>
          <p:cNvCxnSpPr/>
          <p:nvPr/>
        </p:nvCxnSpPr>
        <p:spPr>
          <a:xfrm>
            <a:off x="10309408" y="5196123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A6E775BB-4BA1-3DBA-92CE-D0ADDD1A3242}"/>
              </a:ext>
            </a:extLst>
          </p:cNvPr>
          <p:cNvCxnSpPr>
            <a:cxnSpLocks/>
          </p:cNvCxnSpPr>
          <p:nvPr/>
        </p:nvCxnSpPr>
        <p:spPr>
          <a:xfrm flipV="1">
            <a:off x="10208886" y="5411378"/>
            <a:ext cx="201045" cy="37880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Gerader Verbinder 45">
            <a:extLst>
              <a:ext uri="{FF2B5EF4-FFF2-40B4-BE49-F238E27FC236}">
                <a16:creationId xmlns:a16="http://schemas.microsoft.com/office/drawing/2014/main" id="{81C4AB3E-0BD1-9D8D-2006-596699118FA1}"/>
              </a:ext>
            </a:extLst>
          </p:cNvPr>
          <p:cNvCxnSpPr/>
          <p:nvPr/>
        </p:nvCxnSpPr>
        <p:spPr>
          <a:xfrm>
            <a:off x="10416110" y="5411378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feld 47">
            <a:extLst>
              <a:ext uri="{FF2B5EF4-FFF2-40B4-BE49-F238E27FC236}">
                <a16:creationId xmlns:a16="http://schemas.microsoft.com/office/drawing/2014/main" id="{F5A2DAA7-3DBC-A434-52AF-21FA44B6A41E}"/>
              </a:ext>
            </a:extLst>
          </p:cNvPr>
          <p:cNvSpPr txBox="1"/>
          <p:nvPr/>
        </p:nvSpPr>
        <p:spPr>
          <a:xfrm>
            <a:off x="8460891" y="494267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10</a:t>
            </a:r>
            <a:endParaRPr lang="de-DE" sz="1000" dirty="0"/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6566C032-E0D0-7856-7385-1A6536361C74}"/>
              </a:ext>
            </a:extLst>
          </p:cNvPr>
          <p:cNvSpPr txBox="1"/>
          <p:nvPr/>
        </p:nvSpPr>
        <p:spPr>
          <a:xfrm>
            <a:off x="10366638" y="4949902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14</a:t>
            </a:r>
            <a:endParaRPr lang="de-DE" sz="1000" dirty="0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8D14E2FA-6C9C-ABD2-FA12-A7CA4022D227}"/>
              </a:ext>
            </a:extLst>
          </p:cNvPr>
          <p:cNvSpPr/>
          <p:nvPr/>
        </p:nvSpPr>
        <p:spPr>
          <a:xfrm>
            <a:off x="8785483" y="5790179"/>
            <a:ext cx="197232" cy="19350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D1105B7B-0455-0182-18D5-DD13DF8D7F4B}"/>
              </a:ext>
            </a:extLst>
          </p:cNvPr>
          <p:cNvCxnSpPr>
            <a:cxnSpLocks/>
          </p:cNvCxnSpPr>
          <p:nvPr/>
        </p:nvCxnSpPr>
        <p:spPr>
          <a:xfrm flipV="1">
            <a:off x="8219766" y="5553015"/>
            <a:ext cx="385980" cy="54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FC00615F-CCB1-7721-3EC6-32FEEDD1DE5D}"/>
              </a:ext>
            </a:extLst>
          </p:cNvPr>
          <p:cNvCxnSpPr>
            <a:cxnSpLocks/>
          </p:cNvCxnSpPr>
          <p:nvPr/>
        </p:nvCxnSpPr>
        <p:spPr>
          <a:xfrm flipH="1" flipV="1">
            <a:off x="8144333" y="6233645"/>
            <a:ext cx="469812" cy="30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feld 57">
            <a:extLst>
              <a:ext uri="{FF2B5EF4-FFF2-40B4-BE49-F238E27FC236}">
                <a16:creationId xmlns:a16="http://schemas.microsoft.com/office/drawing/2014/main" id="{146828D3-78B3-4C12-BA90-DE52300F804A}"/>
              </a:ext>
            </a:extLst>
          </p:cNvPr>
          <p:cNvSpPr txBox="1"/>
          <p:nvPr/>
        </p:nvSpPr>
        <p:spPr>
          <a:xfrm rot="16200000">
            <a:off x="7911680" y="562975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61" name="Gerade Verbindung mit Pfeil 60">
            <a:extLst>
              <a:ext uri="{FF2B5EF4-FFF2-40B4-BE49-F238E27FC236}">
                <a16:creationId xmlns:a16="http://schemas.microsoft.com/office/drawing/2014/main" id="{B865460F-39C7-6437-BB4C-B07DEBCF50D1}"/>
              </a:ext>
            </a:extLst>
          </p:cNvPr>
          <p:cNvCxnSpPr>
            <a:cxnSpLocks/>
          </p:cNvCxnSpPr>
          <p:nvPr/>
        </p:nvCxnSpPr>
        <p:spPr>
          <a:xfrm>
            <a:off x="8361564" y="5558443"/>
            <a:ext cx="0" cy="67671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Gerade Verbindung mit Pfeil 66">
            <a:extLst>
              <a:ext uri="{FF2B5EF4-FFF2-40B4-BE49-F238E27FC236}">
                <a16:creationId xmlns:a16="http://schemas.microsoft.com/office/drawing/2014/main" id="{17F591E6-B77E-DEB9-1EE0-A0F1DABE59C9}"/>
              </a:ext>
            </a:extLst>
          </p:cNvPr>
          <p:cNvCxnSpPr>
            <a:cxnSpLocks/>
          </p:cNvCxnSpPr>
          <p:nvPr/>
        </p:nvCxnSpPr>
        <p:spPr>
          <a:xfrm flipV="1">
            <a:off x="8985526" y="5394406"/>
            <a:ext cx="201045" cy="37880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9" name="Textfeld 68">
            <a:extLst>
              <a:ext uri="{FF2B5EF4-FFF2-40B4-BE49-F238E27FC236}">
                <a16:creationId xmlns:a16="http://schemas.microsoft.com/office/drawing/2014/main" id="{FA2D41C0-1A24-A548-5452-5C7D0BE61927}"/>
              </a:ext>
            </a:extLst>
          </p:cNvPr>
          <p:cNvSpPr txBox="1"/>
          <p:nvPr/>
        </p:nvSpPr>
        <p:spPr>
          <a:xfrm>
            <a:off x="9235068" y="5180802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(Ø 5)</a:t>
            </a:r>
            <a:endParaRPr lang="de-DE" sz="1000" dirty="0"/>
          </a:p>
        </p:txBody>
      </p:sp>
      <p:cxnSp>
        <p:nvCxnSpPr>
          <p:cNvPr id="70" name="Gerader Verbinder 69">
            <a:extLst>
              <a:ext uri="{FF2B5EF4-FFF2-40B4-BE49-F238E27FC236}">
                <a16:creationId xmlns:a16="http://schemas.microsoft.com/office/drawing/2014/main" id="{AE1821C1-40E1-F217-8A6D-CF5659DBAC7D}"/>
              </a:ext>
            </a:extLst>
          </p:cNvPr>
          <p:cNvCxnSpPr/>
          <p:nvPr/>
        </p:nvCxnSpPr>
        <p:spPr>
          <a:xfrm>
            <a:off x="9186571" y="5394406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Gerader Verbinder 72">
            <a:extLst>
              <a:ext uri="{FF2B5EF4-FFF2-40B4-BE49-F238E27FC236}">
                <a16:creationId xmlns:a16="http://schemas.microsoft.com/office/drawing/2014/main" id="{E4990778-65D6-BDD9-86EA-F63B3489DAC9}"/>
              </a:ext>
            </a:extLst>
          </p:cNvPr>
          <p:cNvCxnSpPr>
            <a:cxnSpLocks/>
          </p:cNvCxnSpPr>
          <p:nvPr/>
        </p:nvCxnSpPr>
        <p:spPr>
          <a:xfrm>
            <a:off x="9126996" y="5563466"/>
            <a:ext cx="0" cy="68580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r Verbinder 75">
            <a:extLst>
              <a:ext uri="{FF2B5EF4-FFF2-40B4-BE49-F238E27FC236}">
                <a16:creationId xmlns:a16="http://schemas.microsoft.com/office/drawing/2014/main" id="{4805598D-6D88-4A88-38DD-FA1BE3764D56}"/>
              </a:ext>
            </a:extLst>
          </p:cNvPr>
          <p:cNvCxnSpPr>
            <a:cxnSpLocks/>
          </p:cNvCxnSpPr>
          <p:nvPr/>
        </p:nvCxnSpPr>
        <p:spPr>
          <a:xfrm>
            <a:off x="9294123" y="5551986"/>
            <a:ext cx="0" cy="68580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Grafik 78">
            <a:extLst>
              <a:ext uri="{FF2B5EF4-FFF2-40B4-BE49-F238E27FC236}">
                <a16:creationId xmlns:a16="http://schemas.microsoft.com/office/drawing/2014/main" id="{ED02DE8B-F831-6860-70BE-76A9E69B8A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7825" b="30392"/>
          <a:stretch/>
        </p:blipFill>
        <p:spPr>
          <a:xfrm>
            <a:off x="554864" y="4262968"/>
            <a:ext cx="3168981" cy="217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77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07C19A-9CB7-5626-8E2D-8A3DE41E8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724" y="391476"/>
            <a:ext cx="10515600" cy="1325563"/>
          </a:xfrm>
        </p:spPr>
        <p:txBody>
          <a:bodyPr/>
          <a:lstStyle/>
          <a:p>
            <a:r>
              <a:rPr lang="de-DE" dirty="0"/>
              <a:t>Halter &amp; Kabelführung für Gyroskop </a:t>
            </a:r>
            <a:r>
              <a:rPr lang="de-DE" sz="2500" dirty="0"/>
              <a:t>Bauteil Nr. 3.1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40B534F-BED3-1152-3027-365B02641896}"/>
              </a:ext>
            </a:extLst>
          </p:cNvPr>
          <p:cNvSpPr/>
          <p:nvPr/>
        </p:nvSpPr>
        <p:spPr>
          <a:xfrm>
            <a:off x="2221895" y="3127259"/>
            <a:ext cx="2201333" cy="685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7FE712B-DF59-BD5B-5B02-89D83FBA0322}"/>
              </a:ext>
            </a:extLst>
          </p:cNvPr>
          <p:cNvSpPr txBox="1"/>
          <p:nvPr/>
        </p:nvSpPr>
        <p:spPr>
          <a:xfrm>
            <a:off x="2575378" y="218066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Vorderansicht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CAA4726-5498-DB2C-C21A-C199680165EC}"/>
              </a:ext>
            </a:extLst>
          </p:cNvPr>
          <p:cNvSpPr txBox="1"/>
          <p:nvPr/>
        </p:nvSpPr>
        <p:spPr>
          <a:xfrm>
            <a:off x="7474680" y="2703751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Seitenansicht von links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75D1BD8-158D-3F4F-EEAE-022745A18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852" y="4330363"/>
            <a:ext cx="2414225" cy="493819"/>
          </a:xfrm>
          <a:prstGeom prst="rect">
            <a:avLst/>
          </a:prstGeom>
        </p:spPr>
      </p:pic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BE80CD39-937E-0E37-2F1D-B5F9B0C6BF12}"/>
              </a:ext>
            </a:extLst>
          </p:cNvPr>
          <p:cNvCxnSpPr>
            <a:cxnSpLocks/>
          </p:cNvCxnSpPr>
          <p:nvPr/>
        </p:nvCxnSpPr>
        <p:spPr>
          <a:xfrm>
            <a:off x="3758423" y="3122654"/>
            <a:ext cx="0" cy="542589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13434A93-B9AB-FA35-D03D-E9822ECBB242}"/>
              </a:ext>
            </a:extLst>
          </p:cNvPr>
          <p:cNvCxnSpPr>
            <a:cxnSpLocks/>
          </p:cNvCxnSpPr>
          <p:nvPr/>
        </p:nvCxnSpPr>
        <p:spPr>
          <a:xfrm>
            <a:off x="3510547" y="3122653"/>
            <a:ext cx="0" cy="542589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BD0EC855-A141-FA13-81D6-BB7C2EA49F76}"/>
              </a:ext>
            </a:extLst>
          </p:cNvPr>
          <p:cNvCxnSpPr>
            <a:cxnSpLocks/>
          </p:cNvCxnSpPr>
          <p:nvPr/>
        </p:nvCxnSpPr>
        <p:spPr>
          <a:xfrm flipH="1">
            <a:off x="2552681" y="3294476"/>
            <a:ext cx="957866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19B2E245-B20E-D1B9-9468-7C50AFF5EBB8}"/>
              </a:ext>
            </a:extLst>
          </p:cNvPr>
          <p:cNvCxnSpPr>
            <a:cxnSpLocks/>
          </p:cNvCxnSpPr>
          <p:nvPr/>
        </p:nvCxnSpPr>
        <p:spPr>
          <a:xfrm>
            <a:off x="2552681" y="3295524"/>
            <a:ext cx="0" cy="518582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llipse 19">
            <a:extLst>
              <a:ext uri="{FF2B5EF4-FFF2-40B4-BE49-F238E27FC236}">
                <a16:creationId xmlns:a16="http://schemas.microsoft.com/office/drawing/2014/main" id="{23CB311A-DDCB-9F73-9552-1B13A28D4AAE}"/>
              </a:ext>
            </a:extLst>
          </p:cNvPr>
          <p:cNvSpPr/>
          <p:nvPr/>
        </p:nvSpPr>
        <p:spPr>
          <a:xfrm>
            <a:off x="3864028" y="3312148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6CADD2D2-9951-B0FD-7AA2-CF0E14A2C4A8}"/>
              </a:ext>
            </a:extLst>
          </p:cNvPr>
          <p:cNvCxnSpPr>
            <a:cxnSpLocks/>
          </p:cNvCxnSpPr>
          <p:nvPr/>
        </p:nvCxnSpPr>
        <p:spPr>
          <a:xfrm flipH="1">
            <a:off x="3429705" y="3669848"/>
            <a:ext cx="368300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CBF41602-7A1E-3AF7-3AF7-0AD2113D34CF}"/>
              </a:ext>
            </a:extLst>
          </p:cNvPr>
          <p:cNvCxnSpPr>
            <a:cxnSpLocks/>
          </p:cNvCxnSpPr>
          <p:nvPr/>
        </p:nvCxnSpPr>
        <p:spPr>
          <a:xfrm>
            <a:off x="3429705" y="3678936"/>
            <a:ext cx="0" cy="14321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0C1CBD1B-0BEC-04A4-FDF4-6B6DD577509A}"/>
              </a:ext>
            </a:extLst>
          </p:cNvPr>
          <p:cNvCxnSpPr>
            <a:cxnSpLocks/>
          </p:cNvCxnSpPr>
          <p:nvPr/>
        </p:nvCxnSpPr>
        <p:spPr>
          <a:xfrm>
            <a:off x="3807278" y="3669848"/>
            <a:ext cx="0" cy="14321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hteck 34">
            <a:extLst>
              <a:ext uri="{FF2B5EF4-FFF2-40B4-BE49-F238E27FC236}">
                <a16:creationId xmlns:a16="http://schemas.microsoft.com/office/drawing/2014/main" id="{DA6FFDE1-E7DD-0018-5C51-9E6F5E8A8D30}"/>
              </a:ext>
            </a:extLst>
          </p:cNvPr>
          <p:cNvSpPr/>
          <p:nvPr/>
        </p:nvSpPr>
        <p:spPr>
          <a:xfrm rot="5400000">
            <a:off x="7797195" y="3127259"/>
            <a:ext cx="685799" cy="685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F0F2730C-0A86-7E3B-50BF-8F343C59B066}"/>
              </a:ext>
            </a:extLst>
          </p:cNvPr>
          <p:cNvCxnSpPr>
            <a:cxnSpLocks/>
          </p:cNvCxnSpPr>
          <p:nvPr/>
        </p:nvCxnSpPr>
        <p:spPr>
          <a:xfrm flipH="1">
            <a:off x="7797194" y="3619596"/>
            <a:ext cx="685801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>
            <a:extLst>
              <a:ext uri="{FF2B5EF4-FFF2-40B4-BE49-F238E27FC236}">
                <a16:creationId xmlns:a16="http://schemas.microsoft.com/office/drawing/2014/main" id="{2247F015-4A2E-E9AF-0FA9-D31B0FEA1961}"/>
              </a:ext>
            </a:extLst>
          </p:cNvPr>
          <p:cNvCxnSpPr>
            <a:cxnSpLocks/>
          </p:cNvCxnSpPr>
          <p:nvPr/>
        </p:nvCxnSpPr>
        <p:spPr>
          <a:xfrm flipH="1">
            <a:off x="7797192" y="3413878"/>
            <a:ext cx="685801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>
            <a:extLst>
              <a:ext uri="{FF2B5EF4-FFF2-40B4-BE49-F238E27FC236}">
                <a16:creationId xmlns:a16="http://schemas.microsoft.com/office/drawing/2014/main" id="{52E65627-A8D8-DE3B-B077-0B2EE973D50B}"/>
              </a:ext>
            </a:extLst>
          </p:cNvPr>
          <p:cNvSpPr/>
          <p:nvPr/>
        </p:nvSpPr>
        <p:spPr>
          <a:xfrm>
            <a:off x="6446647" y="5108928"/>
            <a:ext cx="2201333" cy="685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7C5FFFFE-30F1-F0AC-794D-B11D40295B92}"/>
              </a:ext>
            </a:extLst>
          </p:cNvPr>
          <p:cNvCxnSpPr>
            <a:cxnSpLocks/>
            <a:stCxn id="161" idx="4"/>
            <a:endCxn id="27" idx="4"/>
          </p:cNvCxnSpPr>
          <p:nvPr/>
        </p:nvCxnSpPr>
        <p:spPr>
          <a:xfrm>
            <a:off x="6826427" y="5532286"/>
            <a:ext cx="1132752" cy="3850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44C8ED6B-3837-B043-BEF2-D2C64690E94D}"/>
              </a:ext>
            </a:extLst>
          </p:cNvPr>
          <p:cNvCxnSpPr>
            <a:cxnSpLocks/>
            <a:stCxn id="161" idx="0"/>
            <a:endCxn id="27" idx="0"/>
          </p:cNvCxnSpPr>
          <p:nvPr/>
        </p:nvCxnSpPr>
        <p:spPr>
          <a:xfrm flipV="1">
            <a:off x="6826427" y="5308472"/>
            <a:ext cx="1132752" cy="30313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Ellipse 26">
            <a:extLst>
              <a:ext uri="{FF2B5EF4-FFF2-40B4-BE49-F238E27FC236}">
                <a16:creationId xmlns:a16="http://schemas.microsoft.com/office/drawing/2014/main" id="{7FE51D87-92F9-4F16-B5B9-351FD4ADA268}"/>
              </a:ext>
            </a:extLst>
          </p:cNvPr>
          <p:cNvSpPr/>
          <p:nvPr/>
        </p:nvSpPr>
        <p:spPr>
          <a:xfrm>
            <a:off x="7831779" y="5308472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8" name="Gerader Verbinder 27">
            <a:extLst>
              <a:ext uri="{FF2B5EF4-FFF2-40B4-BE49-F238E27FC236}">
                <a16:creationId xmlns:a16="http://schemas.microsoft.com/office/drawing/2014/main" id="{4C529A5F-BAF7-A934-676F-D86FA00955EC}"/>
              </a:ext>
            </a:extLst>
          </p:cNvPr>
          <p:cNvCxnSpPr>
            <a:cxnSpLocks/>
          </p:cNvCxnSpPr>
          <p:nvPr/>
        </p:nvCxnSpPr>
        <p:spPr>
          <a:xfrm>
            <a:off x="8388186" y="5122176"/>
            <a:ext cx="0" cy="68580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FCA7550E-DC4D-1C28-557D-9133C3D00985}"/>
              </a:ext>
            </a:extLst>
          </p:cNvPr>
          <p:cNvCxnSpPr>
            <a:cxnSpLocks/>
          </p:cNvCxnSpPr>
          <p:nvPr/>
        </p:nvCxnSpPr>
        <p:spPr>
          <a:xfrm>
            <a:off x="8211961" y="5122176"/>
            <a:ext cx="0" cy="68580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>
            <a:extLst>
              <a:ext uri="{FF2B5EF4-FFF2-40B4-BE49-F238E27FC236}">
                <a16:creationId xmlns:a16="http://schemas.microsoft.com/office/drawing/2014/main" id="{98E2D09E-3A4C-A91B-3AC0-7947B1CF2F71}"/>
              </a:ext>
            </a:extLst>
          </p:cNvPr>
          <p:cNvSpPr/>
          <p:nvPr/>
        </p:nvSpPr>
        <p:spPr>
          <a:xfrm>
            <a:off x="7745436" y="5226287"/>
            <a:ext cx="422346" cy="42120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043BB943-B37C-1F53-F70A-3F1DA4B960DD}"/>
              </a:ext>
            </a:extLst>
          </p:cNvPr>
          <p:cNvCxnSpPr>
            <a:cxnSpLocks/>
          </p:cNvCxnSpPr>
          <p:nvPr/>
        </p:nvCxnSpPr>
        <p:spPr>
          <a:xfrm>
            <a:off x="2217527" y="2595606"/>
            <a:ext cx="4368" cy="5336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8A72367E-A476-4AD2-7A8E-17E8A5F4A060}"/>
              </a:ext>
            </a:extLst>
          </p:cNvPr>
          <p:cNvCxnSpPr>
            <a:cxnSpLocks/>
          </p:cNvCxnSpPr>
          <p:nvPr/>
        </p:nvCxnSpPr>
        <p:spPr>
          <a:xfrm>
            <a:off x="4422657" y="2595606"/>
            <a:ext cx="571" cy="5336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8C5D4C79-AE15-72DF-F74A-D9AC2B948166}"/>
              </a:ext>
            </a:extLst>
          </p:cNvPr>
          <p:cNvCxnSpPr>
            <a:cxnSpLocks/>
          </p:cNvCxnSpPr>
          <p:nvPr/>
        </p:nvCxnSpPr>
        <p:spPr>
          <a:xfrm>
            <a:off x="2217527" y="2703751"/>
            <a:ext cx="220019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13649111-398B-FFF9-8F8C-8FEA373F730C}"/>
              </a:ext>
            </a:extLst>
          </p:cNvPr>
          <p:cNvCxnSpPr>
            <a:cxnSpLocks/>
          </p:cNvCxnSpPr>
          <p:nvPr/>
        </p:nvCxnSpPr>
        <p:spPr>
          <a:xfrm>
            <a:off x="2221895" y="3805920"/>
            <a:ext cx="0" cy="4190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BA3ED9E1-E44E-82FA-99D0-0E4CACE7B759}"/>
              </a:ext>
            </a:extLst>
          </p:cNvPr>
          <p:cNvCxnSpPr>
            <a:cxnSpLocks/>
          </p:cNvCxnSpPr>
          <p:nvPr/>
        </p:nvCxnSpPr>
        <p:spPr>
          <a:xfrm>
            <a:off x="3629276" y="3147076"/>
            <a:ext cx="0" cy="665982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3101C65C-195A-0988-3CEA-D0486FF25886}"/>
              </a:ext>
            </a:extLst>
          </p:cNvPr>
          <p:cNvCxnSpPr>
            <a:cxnSpLocks/>
          </p:cNvCxnSpPr>
          <p:nvPr/>
        </p:nvCxnSpPr>
        <p:spPr>
          <a:xfrm>
            <a:off x="3991428" y="2958635"/>
            <a:ext cx="6606" cy="1705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 Verbindung mit Pfeil 48">
            <a:extLst>
              <a:ext uri="{FF2B5EF4-FFF2-40B4-BE49-F238E27FC236}">
                <a16:creationId xmlns:a16="http://schemas.microsoft.com/office/drawing/2014/main" id="{DEA8FFFF-6BBE-DA93-C030-EB5D86E9E636}"/>
              </a:ext>
            </a:extLst>
          </p:cNvPr>
          <p:cNvCxnSpPr>
            <a:cxnSpLocks/>
          </p:cNvCxnSpPr>
          <p:nvPr/>
        </p:nvCxnSpPr>
        <p:spPr>
          <a:xfrm>
            <a:off x="3998034" y="3020889"/>
            <a:ext cx="42519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7F529BDB-FF67-DC79-BF11-DC8B20AA8D1E}"/>
              </a:ext>
            </a:extLst>
          </p:cNvPr>
          <p:cNvCxnSpPr>
            <a:cxnSpLocks/>
          </p:cNvCxnSpPr>
          <p:nvPr/>
        </p:nvCxnSpPr>
        <p:spPr>
          <a:xfrm flipV="1">
            <a:off x="1831547" y="3132428"/>
            <a:ext cx="385980" cy="54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>
            <a:extLst>
              <a:ext uri="{FF2B5EF4-FFF2-40B4-BE49-F238E27FC236}">
                <a16:creationId xmlns:a16="http://schemas.microsoft.com/office/drawing/2014/main" id="{70514F40-7DFC-6579-4A11-A337B441818B}"/>
              </a:ext>
            </a:extLst>
          </p:cNvPr>
          <p:cNvCxnSpPr>
            <a:cxnSpLocks/>
          </p:cNvCxnSpPr>
          <p:nvPr/>
        </p:nvCxnSpPr>
        <p:spPr>
          <a:xfrm flipH="1" flipV="1">
            <a:off x="1756114" y="3813058"/>
            <a:ext cx="469812" cy="30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 Verbindung mit Pfeil 67">
            <a:extLst>
              <a:ext uri="{FF2B5EF4-FFF2-40B4-BE49-F238E27FC236}">
                <a16:creationId xmlns:a16="http://schemas.microsoft.com/office/drawing/2014/main" id="{FAD44517-AB54-29A7-F6E0-79AC2A337A17}"/>
              </a:ext>
            </a:extLst>
          </p:cNvPr>
          <p:cNvCxnSpPr>
            <a:cxnSpLocks/>
          </p:cNvCxnSpPr>
          <p:nvPr/>
        </p:nvCxnSpPr>
        <p:spPr>
          <a:xfrm>
            <a:off x="1924574" y="3129209"/>
            <a:ext cx="0" cy="67671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Textfeld 70">
            <a:extLst>
              <a:ext uri="{FF2B5EF4-FFF2-40B4-BE49-F238E27FC236}">
                <a16:creationId xmlns:a16="http://schemas.microsoft.com/office/drawing/2014/main" id="{46CBDCE3-044F-7D42-E82E-39CD2FE1E8B5}"/>
              </a:ext>
            </a:extLst>
          </p:cNvPr>
          <p:cNvSpPr txBox="1"/>
          <p:nvPr/>
        </p:nvSpPr>
        <p:spPr>
          <a:xfrm>
            <a:off x="4057421" y="284655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86A5A3C0-F069-A611-0A85-D49ECB1A149F}"/>
              </a:ext>
            </a:extLst>
          </p:cNvPr>
          <p:cNvSpPr txBox="1"/>
          <p:nvPr/>
        </p:nvSpPr>
        <p:spPr>
          <a:xfrm>
            <a:off x="3102931" y="249032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100</a:t>
            </a:r>
          </a:p>
        </p:txBody>
      </p:sp>
      <p:cxnSp>
        <p:nvCxnSpPr>
          <p:cNvPr id="80" name="Gerader Verbinder 79">
            <a:extLst>
              <a:ext uri="{FF2B5EF4-FFF2-40B4-BE49-F238E27FC236}">
                <a16:creationId xmlns:a16="http://schemas.microsoft.com/office/drawing/2014/main" id="{EDD1511F-EC3D-5FAD-7E61-02AA62863B43}"/>
              </a:ext>
            </a:extLst>
          </p:cNvPr>
          <p:cNvCxnSpPr>
            <a:cxnSpLocks/>
          </p:cNvCxnSpPr>
          <p:nvPr/>
        </p:nvCxnSpPr>
        <p:spPr>
          <a:xfrm flipH="1">
            <a:off x="2015474" y="3294476"/>
            <a:ext cx="2104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Gerade Verbindung mit Pfeil 85">
            <a:extLst>
              <a:ext uri="{FF2B5EF4-FFF2-40B4-BE49-F238E27FC236}">
                <a16:creationId xmlns:a16="http://schemas.microsoft.com/office/drawing/2014/main" id="{DDAF1394-4E6E-2730-F4B9-EBDFA408A527}"/>
              </a:ext>
            </a:extLst>
          </p:cNvPr>
          <p:cNvCxnSpPr>
            <a:cxnSpLocks/>
          </p:cNvCxnSpPr>
          <p:nvPr/>
        </p:nvCxnSpPr>
        <p:spPr>
          <a:xfrm>
            <a:off x="2102260" y="2789458"/>
            <a:ext cx="0" cy="338355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feld 92">
            <a:extLst>
              <a:ext uri="{FF2B5EF4-FFF2-40B4-BE49-F238E27FC236}">
                <a16:creationId xmlns:a16="http://schemas.microsoft.com/office/drawing/2014/main" id="{10B274E8-17B6-3677-BC1A-12DC3DEC8840}"/>
              </a:ext>
            </a:extLst>
          </p:cNvPr>
          <p:cNvSpPr txBox="1"/>
          <p:nvPr/>
        </p:nvSpPr>
        <p:spPr>
          <a:xfrm rot="16200000">
            <a:off x="1523461" y="320917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100" name="Gerader Verbinder 99">
            <a:extLst>
              <a:ext uri="{FF2B5EF4-FFF2-40B4-BE49-F238E27FC236}">
                <a16:creationId xmlns:a16="http://schemas.microsoft.com/office/drawing/2014/main" id="{BA2C12DC-394B-7FCC-D643-18790EB92A33}"/>
              </a:ext>
            </a:extLst>
          </p:cNvPr>
          <p:cNvCxnSpPr>
            <a:cxnSpLocks/>
          </p:cNvCxnSpPr>
          <p:nvPr/>
        </p:nvCxnSpPr>
        <p:spPr>
          <a:xfrm>
            <a:off x="2102260" y="3056173"/>
            <a:ext cx="0" cy="2559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feld 110">
            <a:extLst>
              <a:ext uri="{FF2B5EF4-FFF2-40B4-BE49-F238E27FC236}">
                <a16:creationId xmlns:a16="http://schemas.microsoft.com/office/drawing/2014/main" id="{3F78077D-2D16-CEA3-C312-D8527A8F4978}"/>
              </a:ext>
            </a:extLst>
          </p:cNvPr>
          <p:cNvSpPr txBox="1"/>
          <p:nvPr/>
        </p:nvSpPr>
        <p:spPr>
          <a:xfrm rot="16200000">
            <a:off x="1704015" y="260628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5</a:t>
            </a:r>
          </a:p>
        </p:txBody>
      </p:sp>
      <p:cxnSp>
        <p:nvCxnSpPr>
          <p:cNvPr id="124" name="Gerader Verbinder 123">
            <a:extLst>
              <a:ext uri="{FF2B5EF4-FFF2-40B4-BE49-F238E27FC236}">
                <a16:creationId xmlns:a16="http://schemas.microsoft.com/office/drawing/2014/main" id="{C2895FA9-7892-61A7-51C5-0A77577C17AC}"/>
              </a:ext>
            </a:extLst>
          </p:cNvPr>
          <p:cNvCxnSpPr>
            <a:cxnSpLocks/>
          </p:cNvCxnSpPr>
          <p:nvPr/>
        </p:nvCxnSpPr>
        <p:spPr>
          <a:xfrm flipV="1">
            <a:off x="3798005" y="3436198"/>
            <a:ext cx="631601" cy="7089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Gerader Verbinder 124">
            <a:extLst>
              <a:ext uri="{FF2B5EF4-FFF2-40B4-BE49-F238E27FC236}">
                <a16:creationId xmlns:a16="http://schemas.microsoft.com/office/drawing/2014/main" id="{DB888F5C-DC60-7AAD-ABA6-A131A0EAB165}"/>
              </a:ext>
            </a:extLst>
          </p:cNvPr>
          <p:cNvCxnSpPr>
            <a:cxnSpLocks/>
          </p:cNvCxnSpPr>
          <p:nvPr/>
        </p:nvCxnSpPr>
        <p:spPr>
          <a:xfrm>
            <a:off x="3991428" y="3159678"/>
            <a:ext cx="0" cy="69567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Gerader Verbinder 143">
            <a:extLst>
              <a:ext uri="{FF2B5EF4-FFF2-40B4-BE49-F238E27FC236}">
                <a16:creationId xmlns:a16="http://schemas.microsoft.com/office/drawing/2014/main" id="{329B66DB-8FBC-F203-F272-BFB78A2DA2D2}"/>
              </a:ext>
            </a:extLst>
          </p:cNvPr>
          <p:cNvCxnSpPr>
            <a:cxnSpLocks/>
          </p:cNvCxnSpPr>
          <p:nvPr/>
        </p:nvCxnSpPr>
        <p:spPr>
          <a:xfrm flipV="1">
            <a:off x="7795255" y="3518271"/>
            <a:ext cx="748575" cy="249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FBDC3B3F-5309-CD33-D71D-287F688B60BD}"/>
              </a:ext>
            </a:extLst>
          </p:cNvPr>
          <p:cNvCxnSpPr>
            <a:cxnSpLocks/>
          </p:cNvCxnSpPr>
          <p:nvPr/>
        </p:nvCxnSpPr>
        <p:spPr>
          <a:xfrm>
            <a:off x="2225925" y="4195554"/>
            <a:ext cx="334252" cy="203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3B0ED26E-2DC1-4C62-3F0B-FC91195208F7}"/>
              </a:ext>
            </a:extLst>
          </p:cNvPr>
          <p:cNvCxnSpPr>
            <a:cxnSpLocks/>
          </p:cNvCxnSpPr>
          <p:nvPr/>
        </p:nvCxnSpPr>
        <p:spPr>
          <a:xfrm>
            <a:off x="3624606" y="2729399"/>
            <a:ext cx="0" cy="39933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0E2492C0-42AA-3180-CB51-838916BB8DE6}"/>
              </a:ext>
            </a:extLst>
          </p:cNvPr>
          <p:cNvCxnSpPr>
            <a:cxnSpLocks/>
          </p:cNvCxnSpPr>
          <p:nvPr/>
        </p:nvCxnSpPr>
        <p:spPr>
          <a:xfrm flipV="1">
            <a:off x="3628774" y="2871828"/>
            <a:ext cx="795914" cy="87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feld 64">
            <a:extLst>
              <a:ext uri="{FF2B5EF4-FFF2-40B4-BE49-F238E27FC236}">
                <a16:creationId xmlns:a16="http://schemas.microsoft.com/office/drawing/2014/main" id="{760DA5EA-6D03-2D45-41E8-447CC1FC8E02}"/>
              </a:ext>
            </a:extLst>
          </p:cNvPr>
          <p:cNvSpPr txBox="1"/>
          <p:nvPr/>
        </p:nvSpPr>
        <p:spPr>
          <a:xfrm>
            <a:off x="3866633" y="268892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30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0CE4085F-6839-94CE-9D65-092359CFDABD}"/>
              </a:ext>
            </a:extLst>
          </p:cNvPr>
          <p:cNvSpPr txBox="1"/>
          <p:nvPr/>
        </p:nvSpPr>
        <p:spPr>
          <a:xfrm>
            <a:off x="2217527" y="3995196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10</a:t>
            </a:r>
          </a:p>
        </p:txBody>
      </p:sp>
      <p:cxnSp>
        <p:nvCxnSpPr>
          <p:cNvPr id="82" name="Gerader Verbinder 81">
            <a:extLst>
              <a:ext uri="{FF2B5EF4-FFF2-40B4-BE49-F238E27FC236}">
                <a16:creationId xmlns:a16="http://schemas.microsoft.com/office/drawing/2014/main" id="{76194CE8-376E-678C-9782-A1B8238CFA52}"/>
              </a:ext>
            </a:extLst>
          </p:cNvPr>
          <p:cNvCxnSpPr>
            <a:cxnSpLocks/>
          </p:cNvCxnSpPr>
          <p:nvPr/>
        </p:nvCxnSpPr>
        <p:spPr>
          <a:xfrm flipV="1">
            <a:off x="7519425" y="3137782"/>
            <a:ext cx="275830" cy="54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r Verbinder 83">
            <a:extLst>
              <a:ext uri="{FF2B5EF4-FFF2-40B4-BE49-F238E27FC236}">
                <a16:creationId xmlns:a16="http://schemas.microsoft.com/office/drawing/2014/main" id="{7CECDEDD-0F16-E492-8FE5-67F414E7BAAD}"/>
              </a:ext>
            </a:extLst>
          </p:cNvPr>
          <p:cNvCxnSpPr>
            <a:cxnSpLocks/>
          </p:cNvCxnSpPr>
          <p:nvPr/>
        </p:nvCxnSpPr>
        <p:spPr>
          <a:xfrm>
            <a:off x="7521345" y="3518271"/>
            <a:ext cx="2739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 Verbindung mit Pfeil 89">
            <a:extLst>
              <a:ext uri="{FF2B5EF4-FFF2-40B4-BE49-F238E27FC236}">
                <a16:creationId xmlns:a16="http://schemas.microsoft.com/office/drawing/2014/main" id="{169BD98B-5C2F-305A-A122-6C3D1254EBCD}"/>
              </a:ext>
            </a:extLst>
          </p:cNvPr>
          <p:cNvCxnSpPr>
            <a:cxnSpLocks/>
          </p:cNvCxnSpPr>
          <p:nvPr/>
        </p:nvCxnSpPr>
        <p:spPr>
          <a:xfrm>
            <a:off x="7611305" y="3136347"/>
            <a:ext cx="0" cy="38192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Textfeld 95">
            <a:extLst>
              <a:ext uri="{FF2B5EF4-FFF2-40B4-BE49-F238E27FC236}">
                <a16:creationId xmlns:a16="http://schemas.microsoft.com/office/drawing/2014/main" id="{5AA7267D-3D48-3F97-3027-53873A8B9BAD}"/>
              </a:ext>
            </a:extLst>
          </p:cNvPr>
          <p:cNvSpPr txBox="1"/>
          <p:nvPr/>
        </p:nvSpPr>
        <p:spPr>
          <a:xfrm rot="16200000">
            <a:off x="7194571" y="303656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</a:t>
            </a:r>
          </a:p>
        </p:txBody>
      </p:sp>
      <p:cxnSp>
        <p:nvCxnSpPr>
          <p:cNvPr id="105" name="Gerader Verbinder 104">
            <a:extLst>
              <a:ext uri="{FF2B5EF4-FFF2-40B4-BE49-F238E27FC236}">
                <a16:creationId xmlns:a16="http://schemas.microsoft.com/office/drawing/2014/main" id="{6FEBBD9D-077F-5DEA-564C-603C85C0D571}"/>
              </a:ext>
            </a:extLst>
          </p:cNvPr>
          <p:cNvCxnSpPr>
            <a:cxnSpLocks/>
          </p:cNvCxnSpPr>
          <p:nvPr/>
        </p:nvCxnSpPr>
        <p:spPr>
          <a:xfrm>
            <a:off x="2388455" y="3129209"/>
            <a:ext cx="0" cy="70785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>
            <a:extLst>
              <a:ext uri="{FF2B5EF4-FFF2-40B4-BE49-F238E27FC236}">
                <a16:creationId xmlns:a16="http://schemas.microsoft.com/office/drawing/2014/main" id="{EE257CFF-F600-DDDA-DF46-93F9A044BC70}"/>
              </a:ext>
            </a:extLst>
          </p:cNvPr>
          <p:cNvCxnSpPr>
            <a:cxnSpLocks/>
            <a:endCxn id="81" idx="2"/>
          </p:cNvCxnSpPr>
          <p:nvPr/>
        </p:nvCxnSpPr>
        <p:spPr>
          <a:xfrm flipH="1">
            <a:off x="2544301" y="3813058"/>
            <a:ext cx="941" cy="4283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Gerade Verbindung mit Pfeil 137">
            <a:extLst>
              <a:ext uri="{FF2B5EF4-FFF2-40B4-BE49-F238E27FC236}">
                <a16:creationId xmlns:a16="http://schemas.microsoft.com/office/drawing/2014/main" id="{1D6BA4BE-1A13-9B94-4114-0C87EB00D2DC}"/>
              </a:ext>
            </a:extLst>
          </p:cNvPr>
          <p:cNvCxnSpPr>
            <a:cxnSpLocks/>
          </p:cNvCxnSpPr>
          <p:nvPr/>
        </p:nvCxnSpPr>
        <p:spPr>
          <a:xfrm flipV="1">
            <a:off x="8539664" y="3345183"/>
            <a:ext cx="188860" cy="16233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2" name="Gerader Verbinder 141">
            <a:extLst>
              <a:ext uri="{FF2B5EF4-FFF2-40B4-BE49-F238E27FC236}">
                <a16:creationId xmlns:a16="http://schemas.microsoft.com/office/drawing/2014/main" id="{9FCCFFBE-1B18-7201-47A5-65235E1A596A}"/>
              </a:ext>
            </a:extLst>
          </p:cNvPr>
          <p:cNvCxnSpPr/>
          <p:nvPr/>
        </p:nvCxnSpPr>
        <p:spPr>
          <a:xfrm>
            <a:off x="8728524" y="3345183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7" name="Textfeld 146">
            <a:extLst>
              <a:ext uri="{FF2B5EF4-FFF2-40B4-BE49-F238E27FC236}">
                <a16:creationId xmlns:a16="http://schemas.microsoft.com/office/drawing/2014/main" id="{D6797987-D468-66F6-E811-98BD5489B211}"/>
              </a:ext>
            </a:extLst>
          </p:cNvPr>
          <p:cNvSpPr txBox="1"/>
          <p:nvPr/>
        </p:nvSpPr>
        <p:spPr>
          <a:xfrm>
            <a:off x="8917202" y="313120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5,5</a:t>
            </a:r>
            <a:endParaRPr lang="de-DE" sz="1000" dirty="0"/>
          </a:p>
        </p:txBody>
      </p:sp>
      <p:cxnSp>
        <p:nvCxnSpPr>
          <p:cNvPr id="149" name="Gerade Verbindung mit Pfeil 148">
            <a:extLst>
              <a:ext uri="{FF2B5EF4-FFF2-40B4-BE49-F238E27FC236}">
                <a16:creationId xmlns:a16="http://schemas.microsoft.com/office/drawing/2014/main" id="{0A7E0B1A-E16C-E125-5796-A3CCF7AB2098}"/>
              </a:ext>
            </a:extLst>
          </p:cNvPr>
          <p:cNvCxnSpPr>
            <a:cxnSpLocks/>
          </p:cNvCxnSpPr>
          <p:nvPr/>
        </p:nvCxnSpPr>
        <p:spPr>
          <a:xfrm flipV="1">
            <a:off x="7911449" y="4753066"/>
            <a:ext cx="240620" cy="46710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1" name="Gerader Verbinder 150">
            <a:extLst>
              <a:ext uri="{FF2B5EF4-FFF2-40B4-BE49-F238E27FC236}">
                <a16:creationId xmlns:a16="http://schemas.microsoft.com/office/drawing/2014/main" id="{F5E8D4C2-2A23-CE3B-7364-B5B960DFE861}"/>
              </a:ext>
            </a:extLst>
          </p:cNvPr>
          <p:cNvCxnSpPr/>
          <p:nvPr/>
        </p:nvCxnSpPr>
        <p:spPr>
          <a:xfrm>
            <a:off x="8152069" y="4753065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2" name="Gerade Verbindung mit Pfeil 151">
            <a:extLst>
              <a:ext uri="{FF2B5EF4-FFF2-40B4-BE49-F238E27FC236}">
                <a16:creationId xmlns:a16="http://schemas.microsoft.com/office/drawing/2014/main" id="{CAE9527A-B607-44C9-3813-4E929415564E}"/>
              </a:ext>
            </a:extLst>
          </p:cNvPr>
          <p:cNvCxnSpPr>
            <a:cxnSpLocks/>
          </p:cNvCxnSpPr>
          <p:nvPr/>
        </p:nvCxnSpPr>
        <p:spPr>
          <a:xfrm flipV="1">
            <a:off x="8051547" y="4968320"/>
            <a:ext cx="201045" cy="37880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Gerader Verbinder 155">
            <a:extLst>
              <a:ext uri="{FF2B5EF4-FFF2-40B4-BE49-F238E27FC236}">
                <a16:creationId xmlns:a16="http://schemas.microsoft.com/office/drawing/2014/main" id="{1C327B9F-B7CE-6392-2F79-A7B4DB855B23}"/>
              </a:ext>
            </a:extLst>
          </p:cNvPr>
          <p:cNvCxnSpPr/>
          <p:nvPr/>
        </p:nvCxnSpPr>
        <p:spPr>
          <a:xfrm>
            <a:off x="8258771" y="4968320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7" name="Textfeld 156">
            <a:extLst>
              <a:ext uri="{FF2B5EF4-FFF2-40B4-BE49-F238E27FC236}">
                <a16:creationId xmlns:a16="http://schemas.microsoft.com/office/drawing/2014/main" id="{238FB3A6-974E-6DD9-7FF5-7EE072DC3410}"/>
              </a:ext>
            </a:extLst>
          </p:cNvPr>
          <p:cNvSpPr txBox="1"/>
          <p:nvPr/>
        </p:nvSpPr>
        <p:spPr>
          <a:xfrm>
            <a:off x="8349394" y="477056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10</a:t>
            </a:r>
            <a:endParaRPr lang="de-DE" sz="1000" dirty="0"/>
          </a:p>
        </p:txBody>
      </p:sp>
      <p:sp>
        <p:nvSpPr>
          <p:cNvPr id="158" name="Textfeld 157">
            <a:extLst>
              <a:ext uri="{FF2B5EF4-FFF2-40B4-BE49-F238E27FC236}">
                <a16:creationId xmlns:a16="http://schemas.microsoft.com/office/drawing/2014/main" id="{D201EC1D-72BD-22A8-623A-BE7BF396BC17}"/>
              </a:ext>
            </a:extLst>
          </p:cNvPr>
          <p:cNvSpPr txBox="1"/>
          <p:nvPr/>
        </p:nvSpPr>
        <p:spPr>
          <a:xfrm>
            <a:off x="8209299" y="450684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14</a:t>
            </a:r>
            <a:endParaRPr lang="de-DE" sz="1000" dirty="0"/>
          </a:p>
        </p:txBody>
      </p:sp>
      <p:sp>
        <p:nvSpPr>
          <p:cNvPr id="161" name="Ellipse 160">
            <a:extLst>
              <a:ext uri="{FF2B5EF4-FFF2-40B4-BE49-F238E27FC236}">
                <a16:creationId xmlns:a16="http://schemas.microsoft.com/office/drawing/2014/main" id="{4B6EEECB-DF2D-9B92-2500-6A55F12020B4}"/>
              </a:ext>
            </a:extLst>
          </p:cNvPr>
          <p:cNvSpPr/>
          <p:nvPr/>
        </p:nvSpPr>
        <p:spPr>
          <a:xfrm>
            <a:off x="6727811" y="5338785"/>
            <a:ext cx="197232" cy="193501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239B112-445D-1C9B-C233-3F2E77E15D75}"/>
              </a:ext>
            </a:extLst>
          </p:cNvPr>
          <p:cNvCxnSpPr>
            <a:cxnSpLocks/>
          </p:cNvCxnSpPr>
          <p:nvPr/>
        </p:nvCxnSpPr>
        <p:spPr>
          <a:xfrm>
            <a:off x="8028245" y="3122653"/>
            <a:ext cx="0" cy="70785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85128EA7-ABF0-B399-FC50-0D556F6B839A}"/>
              </a:ext>
            </a:extLst>
          </p:cNvPr>
          <p:cNvCxnSpPr>
            <a:cxnSpLocks/>
          </p:cNvCxnSpPr>
          <p:nvPr/>
        </p:nvCxnSpPr>
        <p:spPr>
          <a:xfrm>
            <a:off x="8248889" y="3113636"/>
            <a:ext cx="0" cy="70785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C276141A-0B67-D984-90E1-E5489E37A17E}"/>
              </a:ext>
            </a:extLst>
          </p:cNvPr>
          <p:cNvCxnSpPr>
            <a:cxnSpLocks/>
          </p:cNvCxnSpPr>
          <p:nvPr/>
        </p:nvCxnSpPr>
        <p:spPr>
          <a:xfrm>
            <a:off x="8140092" y="3143590"/>
            <a:ext cx="14367" cy="974716"/>
          </a:xfrm>
          <a:prstGeom prst="line">
            <a:avLst/>
          </a:prstGeom>
          <a:ln w="127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3167E38C-D567-A320-869B-AA88D3A424C3}"/>
              </a:ext>
            </a:extLst>
          </p:cNvPr>
          <p:cNvCxnSpPr>
            <a:cxnSpLocks/>
          </p:cNvCxnSpPr>
          <p:nvPr/>
        </p:nvCxnSpPr>
        <p:spPr>
          <a:xfrm flipV="1">
            <a:off x="8154459" y="3917183"/>
            <a:ext cx="188860" cy="16233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feld 47">
            <a:extLst>
              <a:ext uri="{FF2B5EF4-FFF2-40B4-BE49-F238E27FC236}">
                <a16:creationId xmlns:a16="http://schemas.microsoft.com/office/drawing/2014/main" id="{B06CF728-F49A-A8A7-329A-08F74748D532}"/>
              </a:ext>
            </a:extLst>
          </p:cNvPr>
          <p:cNvSpPr txBox="1"/>
          <p:nvPr/>
        </p:nvSpPr>
        <p:spPr>
          <a:xfrm>
            <a:off x="8497362" y="371972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5</a:t>
            </a:r>
            <a:endParaRPr lang="de-DE" sz="1000" dirty="0"/>
          </a:p>
        </p:txBody>
      </p: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EB3F0CE4-F5D3-DFF4-653F-06D4AB05179C}"/>
              </a:ext>
            </a:extLst>
          </p:cNvPr>
          <p:cNvCxnSpPr/>
          <p:nvPr/>
        </p:nvCxnSpPr>
        <p:spPr>
          <a:xfrm>
            <a:off x="8328896" y="3917183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79BCD7CC-7AFA-DDAA-7E31-48123B60EF6C}"/>
              </a:ext>
            </a:extLst>
          </p:cNvPr>
          <p:cNvCxnSpPr>
            <a:cxnSpLocks/>
          </p:cNvCxnSpPr>
          <p:nvPr/>
        </p:nvCxnSpPr>
        <p:spPr>
          <a:xfrm flipV="1">
            <a:off x="6062427" y="5109957"/>
            <a:ext cx="385980" cy="54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r Verbinder 68">
            <a:extLst>
              <a:ext uri="{FF2B5EF4-FFF2-40B4-BE49-F238E27FC236}">
                <a16:creationId xmlns:a16="http://schemas.microsoft.com/office/drawing/2014/main" id="{96DC05C1-3A42-DDC3-DCDD-30BF6C3D7059}"/>
              </a:ext>
            </a:extLst>
          </p:cNvPr>
          <p:cNvCxnSpPr>
            <a:cxnSpLocks/>
          </p:cNvCxnSpPr>
          <p:nvPr/>
        </p:nvCxnSpPr>
        <p:spPr>
          <a:xfrm flipH="1" flipV="1">
            <a:off x="5986994" y="5790587"/>
            <a:ext cx="469812" cy="30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feld 69">
            <a:extLst>
              <a:ext uri="{FF2B5EF4-FFF2-40B4-BE49-F238E27FC236}">
                <a16:creationId xmlns:a16="http://schemas.microsoft.com/office/drawing/2014/main" id="{42391262-DB02-3164-3EDE-4D95AF1B7387}"/>
              </a:ext>
            </a:extLst>
          </p:cNvPr>
          <p:cNvSpPr txBox="1"/>
          <p:nvPr/>
        </p:nvSpPr>
        <p:spPr>
          <a:xfrm rot="16200000">
            <a:off x="5754341" y="5186700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73" name="Gerade Verbindung mit Pfeil 72">
            <a:extLst>
              <a:ext uri="{FF2B5EF4-FFF2-40B4-BE49-F238E27FC236}">
                <a16:creationId xmlns:a16="http://schemas.microsoft.com/office/drawing/2014/main" id="{661285A9-6B30-E0AC-1998-377FCF5C93D5}"/>
              </a:ext>
            </a:extLst>
          </p:cNvPr>
          <p:cNvCxnSpPr>
            <a:cxnSpLocks/>
          </p:cNvCxnSpPr>
          <p:nvPr/>
        </p:nvCxnSpPr>
        <p:spPr>
          <a:xfrm>
            <a:off x="6204225" y="5115385"/>
            <a:ext cx="0" cy="67671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Gerade Verbindung mit Pfeil 84">
            <a:extLst>
              <a:ext uri="{FF2B5EF4-FFF2-40B4-BE49-F238E27FC236}">
                <a16:creationId xmlns:a16="http://schemas.microsoft.com/office/drawing/2014/main" id="{B7825677-5343-DD6A-2057-B7B216BBA4E5}"/>
              </a:ext>
            </a:extLst>
          </p:cNvPr>
          <p:cNvCxnSpPr>
            <a:cxnSpLocks/>
          </p:cNvCxnSpPr>
          <p:nvPr/>
        </p:nvCxnSpPr>
        <p:spPr>
          <a:xfrm flipV="1">
            <a:off x="6828187" y="4951348"/>
            <a:ext cx="201045" cy="37880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Textfeld 86">
            <a:extLst>
              <a:ext uri="{FF2B5EF4-FFF2-40B4-BE49-F238E27FC236}">
                <a16:creationId xmlns:a16="http://schemas.microsoft.com/office/drawing/2014/main" id="{B8167DF0-1F62-8EC7-EE7B-17BED7CCCF51}"/>
              </a:ext>
            </a:extLst>
          </p:cNvPr>
          <p:cNvSpPr txBox="1"/>
          <p:nvPr/>
        </p:nvSpPr>
        <p:spPr>
          <a:xfrm>
            <a:off x="7077729" y="473774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(Ø 5)</a:t>
            </a:r>
            <a:endParaRPr lang="de-DE" sz="1000" dirty="0"/>
          </a:p>
        </p:txBody>
      </p:sp>
      <p:cxnSp>
        <p:nvCxnSpPr>
          <p:cNvPr id="88" name="Gerader Verbinder 87">
            <a:extLst>
              <a:ext uri="{FF2B5EF4-FFF2-40B4-BE49-F238E27FC236}">
                <a16:creationId xmlns:a16="http://schemas.microsoft.com/office/drawing/2014/main" id="{B9B6521F-10DE-B061-B7A2-C1BF6CDEB072}"/>
              </a:ext>
            </a:extLst>
          </p:cNvPr>
          <p:cNvCxnSpPr/>
          <p:nvPr/>
        </p:nvCxnSpPr>
        <p:spPr>
          <a:xfrm>
            <a:off x="7029232" y="4951348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7322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07C19A-9CB7-5626-8E2D-8A3DE41E8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5842"/>
            <a:ext cx="10515600" cy="1325563"/>
          </a:xfrm>
        </p:spPr>
        <p:txBody>
          <a:bodyPr/>
          <a:lstStyle/>
          <a:p>
            <a:r>
              <a:rPr lang="de-DE" dirty="0"/>
              <a:t>Halter &amp; Kabelführung für Gyroskop </a:t>
            </a:r>
            <a:r>
              <a:rPr lang="de-DE" sz="2500" dirty="0"/>
              <a:t>Bauteil Nr. 3.2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6C983F9-AF2A-BB78-A470-712A3B206FAD}"/>
              </a:ext>
            </a:extLst>
          </p:cNvPr>
          <p:cNvSpPr/>
          <p:nvPr/>
        </p:nvSpPr>
        <p:spPr>
          <a:xfrm rot="5400000">
            <a:off x="3460224" y="2768685"/>
            <a:ext cx="1134536" cy="685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7FE712B-DF59-BD5B-5B02-89D83FBA0322}"/>
              </a:ext>
            </a:extLst>
          </p:cNvPr>
          <p:cNvSpPr txBox="1"/>
          <p:nvPr/>
        </p:nvSpPr>
        <p:spPr>
          <a:xfrm>
            <a:off x="3139380" y="1975127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Vorderansicht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CAA4726-5498-DB2C-C21A-C199680165EC}"/>
              </a:ext>
            </a:extLst>
          </p:cNvPr>
          <p:cNvSpPr txBox="1"/>
          <p:nvPr/>
        </p:nvSpPr>
        <p:spPr>
          <a:xfrm>
            <a:off x="7613361" y="2037743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Seitenansicht von links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75D1BD8-158D-3F4F-EEAE-022745A18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62" y="4336092"/>
            <a:ext cx="2414225" cy="493819"/>
          </a:xfrm>
          <a:prstGeom prst="rect">
            <a:avLst/>
          </a:prstGeom>
        </p:spPr>
      </p:pic>
      <p:sp>
        <p:nvSpPr>
          <p:cNvPr id="21" name="Ellipse 20">
            <a:extLst>
              <a:ext uri="{FF2B5EF4-FFF2-40B4-BE49-F238E27FC236}">
                <a16:creationId xmlns:a16="http://schemas.microsoft.com/office/drawing/2014/main" id="{CE387A16-D271-DE08-9366-1901BC53AF35}"/>
              </a:ext>
            </a:extLst>
          </p:cNvPr>
          <p:cNvSpPr/>
          <p:nvPr/>
        </p:nvSpPr>
        <p:spPr>
          <a:xfrm>
            <a:off x="3955167" y="3035709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48C79CEA-FDB9-C2BD-BE04-36AE0DE555AD}"/>
              </a:ext>
            </a:extLst>
          </p:cNvPr>
          <p:cNvSpPr/>
          <p:nvPr/>
        </p:nvSpPr>
        <p:spPr>
          <a:xfrm rot="5400000">
            <a:off x="8086070" y="2859496"/>
            <a:ext cx="1134536" cy="685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46DC95A8-44CE-6233-ED6C-9BC7B8A927B3}"/>
              </a:ext>
            </a:extLst>
          </p:cNvPr>
          <p:cNvCxnSpPr>
            <a:cxnSpLocks/>
          </p:cNvCxnSpPr>
          <p:nvPr/>
        </p:nvCxnSpPr>
        <p:spPr>
          <a:xfrm>
            <a:off x="8551905" y="2635128"/>
            <a:ext cx="8278" cy="11882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>
            <a:extLst>
              <a:ext uri="{FF2B5EF4-FFF2-40B4-BE49-F238E27FC236}">
                <a16:creationId xmlns:a16="http://schemas.microsoft.com/office/drawing/2014/main" id="{0BE77A8D-F18F-1C39-4E4E-640A3BD0F76F}"/>
              </a:ext>
            </a:extLst>
          </p:cNvPr>
          <p:cNvCxnSpPr>
            <a:cxnSpLocks/>
          </p:cNvCxnSpPr>
          <p:nvPr/>
        </p:nvCxnSpPr>
        <p:spPr>
          <a:xfrm>
            <a:off x="8750702" y="2633685"/>
            <a:ext cx="0" cy="11803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ACE199AD-2B81-F7E3-A651-9E678E130539}"/>
              </a:ext>
            </a:extLst>
          </p:cNvPr>
          <p:cNvCxnSpPr>
            <a:cxnSpLocks/>
          </p:cNvCxnSpPr>
          <p:nvPr/>
        </p:nvCxnSpPr>
        <p:spPr>
          <a:xfrm flipH="1">
            <a:off x="8310434" y="3202396"/>
            <a:ext cx="685801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5EC9AA3A-D5BC-B1DA-5C33-03C80DF41FB4}"/>
              </a:ext>
            </a:extLst>
          </p:cNvPr>
          <p:cNvCxnSpPr>
            <a:cxnSpLocks/>
          </p:cNvCxnSpPr>
          <p:nvPr/>
        </p:nvCxnSpPr>
        <p:spPr>
          <a:xfrm flipH="1">
            <a:off x="8310435" y="3401818"/>
            <a:ext cx="685801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>
            <a:extLst>
              <a:ext uri="{FF2B5EF4-FFF2-40B4-BE49-F238E27FC236}">
                <a16:creationId xmlns:a16="http://schemas.microsoft.com/office/drawing/2014/main" id="{52E65627-A8D8-DE3B-B077-0B2EE973D50B}"/>
              </a:ext>
            </a:extLst>
          </p:cNvPr>
          <p:cNvSpPr/>
          <p:nvPr/>
        </p:nvSpPr>
        <p:spPr>
          <a:xfrm>
            <a:off x="8451425" y="5025313"/>
            <a:ext cx="693038" cy="67650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868BF560-30BC-9115-6DAE-2D178805799E}"/>
              </a:ext>
            </a:extLst>
          </p:cNvPr>
          <p:cNvCxnSpPr>
            <a:cxnSpLocks/>
          </p:cNvCxnSpPr>
          <p:nvPr/>
        </p:nvCxnSpPr>
        <p:spPr>
          <a:xfrm flipV="1">
            <a:off x="3694397" y="4328834"/>
            <a:ext cx="675995" cy="91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89A7650A-5244-E1F5-B38B-73F01F8B9769}"/>
              </a:ext>
            </a:extLst>
          </p:cNvPr>
          <p:cNvCxnSpPr>
            <a:cxnSpLocks/>
          </p:cNvCxnSpPr>
          <p:nvPr/>
        </p:nvCxnSpPr>
        <p:spPr>
          <a:xfrm flipV="1">
            <a:off x="3364547" y="3662443"/>
            <a:ext cx="325223" cy="133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>
            <a:extLst>
              <a:ext uri="{FF2B5EF4-FFF2-40B4-BE49-F238E27FC236}">
                <a16:creationId xmlns:a16="http://schemas.microsoft.com/office/drawing/2014/main" id="{70514F40-7DFC-6579-4A11-A337B441818B}"/>
              </a:ext>
            </a:extLst>
          </p:cNvPr>
          <p:cNvCxnSpPr>
            <a:cxnSpLocks/>
          </p:cNvCxnSpPr>
          <p:nvPr/>
        </p:nvCxnSpPr>
        <p:spPr>
          <a:xfrm flipH="1" flipV="1">
            <a:off x="3250384" y="2544317"/>
            <a:ext cx="469812" cy="30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Gerade Verbindung mit Pfeil 71">
            <a:extLst>
              <a:ext uri="{FF2B5EF4-FFF2-40B4-BE49-F238E27FC236}">
                <a16:creationId xmlns:a16="http://schemas.microsoft.com/office/drawing/2014/main" id="{78335B09-DCD2-A949-A775-B150176FDCE8}"/>
              </a:ext>
            </a:extLst>
          </p:cNvPr>
          <p:cNvCxnSpPr>
            <a:cxnSpLocks/>
          </p:cNvCxnSpPr>
          <p:nvPr/>
        </p:nvCxnSpPr>
        <p:spPr>
          <a:xfrm>
            <a:off x="3509791" y="2544317"/>
            <a:ext cx="0" cy="111155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4" name="Textfeld 73">
            <a:extLst>
              <a:ext uri="{FF2B5EF4-FFF2-40B4-BE49-F238E27FC236}">
                <a16:creationId xmlns:a16="http://schemas.microsoft.com/office/drawing/2014/main" id="{AA1BCB07-3B4B-B668-72E5-5267E8C59849}"/>
              </a:ext>
            </a:extLst>
          </p:cNvPr>
          <p:cNvSpPr txBox="1"/>
          <p:nvPr/>
        </p:nvSpPr>
        <p:spPr>
          <a:xfrm rot="16200000">
            <a:off x="3037774" y="290397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60</a:t>
            </a:r>
          </a:p>
        </p:txBody>
      </p:sp>
      <p:cxnSp>
        <p:nvCxnSpPr>
          <p:cNvPr id="114" name="Gerader Verbinder 113">
            <a:extLst>
              <a:ext uri="{FF2B5EF4-FFF2-40B4-BE49-F238E27FC236}">
                <a16:creationId xmlns:a16="http://schemas.microsoft.com/office/drawing/2014/main" id="{59A7D50A-C5B9-AE1F-9716-E1DB38B94CDC}"/>
              </a:ext>
            </a:extLst>
          </p:cNvPr>
          <p:cNvCxnSpPr>
            <a:cxnSpLocks/>
          </p:cNvCxnSpPr>
          <p:nvPr/>
        </p:nvCxnSpPr>
        <p:spPr>
          <a:xfrm>
            <a:off x="4370392" y="3685978"/>
            <a:ext cx="0" cy="8109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feld 116">
            <a:extLst>
              <a:ext uri="{FF2B5EF4-FFF2-40B4-BE49-F238E27FC236}">
                <a16:creationId xmlns:a16="http://schemas.microsoft.com/office/drawing/2014/main" id="{185E46AD-B951-FBFD-EC0C-75BE2DD912A9}"/>
              </a:ext>
            </a:extLst>
          </p:cNvPr>
          <p:cNvSpPr txBox="1"/>
          <p:nvPr/>
        </p:nvSpPr>
        <p:spPr>
          <a:xfrm>
            <a:off x="3888634" y="414791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121" name="Gerader Verbinder 120">
            <a:extLst>
              <a:ext uri="{FF2B5EF4-FFF2-40B4-BE49-F238E27FC236}">
                <a16:creationId xmlns:a16="http://schemas.microsoft.com/office/drawing/2014/main" id="{D18B8E38-5BB9-E941-3ADE-668C04BD5098}"/>
              </a:ext>
            </a:extLst>
          </p:cNvPr>
          <p:cNvCxnSpPr>
            <a:cxnSpLocks/>
          </p:cNvCxnSpPr>
          <p:nvPr/>
        </p:nvCxnSpPr>
        <p:spPr>
          <a:xfrm>
            <a:off x="3917044" y="3166869"/>
            <a:ext cx="461601" cy="3521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7" name="Gerader Verbinder 126">
            <a:extLst>
              <a:ext uri="{FF2B5EF4-FFF2-40B4-BE49-F238E27FC236}">
                <a16:creationId xmlns:a16="http://schemas.microsoft.com/office/drawing/2014/main" id="{3F332CF9-0FB7-B69E-0B90-F3A559CC31D2}"/>
              </a:ext>
            </a:extLst>
          </p:cNvPr>
          <p:cNvCxnSpPr>
            <a:cxnSpLocks/>
          </p:cNvCxnSpPr>
          <p:nvPr/>
        </p:nvCxnSpPr>
        <p:spPr>
          <a:xfrm>
            <a:off x="4079012" y="3021088"/>
            <a:ext cx="0" cy="657765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5" name="Gerader Verbinder 144">
            <a:extLst>
              <a:ext uri="{FF2B5EF4-FFF2-40B4-BE49-F238E27FC236}">
                <a16:creationId xmlns:a16="http://schemas.microsoft.com/office/drawing/2014/main" id="{12CEF277-F7E5-D0BE-4B31-F03D3CA11688}"/>
              </a:ext>
            </a:extLst>
          </p:cNvPr>
          <p:cNvCxnSpPr>
            <a:cxnSpLocks/>
          </p:cNvCxnSpPr>
          <p:nvPr/>
        </p:nvCxnSpPr>
        <p:spPr>
          <a:xfrm>
            <a:off x="8338021" y="3312083"/>
            <a:ext cx="785479" cy="1175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EEF2D4B4-65BB-8915-86CE-FC40A28E7960}"/>
              </a:ext>
            </a:extLst>
          </p:cNvPr>
          <p:cNvCxnSpPr>
            <a:cxnSpLocks/>
          </p:cNvCxnSpPr>
          <p:nvPr/>
        </p:nvCxnSpPr>
        <p:spPr>
          <a:xfrm>
            <a:off x="3864698" y="2534439"/>
            <a:ext cx="0" cy="113453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5A185428-8081-26A1-0E54-89C4CB287B41}"/>
              </a:ext>
            </a:extLst>
          </p:cNvPr>
          <p:cNvCxnSpPr>
            <a:cxnSpLocks/>
          </p:cNvCxnSpPr>
          <p:nvPr/>
        </p:nvCxnSpPr>
        <p:spPr>
          <a:xfrm>
            <a:off x="4079012" y="3677476"/>
            <a:ext cx="4401" cy="50572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feld 80">
            <a:extLst>
              <a:ext uri="{FF2B5EF4-FFF2-40B4-BE49-F238E27FC236}">
                <a16:creationId xmlns:a16="http://schemas.microsoft.com/office/drawing/2014/main" id="{0CE4085F-6839-94CE-9D65-092359CFDABD}"/>
              </a:ext>
            </a:extLst>
          </p:cNvPr>
          <p:cNvSpPr txBox="1"/>
          <p:nvPr/>
        </p:nvSpPr>
        <p:spPr>
          <a:xfrm>
            <a:off x="3752238" y="387693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23</a:t>
            </a:r>
          </a:p>
        </p:txBody>
      </p: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8CAC3400-FD42-642F-8105-EBAA2DD5F942}"/>
              </a:ext>
            </a:extLst>
          </p:cNvPr>
          <p:cNvCxnSpPr>
            <a:cxnSpLocks/>
          </p:cNvCxnSpPr>
          <p:nvPr/>
        </p:nvCxnSpPr>
        <p:spPr>
          <a:xfrm flipV="1">
            <a:off x="8043223" y="3757049"/>
            <a:ext cx="259974" cy="32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r Verbinder 83">
            <a:extLst>
              <a:ext uri="{FF2B5EF4-FFF2-40B4-BE49-F238E27FC236}">
                <a16:creationId xmlns:a16="http://schemas.microsoft.com/office/drawing/2014/main" id="{7CECDEDD-0F16-E492-8FE5-67F414E7BAAD}"/>
              </a:ext>
            </a:extLst>
          </p:cNvPr>
          <p:cNvCxnSpPr>
            <a:cxnSpLocks/>
          </p:cNvCxnSpPr>
          <p:nvPr/>
        </p:nvCxnSpPr>
        <p:spPr>
          <a:xfrm>
            <a:off x="8029287" y="3313258"/>
            <a:ext cx="2739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 Verbindung mit Pfeil 89">
            <a:extLst>
              <a:ext uri="{FF2B5EF4-FFF2-40B4-BE49-F238E27FC236}">
                <a16:creationId xmlns:a16="http://schemas.microsoft.com/office/drawing/2014/main" id="{169BD98B-5C2F-305A-A122-6C3D1254EBCD}"/>
              </a:ext>
            </a:extLst>
          </p:cNvPr>
          <p:cNvCxnSpPr>
            <a:cxnSpLocks/>
          </p:cNvCxnSpPr>
          <p:nvPr/>
        </p:nvCxnSpPr>
        <p:spPr>
          <a:xfrm>
            <a:off x="8140540" y="3313258"/>
            <a:ext cx="0" cy="44330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Textfeld 95">
            <a:extLst>
              <a:ext uri="{FF2B5EF4-FFF2-40B4-BE49-F238E27FC236}">
                <a16:creationId xmlns:a16="http://schemas.microsoft.com/office/drawing/2014/main" id="{5AA7267D-3D48-3F97-3027-53873A8B9BAD}"/>
              </a:ext>
            </a:extLst>
          </p:cNvPr>
          <p:cNvSpPr txBox="1"/>
          <p:nvPr/>
        </p:nvSpPr>
        <p:spPr>
          <a:xfrm rot="16200000">
            <a:off x="7737438" y="326588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118" name="Gerade Verbindung mit Pfeil 117">
            <a:extLst>
              <a:ext uri="{FF2B5EF4-FFF2-40B4-BE49-F238E27FC236}">
                <a16:creationId xmlns:a16="http://schemas.microsoft.com/office/drawing/2014/main" id="{C7DAAB30-4FA1-CB99-F452-5B2587C829E4}"/>
              </a:ext>
            </a:extLst>
          </p:cNvPr>
          <p:cNvCxnSpPr>
            <a:cxnSpLocks/>
          </p:cNvCxnSpPr>
          <p:nvPr/>
        </p:nvCxnSpPr>
        <p:spPr>
          <a:xfrm flipV="1">
            <a:off x="3666933" y="4087235"/>
            <a:ext cx="443403" cy="1197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6" name="Textfeld 125">
            <a:extLst>
              <a:ext uri="{FF2B5EF4-FFF2-40B4-BE49-F238E27FC236}">
                <a16:creationId xmlns:a16="http://schemas.microsoft.com/office/drawing/2014/main" id="{AC3B8505-EA59-5339-FC08-A716B60F16CF}"/>
              </a:ext>
            </a:extLst>
          </p:cNvPr>
          <p:cNvSpPr txBox="1"/>
          <p:nvPr/>
        </p:nvSpPr>
        <p:spPr>
          <a:xfrm>
            <a:off x="8541488" y="374305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5</a:t>
            </a:r>
          </a:p>
        </p:txBody>
      </p:sp>
      <p:cxnSp>
        <p:nvCxnSpPr>
          <p:cNvPr id="128" name="Gerader Verbinder 127">
            <a:extLst>
              <a:ext uri="{FF2B5EF4-FFF2-40B4-BE49-F238E27FC236}">
                <a16:creationId xmlns:a16="http://schemas.microsoft.com/office/drawing/2014/main" id="{1AEE8C22-3EC7-F7B2-027D-A80BFB715DA4}"/>
              </a:ext>
            </a:extLst>
          </p:cNvPr>
          <p:cNvCxnSpPr>
            <a:cxnSpLocks/>
          </p:cNvCxnSpPr>
          <p:nvPr/>
        </p:nvCxnSpPr>
        <p:spPr>
          <a:xfrm>
            <a:off x="8555969" y="3756559"/>
            <a:ext cx="0" cy="250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Gerader Verbinder 129">
            <a:extLst>
              <a:ext uri="{FF2B5EF4-FFF2-40B4-BE49-F238E27FC236}">
                <a16:creationId xmlns:a16="http://schemas.microsoft.com/office/drawing/2014/main" id="{A4A1C2E2-59F1-C447-E3A2-196592F01795}"/>
              </a:ext>
            </a:extLst>
          </p:cNvPr>
          <p:cNvCxnSpPr>
            <a:cxnSpLocks/>
          </p:cNvCxnSpPr>
          <p:nvPr/>
        </p:nvCxnSpPr>
        <p:spPr>
          <a:xfrm>
            <a:off x="8750702" y="3769664"/>
            <a:ext cx="0" cy="23740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Gerade Verbindung mit Pfeil 131">
            <a:extLst>
              <a:ext uri="{FF2B5EF4-FFF2-40B4-BE49-F238E27FC236}">
                <a16:creationId xmlns:a16="http://schemas.microsoft.com/office/drawing/2014/main" id="{0209FC30-A8D3-A36D-7A1C-397553261438}"/>
              </a:ext>
            </a:extLst>
          </p:cNvPr>
          <p:cNvCxnSpPr>
            <a:cxnSpLocks/>
          </p:cNvCxnSpPr>
          <p:nvPr/>
        </p:nvCxnSpPr>
        <p:spPr>
          <a:xfrm>
            <a:off x="8555969" y="3958132"/>
            <a:ext cx="19473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Gerade Verbindung mit Pfeil 142">
            <a:extLst>
              <a:ext uri="{FF2B5EF4-FFF2-40B4-BE49-F238E27FC236}">
                <a16:creationId xmlns:a16="http://schemas.microsoft.com/office/drawing/2014/main" id="{E0EF9A67-83B9-BA6F-0369-3B20EA544B11}"/>
              </a:ext>
            </a:extLst>
          </p:cNvPr>
          <p:cNvCxnSpPr>
            <a:cxnSpLocks/>
          </p:cNvCxnSpPr>
          <p:nvPr/>
        </p:nvCxnSpPr>
        <p:spPr>
          <a:xfrm flipV="1">
            <a:off x="9074593" y="3149278"/>
            <a:ext cx="188860" cy="16233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Gerader Verbinder 145">
            <a:extLst>
              <a:ext uri="{FF2B5EF4-FFF2-40B4-BE49-F238E27FC236}">
                <a16:creationId xmlns:a16="http://schemas.microsoft.com/office/drawing/2014/main" id="{4A6663DF-03ED-02E3-883E-2FD755EC7725}"/>
              </a:ext>
            </a:extLst>
          </p:cNvPr>
          <p:cNvCxnSpPr/>
          <p:nvPr/>
        </p:nvCxnSpPr>
        <p:spPr>
          <a:xfrm>
            <a:off x="9263453" y="3149278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8" name="Textfeld 147">
            <a:extLst>
              <a:ext uri="{FF2B5EF4-FFF2-40B4-BE49-F238E27FC236}">
                <a16:creationId xmlns:a16="http://schemas.microsoft.com/office/drawing/2014/main" id="{B3A6D320-DAC8-94BD-1550-81B239079356}"/>
              </a:ext>
            </a:extLst>
          </p:cNvPr>
          <p:cNvSpPr txBox="1"/>
          <p:nvPr/>
        </p:nvSpPr>
        <p:spPr>
          <a:xfrm>
            <a:off x="9411101" y="2923953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5,5</a:t>
            </a:r>
            <a:endParaRPr lang="de-DE" sz="1000" dirty="0"/>
          </a:p>
        </p:txBody>
      </p: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752BCA40-62E8-65F8-6C75-76141BE5C712}"/>
              </a:ext>
            </a:extLst>
          </p:cNvPr>
          <p:cNvCxnSpPr>
            <a:cxnSpLocks/>
          </p:cNvCxnSpPr>
          <p:nvPr/>
        </p:nvCxnSpPr>
        <p:spPr>
          <a:xfrm>
            <a:off x="3873171" y="3666547"/>
            <a:ext cx="0" cy="2540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A853B1B2-97F1-CBE1-07DE-F946BC496E9C}"/>
              </a:ext>
            </a:extLst>
          </p:cNvPr>
          <p:cNvSpPr txBox="1"/>
          <p:nvPr/>
        </p:nvSpPr>
        <p:spPr>
          <a:xfrm>
            <a:off x="3666933" y="363533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5</a:t>
            </a:r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E4397F85-686B-1F70-6CAF-325E8C24082B}"/>
              </a:ext>
            </a:extLst>
          </p:cNvPr>
          <p:cNvCxnSpPr>
            <a:cxnSpLocks/>
          </p:cNvCxnSpPr>
          <p:nvPr/>
        </p:nvCxnSpPr>
        <p:spPr>
          <a:xfrm>
            <a:off x="3684592" y="3857443"/>
            <a:ext cx="19473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59F5969C-AB43-3C1F-2CC5-4A1DBB201007}"/>
              </a:ext>
            </a:extLst>
          </p:cNvPr>
          <p:cNvCxnSpPr>
            <a:cxnSpLocks/>
          </p:cNvCxnSpPr>
          <p:nvPr/>
        </p:nvCxnSpPr>
        <p:spPr>
          <a:xfrm>
            <a:off x="3691280" y="3662443"/>
            <a:ext cx="0" cy="7808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hteck 76">
            <a:extLst>
              <a:ext uri="{FF2B5EF4-FFF2-40B4-BE49-F238E27FC236}">
                <a16:creationId xmlns:a16="http://schemas.microsoft.com/office/drawing/2014/main" id="{1562F706-77F1-3C6C-CCB5-F0544D0BE378}"/>
              </a:ext>
            </a:extLst>
          </p:cNvPr>
          <p:cNvSpPr/>
          <p:nvPr/>
        </p:nvSpPr>
        <p:spPr>
          <a:xfrm>
            <a:off x="8451425" y="5256857"/>
            <a:ext cx="198238" cy="201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8" name="Gerader Verbinder 77">
            <a:extLst>
              <a:ext uri="{FF2B5EF4-FFF2-40B4-BE49-F238E27FC236}">
                <a16:creationId xmlns:a16="http://schemas.microsoft.com/office/drawing/2014/main" id="{6FE59323-9616-329E-5350-DFD15A945CB7}"/>
              </a:ext>
            </a:extLst>
          </p:cNvPr>
          <p:cNvCxnSpPr>
            <a:cxnSpLocks/>
          </p:cNvCxnSpPr>
          <p:nvPr/>
        </p:nvCxnSpPr>
        <p:spPr>
          <a:xfrm flipV="1">
            <a:off x="8756601" y="5032660"/>
            <a:ext cx="0" cy="649422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FEAE01EF-8484-86AC-AA45-9A232D6819E8}"/>
              </a:ext>
            </a:extLst>
          </p:cNvPr>
          <p:cNvCxnSpPr>
            <a:cxnSpLocks/>
          </p:cNvCxnSpPr>
          <p:nvPr/>
        </p:nvCxnSpPr>
        <p:spPr>
          <a:xfrm>
            <a:off x="8878988" y="5055383"/>
            <a:ext cx="0" cy="646431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Gerader Verbinder 84">
            <a:extLst>
              <a:ext uri="{FF2B5EF4-FFF2-40B4-BE49-F238E27FC236}">
                <a16:creationId xmlns:a16="http://schemas.microsoft.com/office/drawing/2014/main" id="{E30B339D-AEDF-C7B9-3272-9FCDA1EECD93}"/>
              </a:ext>
            </a:extLst>
          </p:cNvPr>
          <p:cNvCxnSpPr>
            <a:cxnSpLocks/>
          </p:cNvCxnSpPr>
          <p:nvPr/>
        </p:nvCxnSpPr>
        <p:spPr>
          <a:xfrm flipV="1">
            <a:off x="9016488" y="5025313"/>
            <a:ext cx="0" cy="6765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Gerade Verbindung mit Pfeil 100">
            <a:extLst>
              <a:ext uri="{FF2B5EF4-FFF2-40B4-BE49-F238E27FC236}">
                <a16:creationId xmlns:a16="http://schemas.microsoft.com/office/drawing/2014/main" id="{A16636E1-0B74-4535-426F-08B0273C952B}"/>
              </a:ext>
            </a:extLst>
          </p:cNvPr>
          <p:cNvCxnSpPr>
            <a:cxnSpLocks/>
          </p:cNvCxnSpPr>
          <p:nvPr/>
        </p:nvCxnSpPr>
        <p:spPr>
          <a:xfrm flipV="1">
            <a:off x="8288768" y="5025313"/>
            <a:ext cx="0" cy="67650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Gerader Verbinder 103">
            <a:extLst>
              <a:ext uri="{FF2B5EF4-FFF2-40B4-BE49-F238E27FC236}">
                <a16:creationId xmlns:a16="http://schemas.microsoft.com/office/drawing/2014/main" id="{27FAF347-759B-1F70-95FE-777AB4952DC2}"/>
              </a:ext>
            </a:extLst>
          </p:cNvPr>
          <p:cNvCxnSpPr>
            <a:cxnSpLocks/>
          </p:cNvCxnSpPr>
          <p:nvPr/>
        </p:nvCxnSpPr>
        <p:spPr>
          <a:xfrm flipH="1" flipV="1">
            <a:off x="7998414" y="5032660"/>
            <a:ext cx="469812" cy="30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rader Verbinder 105">
            <a:extLst>
              <a:ext uri="{FF2B5EF4-FFF2-40B4-BE49-F238E27FC236}">
                <a16:creationId xmlns:a16="http://schemas.microsoft.com/office/drawing/2014/main" id="{77BA1D4F-E2CB-E279-F733-8F91F19688E8}"/>
              </a:ext>
            </a:extLst>
          </p:cNvPr>
          <p:cNvCxnSpPr>
            <a:cxnSpLocks/>
          </p:cNvCxnSpPr>
          <p:nvPr/>
        </p:nvCxnSpPr>
        <p:spPr>
          <a:xfrm flipH="1" flipV="1">
            <a:off x="8053862" y="5706125"/>
            <a:ext cx="469812" cy="30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feld 109">
            <a:extLst>
              <a:ext uri="{FF2B5EF4-FFF2-40B4-BE49-F238E27FC236}">
                <a16:creationId xmlns:a16="http://schemas.microsoft.com/office/drawing/2014/main" id="{26C3E76C-14ED-57C3-B484-84D772BFAA73}"/>
              </a:ext>
            </a:extLst>
          </p:cNvPr>
          <p:cNvSpPr txBox="1"/>
          <p:nvPr/>
        </p:nvSpPr>
        <p:spPr>
          <a:xfrm rot="16200000">
            <a:off x="7857353" y="511814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541989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07C19A-9CB7-5626-8E2D-8A3DE41E8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314" y="492594"/>
            <a:ext cx="10515600" cy="1325563"/>
          </a:xfrm>
        </p:spPr>
        <p:txBody>
          <a:bodyPr>
            <a:normAutofit/>
          </a:bodyPr>
          <a:lstStyle/>
          <a:p>
            <a:r>
              <a:rPr lang="de-DE" dirty="0"/>
              <a:t>Verbindungsplatten für Gyroskop Halter &amp; Kabelführung </a:t>
            </a:r>
            <a:r>
              <a:rPr lang="de-DE" sz="2500" dirty="0"/>
              <a:t>Bauteil Nr. 3.3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40B534F-BED3-1152-3027-365B02641896}"/>
              </a:ext>
            </a:extLst>
          </p:cNvPr>
          <p:cNvSpPr/>
          <p:nvPr/>
        </p:nvSpPr>
        <p:spPr>
          <a:xfrm>
            <a:off x="4553405" y="3279519"/>
            <a:ext cx="1931900" cy="59458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6C983F9-AF2A-BB78-A470-712A3B206FAD}"/>
              </a:ext>
            </a:extLst>
          </p:cNvPr>
          <p:cNvSpPr/>
          <p:nvPr/>
        </p:nvSpPr>
        <p:spPr>
          <a:xfrm rot="5400000">
            <a:off x="4331465" y="4096045"/>
            <a:ext cx="1062397" cy="6185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7FE712B-DF59-BD5B-5B02-89D83FBA0322}"/>
              </a:ext>
            </a:extLst>
          </p:cNvPr>
          <p:cNvSpPr txBox="1"/>
          <p:nvPr/>
        </p:nvSpPr>
        <p:spPr>
          <a:xfrm>
            <a:off x="4541596" y="238337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Draufsicht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23CB311A-DDCB-9F73-9552-1B13A28D4AAE}"/>
              </a:ext>
            </a:extLst>
          </p:cNvPr>
          <p:cNvSpPr/>
          <p:nvPr/>
        </p:nvSpPr>
        <p:spPr>
          <a:xfrm>
            <a:off x="5765908" y="3468573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CE387A16-D271-DE08-9366-1901BC53AF35}"/>
              </a:ext>
            </a:extLst>
          </p:cNvPr>
          <p:cNvSpPr/>
          <p:nvPr/>
        </p:nvSpPr>
        <p:spPr>
          <a:xfrm>
            <a:off x="4729399" y="4378473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A07FAE35-3F9B-ED3C-7693-F36840D467DB}"/>
              </a:ext>
            </a:extLst>
          </p:cNvPr>
          <p:cNvCxnSpPr>
            <a:cxnSpLocks/>
          </p:cNvCxnSpPr>
          <p:nvPr/>
        </p:nvCxnSpPr>
        <p:spPr>
          <a:xfrm>
            <a:off x="4559799" y="3874103"/>
            <a:ext cx="59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>
            <a:extLst>
              <a:ext uri="{FF2B5EF4-FFF2-40B4-BE49-F238E27FC236}">
                <a16:creationId xmlns:a16="http://schemas.microsoft.com/office/drawing/2014/main" id="{18DEF6F0-B999-F00C-B772-9947C6892F7B}"/>
              </a:ext>
            </a:extLst>
          </p:cNvPr>
          <p:cNvSpPr txBox="1"/>
          <p:nvPr/>
        </p:nvSpPr>
        <p:spPr>
          <a:xfrm rot="19906871">
            <a:off x="4577765" y="3670164"/>
            <a:ext cx="8993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t= 8 mm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3B7A917E-E8A0-B160-3942-B22345FDEAB7}"/>
              </a:ext>
            </a:extLst>
          </p:cNvPr>
          <p:cNvCxnSpPr>
            <a:cxnSpLocks/>
          </p:cNvCxnSpPr>
          <p:nvPr/>
        </p:nvCxnSpPr>
        <p:spPr>
          <a:xfrm>
            <a:off x="4559799" y="4509633"/>
            <a:ext cx="80139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8154F2C7-65AF-E2D2-5534-6A5F5FBBE6CE}"/>
              </a:ext>
            </a:extLst>
          </p:cNvPr>
          <p:cNvCxnSpPr>
            <a:cxnSpLocks/>
          </p:cNvCxnSpPr>
          <p:nvPr/>
        </p:nvCxnSpPr>
        <p:spPr>
          <a:xfrm>
            <a:off x="4858406" y="4337544"/>
            <a:ext cx="0" cy="657765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8166C051-75D8-66C0-26B7-EA3FBEE08D64}"/>
              </a:ext>
            </a:extLst>
          </p:cNvPr>
          <p:cNvCxnSpPr>
            <a:cxnSpLocks/>
          </p:cNvCxnSpPr>
          <p:nvPr/>
        </p:nvCxnSpPr>
        <p:spPr>
          <a:xfrm>
            <a:off x="4545322" y="2805337"/>
            <a:ext cx="3146" cy="5185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8AF66964-0B80-5A77-6C77-F910FBBC559F}"/>
              </a:ext>
            </a:extLst>
          </p:cNvPr>
          <p:cNvCxnSpPr>
            <a:cxnSpLocks/>
          </p:cNvCxnSpPr>
          <p:nvPr/>
        </p:nvCxnSpPr>
        <p:spPr>
          <a:xfrm>
            <a:off x="6493387" y="2844635"/>
            <a:ext cx="0" cy="44761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B28357CC-48AF-1E56-A372-2DEA7BF61BFB}"/>
              </a:ext>
            </a:extLst>
          </p:cNvPr>
          <p:cNvCxnSpPr>
            <a:cxnSpLocks/>
          </p:cNvCxnSpPr>
          <p:nvPr/>
        </p:nvCxnSpPr>
        <p:spPr>
          <a:xfrm>
            <a:off x="4545322" y="2916575"/>
            <a:ext cx="193998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id="{6F1A735E-3826-7C08-D6C1-5F2ACF97AB55}"/>
              </a:ext>
            </a:extLst>
          </p:cNvPr>
          <p:cNvSpPr txBox="1"/>
          <p:nvPr/>
        </p:nvSpPr>
        <p:spPr>
          <a:xfrm rot="16200000">
            <a:off x="4054647" y="440787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25</a:t>
            </a:r>
          </a:p>
        </p:txBody>
      </p: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253B3C3F-5689-16DC-EB00-A8156A923F18}"/>
              </a:ext>
            </a:extLst>
          </p:cNvPr>
          <p:cNvCxnSpPr>
            <a:cxnSpLocks/>
          </p:cNvCxnSpPr>
          <p:nvPr/>
        </p:nvCxnSpPr>
        <p:spPr>
          <a:xfrm flipH="1">
            <a:off x="5890148" y="3260379"/>
            <a:ext cx="3160" cy="819127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AF2EE176-7837-D436-EFA3-72C4B4492A55}"/>
              </a:ext>
            </a:extLst>
          </p:cNvPr>
          <p:cNvCxnSpPr>
            <a:cxnSpLocks/>
          </p:cNvCxnSpPr>
          <p:nvPr/>
        </p:nvCxnSpPr>
        <p:spPr>
          <a:xfrm>
            <a:off x="4584219" y="3598720"/>
            <a:ext cx="1909168" cy="90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590C8AEA-1B11-7E73-E824-132D75786439}"/>
              </a:ext>
            </a:extLst>
          </p:cNvPr>
          <p:cNvCxnSpPr>
            <a:cxnSpLocks/>
          </p:cNvCxnSpPr>
          <p:nvPr/>
        </p:nvCxnSpPr>
        <p:spPr>
          <a:xfrm>
            <a:off x="5893308" y="3064623"/>
            <a:ext cx="0" cy="19742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E1632E4A-20E6-7ADA-1CF2-CB1D1005FE05}"/>
              </a:ext>
            </a:extLst>
          </p:cNvPr>
          <p:cNvCxnSpPr>
            <a:cxnSpLocks/>
          </p:cNvCxnSpPr>
          <p:nvPr/>
        </p:nvCxnSpPr>
        <p:spPr>
          <a:xfrm>
            <a:off x="4553050" y="4936503"/>
            <a:ext cx="0" cy="3915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2AAF5840-8233-5D25-DEF2-0C65A25C2010}"/>
              </a:ext>
            </a:extLst>
          </p:cNvPr>
          <p:cNvCxnSpPr>
            <a:cxnSpLocks/>
          </p:cNvCxnSpPr>
          <p:nvPr/>
        </p:nvCxnSpPr>
        <p:spPr>
          <a:xfrm>
            <a:off x="4853514" y="4936503"/>
            <a:ext cx="0" cy="19742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70305140-608A-EED8-3064-98D0F792F76C}"/>
              </a:ext>
            </a:extLst>
          </p:cNvPr>
          <p:cNvCxnSpPr>
            <a:cxnSpLocks/>
          </p:cNvCxnSpPr>
          <p:nvPr/>
        </p:nvCxnSpPr>
        <p:spPr>
          <a:xfrm>
            <a:off x="4559799" y="5084812"/>
            <a:ext cx="29371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C29E61A9-30EE-2682-A4DE-2E85A7545286}"/>
              </a:ext>
            </a:extLst>
          </p:cNvPr>
          <p:cNvCxnSpPr>
            <a:cxnSpLocks/>
          </p:cNvCxnSpPr>
          <p:nvPr/>
        </p:nvCxnSpPr>
        <p:spPr>
          <a:xfrm>
            <a:off x="4347108" y="4509632"/>
            <a:ext cx="1944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D3B52E54-B48E-C192-D45F-EF2CF3EA490E}"/>
              </a:ext>
            </a:extLst>
          </p:cNvPr>
          <p:cNvCxnSpPr>
            <a:cxnSpLocks/>
          </p:cNvCxnSpPr>
          <p:nvPr/>
        </p:nvCxnSpPr>
        <p:spPr>
          <a:xfrm>
            <a:off x="4047012" y="4936503"/>
            <a:ext cx="49831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431F664E-AA65-D166-2535-43574D97FF1A}"/>
              </a:ext>
            </a:extLst>
          </p:cNvPr>
          <p:cNvCxnSpPr>
            <a:cxnSpLocks/>
          </p:cNvCxnSpPr>
          <p:nvPr/>
        </p:nvCxnSpPr>
        <p:spPr>
          <a:xfrm>
            <a:off x="4192484" y="3598720"/>
            <a:ext cx="36731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76A0DE3D-3458-7DDA-5CF9-D69EE44739A2}"/>
              </a:ext>
            </a:extLst>
          </p:cNvPr>
          <p:cNvCxnSpPr>
            <a:cxnSpLocks/>
          </p:cNvCxnSpPr>
          <p:nvPr/>
        </p:nvCxnSpPr>
        <p:spPr>
          <a:xfrm flipV="1">
            <a:off x="4047012" y="3281995"/>
            <a:ext cx="494584" cy="534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A45668AB-AE5E-C465-48B8-848A82C7A942}"/>
              </a:ext>
            </a:extLst>
          </p:cNvPr>
          <p:cNvCxnSpPr>
            <a:cxnSpLocks/>
          </p:cNvCxnSpPr>
          <p:nvPr/>
        </p:nvCxnSpPr>
        <p:spPr>
          <a:xfrm>
            <a:off x="5170760" y="4936503"/>
            <a:ext cx="0" cy="3915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>
            <a:extLst>
              <a:ext uri="{FF2B5EF4-FFF2-40B4-BE49-F238E27FC236}">
                <a16:creationId xmlns:a16="http://schemas.microsoft.com/office/drawing/2014/main" id="{D8A1A1E2-01E8-C6B5-833E-2F4939A86B96}"/>
              </a:ext>
            </a:extLst>
          </p:cNvPr>
          <p:cNvCxnSpPr>
            <a:cxnSpLocks/>
          </p:cNvCxnSpPr>
          <p:nvPr/>
        </p:nvCxnSpPr>
        <p:spPr>
          <a:xfrm>
            <a:off x="4559799" y="5278776"/>
            <a:ext cx="61096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mit Pfeil 46">
            <a:extLst>
              <a:ext uri="{FF2B5EF4-FFF2-40B4-BE49-F238E27FC236}">
                <a16:creationId xmlns:a16="http://schemas.microsoft.com/office/drawing/2014/main" id="{CBD6B609-C18D-2DBD-4A65-DAD4984EB739}"/>
              </a:ext>
            </a:extLst>
          </p:cNvPr>
          <p:cNvCxnSpPr>
            <a:cxnSpLocks/>
          </p:cNvCxnSpPr>
          <p:nvPr/>
        </p:nvCxnSpPr>
        <p:spPr>
          <a:xfrm>
            <a:off x="5893308" y="3163336"/>
            <a:ext cx="60007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Gerade Verbindung mit Pfeil 49">
            <a:extLst>
              <a:ext uri="{FF2B5EF4-FFF2-40B4-BE49-F238E27FC236}">
                <a16:creationId xmlns:a16="http://schemas.microsoft.com/office/drawing/2014/main" id="{410CED60-A811-8267-3675-43ED40AF2E96}"/>
              </a:ext>
            </a:extLst>
          </p:cNvPr>
          <p:cNvCxnSpPr>
            <a:cxnSpLocks/>
          </p:cNvCxnSpPr>
          <p:nvPr/>
        </p:nvCxnSpPr>
        <p:spPr>
          <a:xfrm>
            <a:off x="4444352" y="4509632"/>
            <a:ext cx="0" cy="42687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Gerade Verbindung mit Pfeil 53">
            <a:extLst>
              <a:ext uri="{FF2B5EF4-FFF2-40B4-BE49-F238E27FC236}">
                <a16:creationId xmlns:a16="http://schemas.microsoft.com/office/drawing/2014/main" id="{DE191118-51B4-E9D3-AFF3-0C5156741B72}"/>
              </a:ext>
            </a:extLst>
          </p:cNvPr>
          <p:cNvCxnSpPr>
            <a:cxnSpLocks/>
          </p:cNvCxnSpPr>
          <p:nvPr/>
        </p:nvCxnSpPr>
        <p:spPr>
          <a:xfrm>
            <a:off x="4271921" y="3607736"/>
            <a:ext cx="0" cy="132876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Gerade Verbindung mit Pfeil 56">
            <a:extLst>
              <a:ext uri="{FF2B5EF4-FFF2-40B4-BE49-F238E27FC236}">
                <a16:creationId xmlns:a16="http://schemas.microsoft.com/office/drawing/2014/main" id="{AAF729EE-2BB0-0B7F-C70A-E91BD586F445}"/>
              </a:ext>
            </a:extLst>
          </p:cNvPr>
          <p:cNvCxnSpPr>
            <a:cxnSpLocks/>
          </p:cNvCxnSpPr>
          <p:nvPr/>
        </p:nvCxnSpPr>
        <p:spPr>
          <a:xfrm>
            <a:off x="4136839" y="3279519"/>
            <a:ext cx="0" cy="165698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C78D07FC-C43D-148E-C02F-41093549C100}"/>
              </a:ext>
            </a:extLst>
          </p:cNvPr>
          <p:cNvCxnSpPr>
            <a:cxnSpLocks/>
          </p:cNvCxnSpPr>
          <p:nvPr/>
        </p:nvCxnSpPr>
        <p:spPr>
          <a:xfrm flipV="1">
            <a:off x="5353809" y="4352425"/>
            <a:ext cx="188860" cy="16233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id="{115731B4-C8B0-6AD6-73F8-7E8B275ED2D6}"/>
              </a:ext>
            </a:extLst>
          </p:cNvPr>
          <p:cNvSpPr txBox="1"/>
          <p:nvPr/>
        </p:nvSpPr>
        <p:spPr>
          <a:xfrm>
            <a:off x="5597937" y="414900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5,5</a:t>
            </a:r>
            <a:endParaRPr lang="de-DE" sz="1000" dirty="0"/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5A98563B-0F4B-CED4-30B4-16D59EDFDFD2}"/>
              </a:ext>
            </a:extLst>
          </p:cNvPr>
          <p:cNvCxnSpPr/>
          <p:nvPr/>
        </p:nvCxnSpPr>
        <p:spPr>
          <a:xfrm>
            <a:off x="5535134" y="4352425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149D40D4-E69F-4784-AB02-FC76089902AC}"/>
              </a:ext>
            </a:extLst>
          </p:cNvPr>
          <p:cNvCxnSpPr>
            <a:cxnSpLocks/>
          </p:cNvCxnSpPr>
          <p:nvPr/>
        </p:nvCxnSpPr>
        <p:spPr>
          <a:xfrm>
            <a:off x="5914931" y="3978089"/>
            <a:ext cx="206384" cy="126699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1FC836DB-3BF8-8229-925D-FF35D3F5CBC5}"/>
              </a:ext>
            </a:extLst>
          </p:cNvPr>
          <p:cNvCxnSpPr/>
          <p:nvPr/>
        </p:nvCxnSpPr>
        <p:spPr>
          <a:xfrm>
            <a:off x="6118673" y="4104788"/>
            <a:ext cx="6103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feld 25">
            <a:extLst>
              <a:ext uri="{FF2B5EF4-FFF2-40B4-BE49-F238E27FC236}">
                <a16:creationId xmlns:a16="http://schemas.microsoft.com/office/drawing/2014/main" id="{319446AC-9534-03E9-C725-A22FC1357B07}"/>
              </a:ext>
            </a:extLst>
          </p:cNvPr>
          <p:cNvSpPr txBox="1"/>
          <p:nvPr/>
        </p:nvSpPr>
        <p:spPr>
          <a:xfrm>
            <a:off x="6166000" y="390657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5,5</a:t>
            </a:r>
            <a:endParaRPr lang="de-DE" sz="1000" dirty="0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D9ABEDE6-B8A6-EAE0-0865-BC5F86CE0179}"/>
              </a:ext>
            </a:extLst>
          </p:cNvPr>
          <p:cNvSpPr txBox="1"/>
          <p:nvPr/>
        </p:nvSpPr>
        <p:spPr>
          <a:xfrm>
            <a:off x="4729587" y="5074852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30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E73224C2-5074-4E60-A2DE-F9E52F61DD9C}"/>
              </a:ext>
            </a:extLst>
          </p:cNvPr>
          <p:cNvSpPr txBox="1"/>
          <p:nvPr/>
        </p:nvSpPr>
        <p:spPr>
          <a:xfrm>
            <a:off x="4554472" y="488256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15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F6807240-61CE-9AA8-3F39-5A6B26FA1B51}"/>
              </a:ext>
            </a:extLst>
          </p:cNvPr>
          <p:cNvSpPr txBox="1"/>
          <p:nvPr/>
        </p:nvSpPr>
        <p:spPr>
          <a:xfrm rot="16200000">
            <a:off x="3872787" y="4096496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70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3AC3E383-3156-B82E-B291-8C1D03B10B7D}"/>
              </a:ext>
            </a:extLst>
          </p:cNvPr>
          <p:cNvSpPr txBox="1"/>
          <p:nvPr/>
        </p:nvSpPr>
        <p:spPr>
          <a:xfrm rot="16200000">
            <a:off x="3720166" y="385497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80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3A61F6C5-3E1F-8BE2-49D1-65D0430DBF25}"/>
              </a:ext>
            </a:extLst>
          </p:cNvPr>
          <p:cNvSpPr txBox="1"/>
          <p:nvPr/>
        </p:nvSpPr>
        <p:spPr>
          <a:xfrm>
            <a:off x="5382995" y="2695782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80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EE39AFF0-39C1-7D36-B6FE-EBB18D42F78F}"/>
              </a:ext>
            </a:extLst>
          </p:cNvPr>
          <p:cNvSpPr txBox="1"/>
          <p:nvPr/>
        </p:nvSpPr>
        <p:spPr>
          <a:xfrm>
            <a:off x="6018123" y="296046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6839441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E98A84-6556-80B9-594B-C4DE2914E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Stückliste zu den Skizzen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D27CE3E2-57A5-3E95-5948-4948FEAF0C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1266322"/>
              </p:ext>
            </p:extLst>
          </p:nvPr>
        </p:nvGraphicFramePr>
        <p:xfrm>
          <a:off x="5557157" y="1809297"/>
          <a:ext cx="5915025" cy="395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675">
                  <a:extLst>
                    <a:ext uri="{9D8B030D-6E8A-4147-A177-3AD203B41FA5}">
                      <a16:colId xmlns:a16="http://schemas.microsoft.com/office/drawing/2014/main" val="582811726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172136619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971515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Baugruppe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Bauteil-</a:t>
                      </a:r>
                      <a:r>
                        <a:rPr lang="de-DE" dirty="0" err="1"/>
                        <a:t>Nr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Anzahl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1904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Baugruppe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8943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1.1</a:t>
                      </a:r>
                    </a:p>
                    <a:p>
                      <a:r>
                        <a:rPr lang="de-DE" dirty="0"/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  <a:p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795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Baugruppe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2306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2.1</a:t>
                      </a:r>
                    </a:p>
                    <a:p>
                      <a:r>
                        <a:rPr lang="de-DE" dirty="0"/>
                        <a:t>2.2</a:t>
                      </a:r>
                    </a:p>
                    <a:p>
                      <a:r>
                        <a:rPr lang="de-DE" dirty="0"/>
                        <a:t>2.3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  <a:p>
                      <a:r>
                        <a:rPr lang="de-DE" dirty="0"/>
                        <a:t>2</a:t>
                      </a:r>
                    </a:p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4656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Baugruppe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3798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3.1</a:t>
                      </a:r>
                    </a:p>
                    <a:p>
                      <a:r>
                        <a:rPr lang="de-DE" dirty="0"/>
                        <a:t>3.2</a:t>
                      </a:r>
                    </a:p>
                    <a:p>
                      <a:r>
                        <a:rPr lang="de-DE" dirty="0"/>
                        <a:t>3.3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</a:t>
                      </a:r>
                    </a:p>
                    <a:p>
                      <a:r>
                        <a:rPr lang="de-DE" dirty="0"/>
                        <a:t>1</a:t>
                      </a:r>
                    </a:p>
                    <a:p>
                      <a:r>
                        <a:rPr lang="de-DE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077150"/>
                  </a:ext>
                </a:extLst>
              </a:tr>
            </a:tbl>
          </a:graphicData>
        </a:graphic>
      </p:graphicFrame>
      <p:pic>
        <p:nvPicPr>
          <p:cNvPr id="3" name="Inhaltsplatzhalter 3">
            <a:extLst>
              <a:ext uri="{FF2B5EF4-FFF2-40B4-BE49-F238E27FC236}">
                <a16:creationId xmlns:a16="http://schemas.microsoft.com/office/drawing/2014/main" id="{66D7F002-A449-96A8-AF92-79CF45148F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682" b="25015"/>
          <a:stretch/>
        </p:blipFill>
        <p:spPr>
          <a:xfrm>
            <a:off x="1190653" y="1739729"/>
            <a:ext cx="3606871" cy="447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6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21E526-BC5F-0F89-2D27-54DD46374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Gesamt Seitenansicht von links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08A0B64A-78D6-7554-C73D-07E9387B42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476" r="23566"/>
          <a:stretch/>
        </p:blipFill>
        <p:spPr>
          <a:xfrm>
            <a:off x="3094567" y="1537758"/>
            <a:ext cx="5939366" cy="518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76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21E526-BC5F-0F89-2D27-54DD46374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Gesamt Draufsicht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5245D9D8-1EF1-30FC-7F9B-2A9A14BF76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460" r="23249" b="38"/>
          <a:stretch/>
        </p:blipFill>
        <p:spPr>
          <a:xfrm>
            <a:off x="2829310" y="1464784"/>
            <a:ext cx="5490500" cy="525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18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21E526-BC5F-0F89-2D27-54DD46374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Gesamt Ansicht von hinten </a:t>
            </a:r>
          </a:p>
        </p:txBody>
      </p:sp>
      <p:pic>
        <p:nvPicPr>
          <p:cNvPr id="5" name="Inhaltsplatzhalter 4" descr="Ein Bild, das Text, Screenshot, Im Haus, Boden enthält.&#10;&#10;Automatisch generierte Beschreibung">
            <a:extLst>
              <a:ext uri="{FF2B5EF4-FFF2-40B4-BE49-F238E27FC236}">
                <a16:creationId xmlns:a16="http://schemas.microsoft.com/office/drawing/2014/main" id="{49DDD9BE-9AC5-B17D-9774-41C7CDE4A3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45" t="18825" r="5475" b="30665"/>
          <a:stretch/>
        </p:blipFill>
        <p:spPr>
          <a:xfrm>
            <a:off x="4047141" y="1554070"/>
            <a:ext cx="3850323" cy="5133760"/>
          </a:xfrm>
        </p:spPr>
      </p:pic>
    </p:spTree>
    <p:extLst>
      <p:ext uri="{BB962C8B-B14F-4D97-AF65-F5344CB8AC3E}">
        <p14:creationId xmlns:p14="http://schemas.microsoft.com/office/powerpoint/2010/main" val="2299796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1BEB6-1730-C26B-3A70-F9BE427C9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210" y="-200310"/>
            <a:ext cx="10515600" cy="1325563"/>
          </a:xfrm>
        </p:spPr>
        <p:txBody>
          <a:bodyPr/>
          <a:lstStyle/>
          <a:p>
            <a:r>
              <a:rPr lang="de-DE" dirty="0"/>
              <a:t>Baugruppe 1 Grundplatte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87CECBD-B8FB-A047-CFD0-72F3ADA67C6B}"/>
              </a:ext>
            </a:extLst>
          </p:cNvPr>
          <p:cNvSpPr/>
          <p:nvPr/>
        </p:nvSpPr>
        <p:spPr>
          <a:xfrm>
            <a:off x="1129044" y="1440795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623AA53-6D79-4A5C-2253-D93352378409}"/>
              </a:ext>
            </a:extLst>
          </p:cNvPr>
          <p:cNvSpPr/>
          <p:nvPr/>
        </p:nvSpPr>
        <p:spPr>
          <a:xfrm>
            <a:off x="1129471" y="173373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7BDAC18-AE4F-3F66-0482-2680B6556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013" y="1724881"/>
            <a:ext cx="926672" cy="926672"/>
          </a:xfrm>
          <a:prstGeom prst="rect">
            <a:avLst/>
          </a:prstGeom>
        </p:spPr>
      </p:pic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6698B0B1-8EB1-EF29-A4D0-9F022DD2334C}"/>
              </a:ext>
            </a:extLst>
          </p:cNvPr>
          <p:cNvCxnSpPr>
            <a:cxnSpLocks/>
          </p:cNvCxnSpPr>
          <p:nvPr/>
        </p:nvCxnSpPr>
        <p:spPr>
          <a:xfrm>
            <a:off x="1473787" y="1439866"/>
            <a:ext cx="0" cy="119848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E86F08A7-B332-7024-5E0F-228EE4AAB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575" y="1444439"/>
            <a:ext cx="12193" cy="120711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7E0CE1E-859D-053F-E676-CBA898575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521" y="1444439"/>
            <a:ext cx="12193" cy="1207113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53CAFF5E-881B-43D0-ECEC-B96123C7CEEF}"/>
              </a:ext>
            </a:extLst>
          </p:cNvPr>
          <p:cNvSpPr/>
          <p:nvPr/>
        </p:nvSpPr>
        <p:spPr>
          <a:xfrm>
            <a:off x="5377446" y="1440382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31396052-8963-9F79-B3AA-9A8CDBDBFC54}"/>
              </a:ext>
            </a:extLst>
          </p:cNvPr>
          <p:cNvSpPr/>
          <p:nvPr/>
        </p:nvSpPr>
        <p:spPr>
          <a:xfrm>
            <a:off x="5384009" y="1724880"/>
            <a:ext cx="4166369" cy="9266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1212BB6-D81E-603F-F969-A27522D2686D}"/>
              </a:ext>
            </a:extLst>
          </p:cNvPr>
          <p:cNvSpPr txBox="1"/>
          <p:nvPr/>
        </p:nvSpPr>
        <p:spPr>
          <a:xfrm>
            <a:off x="2314375" y="74475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Vorderansicht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EAE01287-5DC6-FE6D-3F81-75F062258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0385" y="1444439"/>
            <a:ext cx="12193" cy="120711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3936EE22-ABAA-C1C0-FD7F-7E956A1F1E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490" y="1441390"/>
            <a:ext cx="12193" cy="1213209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7BF18068-A542-5BAF-FD6B-07AFB42BD0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8364" y="1444547"/>
            <a:ext cx="12193" cy="1213209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C6F9C3C-C1D0-553A-6407-00A54CBD5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9539" y="1439866"/>
            <a:ext cx="12193" cy="1213209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12E7E14E-3CC6-0312-D457-2E19CAE905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8725" y="1439866"/>
            <a:ext cx="12193" cy="1213209"/>
          </a:xfrm>
          <a:prstGeom prst="rect">
            <a:avLst/>
          </a:prstGeom>
        </p:spPr>
      </p:pic>
      <p:sp>
        <p:nvSpPr>
          <p:cNvPr id="33" name="Textfeld 32">
            <a:extLst>
              <a:ext uri="{FF2B5EF4-FFF2-40B4-BE49-F238E27FC236}">
                <a16:creationId xmlns:a16="http://schemas.microsoft.com/office/drawing/2014/main" id="{CD7B8721-198C-1D1F-B743-9FFC2094C693}"/>
              </a:ext>
            </a:extLst>
          </p:cNvPr>
          <p:cNvSpPr txBox="1"/>
          <p:nvPr/>
        </p:nvSpPr>
        <p:spPr>
          <a:xfrm>
            <a:off x="6497480" y="732521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Seitenansicht von links</a:t>
            </a:r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B88FDAB9-F682-B052-F6C3-33F9985D58D7}"/>
              </a:ext>
            </a:extLst>
          </p:cNvPr>
          <p:cNvCxnSpPr/>
          <p:nvPr/>
        </p:nvCxnSpPr>
        <p:spPr>
          <a:xfrm>
            <a:off x="1129044" y="1199074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F2A021DC-23D5-F203-E32B-40B0C4752610}"/>
              </a:ext>
            </a:extLst>
          </p:cNvPr>
          <p:cNvCxnSpPr/>
          <p:nvPr/>
        </p:nvCxnSpPr>
        <p:spPr>
          <a:xfrm>
            <a:off x="5301549" y="1199074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CAB8687B-74EE-4E40-211A-75CD85216507}"/>
              </a:ext>
            </a:extLst>
          </p:cNvPr>
          <p:cNvCxnSpPr/>
          <p:nvPr/>
        </p:nvCxnSpPr>
        <p:spPr>
          <a:xfrm>
            <a:off x="1473787" y="2654599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C72C489A-F856-E71C-137D-C85516A7D978}"/>
              </a:ext>
            </a:extLst>
          </p:cNvPr>
          <p:cNvCxnSpPr/>
          <p:nvPr/>
        </p:nvCxnSpPr>
        <p:spPr>
          <a:xfrm>
            <a:off x="1736095" y="2654599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CFA26BFE-47A7-9FEE-1557-401610928AE6}"/>
              </a:ext>
            </a:extLst>
          </p:cNvPr>
          <p:cNvCxnSpPr>
            <a:cxnSpLocks/>
          </p:cNvCxnSpPr>
          <p:nvPr/>
        </p:nvCxnSpPr>
        <p:spPr>
          <a:xfrm>
            <a:off x="1129044" y="1279547"/>
            <a:ext cx="417250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FCBB5997-492C-0A71-6738-EC946BEC4613}"/>
              </a:ext>
            </a:extLst>
          </p:cNvPr>
          <p:cNvSpPr txBox="1"/>
          <p:nvPr/>
        </p:nvSpPr>
        <p:spPr>
          <a:xfrm>
            <a:off x="2926472" y="108961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160</a:t>
            </a:r>
          </a:p>
        </p:txBody>
      </p: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3FCE501C-6A1F-557B-9EB5-9E98DA8DC7FD}"/>
              </a:ext>
            </a:extLst>
          </p:cNvPr>
          <p:cNvCxnSpPr>
            <a:cxnSpLocks/>
          </p:cNvCxnSpPr>
          <p:nvPr/>
        </p:nvCxnSpPr>
        <p:spPr>
          <a:xfrm>
            <a:off x="1742617" y="2827931"/>
            <a:ext cx="26340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id="{6E50BF44-898C-1ADB-77DB-D7583C0623C8}"/>
              </a:ext>
            </a:extLst>
          </p:cNvPr>
          <p:cNvSpPr txBox="1"/>
          <p:nvPr/>
        </p:nvSpPr>
        <p:spPr>
          <a:xfrm>
            <a:off x="1771845" y="2634291"/>
            <a:ext cx="9839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 x </a:t>
            </a:r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</a:t>
            </a:r>
            <a:r>
              <a:rPr lang="de-DE" sz="1000" dirty="0"/>
              <a:t> 5,5</a:t>
            </a:r>
          </a:p>
        </p:txBody>
      </p: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12FFC263-7E0C-9CAB-5144-37DDC7568716}"/>
              </a:ext>
            </a:extLst>
          </p:cNvPr>
          <p:cNvCxnSpPr>
            <a:cxnSpLocks/>
          </p:cNvCxnSpPr>
          <p:nvPr/>
        </p:nvCxnSpPr>
        <p:spPr>
          <a:xfrm>
            <a:off x="1488601" y="2827931"/>
            <a:ext cx="24749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BAC3C807-B3B4-3FDC-B065-15B0547C574B}"/>
              </a:ext>
            </a:extLst>
          </p:cNvPr>
          <p:cNvCxnSpPr>
            <a:cxnSpLocks/>
          </p:cNvCxnSpPr>
          <p:nvPr/>
        </p:nvCxnSpPr>
        <p:spPr>
          <a:xfrm>
            <a:off x="905898" y="1733731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CDBAE54D-6313-481F-BEFE-07E313812BC6}"/>
              </a:ext>
            </a:extLst>
          </p:cNvPr>
          <p:cNvCxnSpPr>
            <a:cxnSpLocks/>
          </p:cNvCxnSpPr>
          <p:nvPr/>
        </p:nvCxnSpPr>
        <p:spPr>
          <a:xfrm>
            <a:off x="605972" y="1439866"/>
            <a:ext cx="52307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9E62F9F7-212D-3DDE-3D68-EB22947231B6}"/>
              </a:ext>
            </a:extLst>
          </p:cNvPr>
          <p:cNvCxnSpPr>
            <a:cxnSpLocks/>
          </p:cNvCxnSpPr>
          <p:nvPr/>
        </p:nvCxnSpPr>
        <p:spPr>
          <a:xfrm>
            <a:off x="635605" y="2648131"/>
            <a:ext cx="49343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Gerade Verbindung mit Pfeil 55">
            <a:extLst>
              <a:ext uri="{FF2B5EF4-FFF2-40B4-BE49-F238E27FC236}">
                <a16:creationId xmlns:a16="http://schemas.microsoft.com/office/drawing/2014/main" id="{6FE5CADF-ECEB-B3FB-2C37-98EE6E206895}"/>
              </a:ext>
            </a:extLst>
          </p:cNvPr>
          <p:cNvCxnSpPr>
            <a:cxnSpLocks/>
          </p:cNvCxnSpPr>
          <p:nvPr/>
        </p:nvCxnSpPr>
        <p:spPr>
          <a:xfrm flipV="1">
            <a:off x="1017470" y="1439866"/>
            <a:ext cx="0" cy="2938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Textfeld 57">
            <a:extLst>
              <a:ext uri="{FF2B5EF4-FFF2-40B4-BE49-F238E27FC236}">
                <a16:creationId xmlns:a16="http://schemas.microsoft.com/office/drawing/2014/main" id="{E4466D4E-8C42-F38F-89E7-C82B9A8BE80A}"/>
              </a:ext>
            </a:extLst>
          </p:cNvPr>
          <p:cNvSpPr txBox="1"/>
          <p:nvPr/>
        </p:nvSpPr>
        <p:spPr>
          <a:xfrm rot="16200000">
            <a:off x="702583" y="1384524"/>
            <a:ext cx="402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8</a:t>
            </a:r>
          </a:p>
        </p:txBody>
      </p:sp>
      <p:cxnSp>
        <p:nvCxnSpPr>
          <p:cNvPr id="59" name="Gerade Verbindung mit Pfeil 58">
            <a:extLst>
              <a:ext uri="{FF2B5EF4-FFF2-40B4-BE49-F238E27FC236}">
                <a16:creationId xmlns:a16="http://schemas.microsoft.com/office/drawing/2014/main" id="{9519EDE5-9852-ADD0-B798-20BA9F6B3C1B}"/>
              </a:ext>
            </a:extLst>
          </p:cNvPr>
          <p:cNvCxnSpPr>
            <a:cxnSpLocks/>
          </p:cNvCxnSpPr>
          <p:nvPr/>
        </p:nvCxnSpPr>
        <p:spPr>
          <a:xfrm flipV="1">
            <a:off x="776490" y="1439866"/>
            <a:ext cx="0" cy="119442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Textfeld 61">
            <a:extLst>
              <a:ext uri="{FF2B5EF4-FFF2-40B4-BE49-F238E27FC236}">
                <a16:creationId xmlns:a16="http://schemas.microsoft.com/office/drawing/2014/main" id="{94BD9AED-7CE3-8808-4D7F-5B80C177F99E}"/>
              </a:ext>
            </a:extLst>
          </p:cNvPr>
          <p:cNvSpPr txBox="1"/>
          <p:nvPr/>
        </p:nvSpPr>
        <p:spPr>
          <a:xfrm rot="16200000">
            <a:off x="457490" y="1871836"/>
            <a:ext cx="402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43</a:t>
            </a:r>
          </a:p>
        </p:txBody>
      </p: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A9913581-2E80-1376-16E1-43B83E57AF17}"/>
              </a:ext>
            </a:extLst>
          </p:cNvPr>
          <p:cNvCxnSpPr>
            <a:cxnSpLocks/>
            <a:stCxn id="5" idx="2"/>
          </p:cNvCxnSpPr>
          <p:nvPr/>
        </p:nvCxnSpPr>
        <p:spPr>
          <a:xfrm flipV="1">
            <a:off x="1586671" y="1432149"/>
            <a:ext cx="21607" cy="1215982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Gerader Verbinder 36">
            <a:extLst>
              <a:ext uri="{FF2B5EF4-FFF2-40B4-BE49-F238E27FC236}">
                <a16:creationId xmlns:a16="http://schemas.microsoft.com/office/drawing/2014/main" id="{8191EE5E-9269-1C77-08AE-490B6D2B2B22}"/>
              </a:ext>
            </a:extLst>
          </p:cNvPr>
          <p:cNvCxnSpPr>
            <a:cxnSpLocks/>
          </p:cNvCxnSpPr>
          <p:nvPr/>
        </p:nvCxnSpPr>
        <p:spPr>
          <a:xfrm flipV="1">
            <a:off x="4809766" y="1429087"/>
            <a:ext cx="21607" cy="1215982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0A9F230A-E4B7-CEAA-5799-ADC7ADD4C69A}"/>
              </a:ext>
            </a:extLst>
          </p:cNvPr>
          <p:cNvCxnSpPr>
            <a:cxnSpLocks/>
          </p:cNvCxnSpPr>
          <p:nvPr/>
        </p:nvCxnSpPr>
        <p:spPr>
          <a:xfrm flipH="1" flipV="1">
            <a:off x="5988023" y="1455146"/>
            <a:ext cx="3387" cy="1189923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AC58A9D-D8FF-94DA-EB9D-14CB02AD2E5D}"/>
              </a:ext>
            </a:extLst>
          </p:cNvPr>
          <p:cNvCxnSpPr>
            <a:cxnSpLocks/>
          </p:cNvCxnSpPr>
          <p:nvPr/>
        </p:nvCxnSpPr>
        <p:spPr>
          <a:xfrm flipH="1" flipV="1">
            <a:off x="9055535" y="1437335"/>
            <a:ext cx="3387" cy="1189923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" name="Textfeld 152">
            <a:extLst>
              <a:ext uri="{FF2B5EF4-FFF2-40B4-BE49-F238E27FC236}">
                <a16:creationId xmlns:a16="http://schemas.microsoft.com/office/drawing/2014/main" id="{EAC42BBD-3398-F6D4-497C-B9DE8A44C2E9}"/>
              </a:ext>
            </a:extLst>
          </p:cNvPr>
          <p:cNvSpPr txBox="1"/>
          <p:nvPr/>
        </p:nvSpPr>
        <p:spPr>
          <a:xfrm>
            <a:off x="6918498" y="289870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Draufsicht</a:t>
            </a:r>
          </a:p>
        </p:txBody>
      </p:sp>
      <p:sp>
        <p:nvSpPr>
          <p:cNvPr id="154" name="Rechteck 153">
            <a:extLst>
              <a:ext uri="{FF2B5EF4-FFF2-40B4-BE49-F238E27FC236}">
                <a16:creationId xmlns:a16="http://schemas.microsoft.com/office/drawing/2014/main" id="{5DBA91F1-E677-AFBD-AA24-C0C6EAE02530}"/>
              </a:ext>
            </a:extLst>
          </p:cNvPr>
          <p:cNvSpPr/>
          <p:nvPr/>
        </p:nvSpPr>
        <p:spPr>
          <a:xfrm>
            <a:off x="5384009" y="3954425"/>
            <a:ext cx="4172504" cy="2311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5" name="Gerader Verbinder 154">
            <a:extLst>
              <a:ext uri="{FF2B5EF4-FFF2-40B4-BE49-F238E27FC236}">
                <a16:creationId xmlns:a16="http://schemas.microsoft.com/office/drawing/2014/main" id="{5F1C5254-8501-515D-2FAA-368B5F62288E}"/>
              </a:ext>
            </a:extLst>
          </p:cNvPr>
          <p:cNvCxnSpPr>
            <a:cxnSpLocks/>
          </p:cNvCxnSpPr>
          <p:nvPr/>
        </p:nvCxnSpPr>
        <p:spPr>
          <a:xfrm>
            <a:off x="5384009" y="4589687"/>
            <a:ext cx="417250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Gerader Verbinder 155">
            <a:extLst>
              <a:ext uri="{FF2B5EF4-FFF2-40B4-BE49-F238E27FC236}">
                <a16:creationId xmlns:a16="http://schemas.microsoft.com/office/drawing/2014/main" id="{9B3C1BA5-0DCF-0073-7582-CF228478CFE0}"/>
              </a:ext>
            </a:extLst>
          </p:cNvPr>
          <p:cNvCxnSpPr>
            <a:cxnSpLocks/>
          </p:cNvCxnSpPr>
          <p:nvPr/>
        </p:nvCxnSpPr>
        <p:spPr>
          <a:xfrm>
            <a:off x="5384009" y="5580287"/>
            <a:ext cx="417250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Ellipse 156">
            <a:extLst>
              <a:ext uri="{FF2B5EF4-FFF2-40B4-BE49-F238E27FC236}">
                <a16:creationId xmlns:a16="http://schemas.microsoft.com/office/drawing/2014/main" id="{094C06B9-F89E-B57E-F6CD-958C3362BAE3}"/>
              </a:ext>
            </a:extLst>
          </p:cNvPr>
          <p:cNvSpPr/>
          <p:nvPr/>
        </p:nvSpPr>
        <p:spPr>
          <a:xfrm>
            <a:off x="5864010" y="4143014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8" name="Ellipse 157">
            <a:extLst>
              <a:ext uri="{FF2B5EF4-FFF2-40B4-BE49-F238E27FC236}">
                <a16:creationId xmlns:a16="http://schemas.microsoft.com/office/drawing/2014/main" id="{B0898BF3-3954-C323-8D3C-20CD84CC53A9}"/>
              </a:ext>
            </a:extLst>
          </p:cNvPr>
          <p:cNvSpPr/>
          <p:nvPr/>
        </p:nvSpPr>
        <p:spPr>
          <a:xfrm>
            <a:off x="8901869" y="4141202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9" name="Ellipse 158">
            <a:extLst>
              <a:ext uri="{FF2B5EF4-FFF2-40B4-BE49-F238E27FC236}">
                <a16:creationId xmlns:a16="http://schemas.microsoft.com/office/drawing/2014/main" id="{B2D6A748-ED8F-E287-2DF2-6BB495185B24}"/>
              </a:ext>
            </a:extLst>
          </p:cNvPr>
          <p:cNvSpPr/>
          <p:nvPr/>
        </p:nvSpPr>
        <p:spPr>
          <a:xfrm>
            <a:off x="5864010" y="5791896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0" name="Ellipse 159">
            <a:extLst>
              <a:ext uri="{FF2B5EF4-FFF2-40B4-BE49-F238E27FC236}">
                <a16:creationId xmlns:a16="http://schemas.microsoft.com/office/drawing/2014/main" id="{41E656DF-5991-5F32-3151-C0374C23F49A}"/>
              </a:ext>
            </a:extLst>
          </p:cNvPr>
          <p:cNvSpPr/>
          <p:nvPr/>
        </p:nvSpPr>
        <p:spPr>
          <a:xfrm>
            <a:off x="8889676" y="5791896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1" name="Gerader Verbinder 160">
            <a:extLst>
              <a:ext uri="{FF2B5EF4-FFF2-40B4-BE49-F238E27FC236}">
                <a16:creationId xmlns:a16="http://schemas.microsoft.com/office/drawing/2014/main" id="{172C070D-E432-2786-6152-8BF98F7A9231}"/>
              </a:ext>
            </a:extLst>
          </p:cNvPr>
          <p:cNvCxnSpPr>
            <a:cxnSpLocks/>
          </p:cNvCxnSpPr>
          <p:nvPr/>
        </p:nvCxnSpPr>
        <p:spPr>
          <a:xfrm>
            <a:off x="4809766" y="3954425"/>
            <a:ext cx="57424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2" name="Gerader Verbinder 161">
            <a:extLst>
              <a:ext uri="{FF2B5EF4-FFF2-40B4-BE49-F238E27FC236}">
                <a16:creationId xmlns:a16="http://schemas.microsoft.com/office/drawing/2014/main" id="{BB3DC081-B3E9-3322-A642-916F3622A35B}"/>
              </a:ext>
            </a:extLst>
          </p:cNvPr>
          <p:cNvCxnSpPr>
            <a:cxnSpLocks/>
          </p:cNvCxnSpPr>
          <p:nvPr/>
        </p:nvCxnSpPr>
        <p:spPr>
          <a:xfrm>
            <a:off x="5160863" y="4589862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3" name="Gerade Verbindung mit Pfeil 162">
            <a:extLst>
              <a:ext uri="{FF2B5EF4-FFF2-40B4-BE49-F238E27FC236}">
                <a16:creationId xmlns:a16="http://schemas.microsoft.com/office/drawing/2014/main" id="{15A55BD8-BC41-7D86-0CC1-917A59943728}"/>
              </a:ext>
            </a:extLst>
          </p:cNvPr>
          <p:cNvCxnSpPr>
            <a:cxnSpLocks/>
          </p:cNvCxnSpPr>
          <p:nvPr/>
        </p:nvCxnSpPr>
        <p:spPr>
          <a:xfrm flipV="1">
            <a:off x="5232116" y="3954425"/>
            <a:ext cx="0" cy="63526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4" name="Textfeld 163">
            <a:extLst>
              <a:ext uri="{FF2B5EF4-FFF2-40B4-BE49-F238E27FC236}">
                <a16:creationId xmlns:a16="http://schemas.microsoft.com/office/drawing/2014/main" id="{9642D778-7AAC-EEFE-7055-412F7A64E81A}"/>
              </a:ext>
            </a:extLst>
          </p:cNvPr>
          <p:cNvSpPr txBox="1"/>
          <p:nvPr/>
        </p:nvSpPr>
        <p:spPr>
          <a:xfrm rot="16200000">
            <a:off x="4851556" y="3991083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165" name="Gerader Verbinder 164">
            <a:extLst>
              <a:ext uri="{FF2B5EF4-FFF2-40B4-BE49-F238E27FC236}">
                <a16:creationId xmlns:a16="http://schemas.microsoft.com/office/drawing/2014/main" id="{8B825906-E0C6-339C-B39D-4568DA5C17AB}"/>
              </a:ext>
            </a:extLst>
          </p:cNvPr>
          <p:cNvCxnSpPr>
            <a:cxnSpLocks/>
          </p:cNvCxnSpPr>
          <p:nvPr/>
        </p:nvCxnSpPr>
        <p:spPr>
          <a:xfrm>
            <a:off x="5431399" y="5061917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Gerader Verbinder 165">
            <a:extLst>
              <a:ext uri="{FF2B5EF4-FFF2-40B4-BE49-F238E27FC236}">
                <a16:creationId xmlns:a16="http://schemas.microsoft.com/office/drawing/2014/main" id="{3CDD2E63-E373-7579-3929-7411ACFD6B99}"/>
              </a:ext>
            </a:extLst>
          </p:cNvPr>
          <p:cNvCxnSpPr>
            <a:cxnSpLocks/>
            <a:stCxn id="154" idx="0"/>
            <a:endCxn id="154" idx="2"/>
          </p:cNvCxnSpPr>
          <p:nvPr/>
        </p:nvCxnSpPr>
        <p:spPr>
          <a:xfrm>
            <a:off x="7470261" y="3954425"/>
            <a:ext cx="0" cy="231140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7" name="Gerader Verbinder 166">
            <a:extLst>
              <a:ext uri="{FF2B5EF4-FFF2-40B4-BE49-F238E27FC236}">
                <a16:creationId xmlns:a16="http://schemas.microsoft.com/office/drawing/2014/main" id="{67C10BD9-CBF5-AC16-903D-F842698EA3E3}"/>
              </a:ext>
            </a:extLst>
          </p:cNvPr>
          <p:cNvCxnSpPr>
            <a:cxnSpLocks/>
          </p:cNvCxnSpPr>
          <p:nvPr/>
        </p:nvCxnSpPr>
        <p:spPr>
          <a:xfrm>
            <a:off x="9551143" y="3329564"/>
            <a:ext cx="5370" cy="62486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Gerader Verbinder 167">
            <a:extLst>
              <a:ext uri="{FF2B5EF4-FFF2-40B4-BE49-F238E27FC236}">
                <a16:creationId xmlns:a16="http://schemas.microsoft.com/office/drawing/2014/main" id="{6A473A3D-1AC7-692C-1E0F-4E580F612685}"/>
              </a:ext>
            </a:extLst>
          </p:cNvPr>
          <p:cNvCxnSpPr>
            <a:cxnSpLocks/>
          </p:cNvCxnSpPr>
          <p:nvPr/>
        </p:nvCxnSpPr>
        <p:spPr>
          <a:xfrm flipV="1">
            <a:off x="9029269" y="3954425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9" name="Gerader Verbinder 168">
            <a:extLst>
              <a:ext uri="{FF2B5EF4-FFF2-40B4-BE49-F238E27FC236}">
                <a16:creationId xmlns:a16="http://schemas.microsoft.com/office/drawing/2014/main" id="{849BFD02-36C7-8C85-F46B-A5A9F2181270}"/>
              </a:ext>
            </a:extLst>
          </p:cNvPr>
          <p:cNvCxnSpPr>
            <a:cxnSpLocks/>
          </p:cNvCxnSpPr>
          <p:nvPr/>
        </p:nvCxnSpPr>
        <p:spPr>
          <a:xfrm flipV="1">
            <a:off x="5991410" y="3979271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0" name="Gerader Verbinder 169">
            <a:extLst>
              <a:ext uri="{FF2B5EF4-FFF2-40B4-BE49-F238E27FC236}">
                <a16:creationId xmlns:a16="http://schemas.microsoft.com/office/drawing/2014/main" id="{5AFCFA38-F448-BCD7-A5D1-3E11427ED82D}"/>
              </a:ext>
            </a:extLst>
          </p:cNvPr>
          <p:cNvCxnSpPr>
            <a:cxnSpLocks/>
          </p:cNvCxnSpPr>
          <p:nvPr/>
        </p:nvCxnSpPr>
        <p:spPr>
          <a:xfrm flipH="1">
            <a:off x="9022413" y="3736513"/>
            <a:ext cx="6856" cy="2303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Gerader Verbinder 170">
            <a:extLst>
              <a:ext uri="{FF2B5EF4-FFF2-40B4-BE49-F238E27FC236}">
                <a16:creationId xmlns:a16="http://schemas.microsoft.com/office/drawing/2014/main" id="{7C7F023F-84BE-B7D0-9474-C3AA7F92F3FB}"/>
              </a:ext>
            </a:extLst>
          </p:cNvPr>
          <p:cNvCxnSpPr>
            <a:cxnSpLocks/>
          </p:cNvCxnSpPr>
          <p:nvPr/>
        </p:nvCxnSpPr>
        <p:spPr>
          <a:xfrm>
            <a:off x="5384008" y="3268037"/>
            <a:ext cx="0" cy="6863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Gerade Verbindung mit Pfeil 171">
            <a:extLst>
              <a:ext uri="{FF2B5EF4-FFF2-40B4-BE49-F238E27FC236}">
                <a16:creationId xmlns:a16="http://schemas.microsoft.com/office/drawing/2014/main" id="{24C2CC99-B55D-491B-CF5F-A34201998266}"/>
              </a:ext>
            </a:extLst>
          </p:cNvPr>
          <p:cNvCxnSpPr>
            <a:cxnSpLocks/>
          </p:cNvCxnSpPr>
          <p:nvPr/>
        </p:nvCxnSpPr>
        <p:spPr>
          <a:xfrm>
            <a:off x="5397627" y="3459974"/>
            <a:ext cx="415351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3" name="Gerade Verbindung mit Pfeil 172">
            <a:extLst>
              <a:ext uri="{FF2B5EF4-FFF2-40B4-BE49-F238E27FC236}">
                <a16:creationId xmlns:a16="http://schemas.microsoft.com/office/drawing/2014/main" id="{99451347-2BCE-91ED-7196-F65E430E0C7F}"/>
              </a:ext>
            </a:extLst>
          </p:cNvPr>
          <p:cNvCxnSpPr>
            <a:cxnSpLocks/>
          </p:cNvCxnSpPr>
          <p:nvPr/>
        </p:nvCxnSpPr>
        <p:spPr>
          <a:xfrm>
            <a:off x="9017076" y="3846452"/>
            <a:ext cx="5272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4" name="Textfeld 173">
            <a:extLst>
              <a:ext uri="{FF2B5EF4-FFF2-40B4-BE49-F238E27FC236}">
                <a16:creationId xmlns:a16="http://schemas.microsoft.com/office/drawing/2014/main" id="{1D9B140F-5E2D-DF11-8403-D75C7F6C716C}"/>
              </a:ext>
            </a:extLst>
          </p:cNvPr>
          <p:cNvSpPr txBox="1"/>
          <p:nvPr/>
        </p:nvSpPr>
        <p:spPr>
          <a:xfrm>
            <a:off x="5340566" y="3618953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</a:t>
            </a:r>
          </a:p>
        </p:txBody>
      </p:sp>
      <p:sp>
        <p:nvSpPr>
          <p:cNvPr id="175" name="Textfeld 174">
            <a:extLst>
              <a:ext uri="{FF2B5EF4-FFF2-40B4-BE49-F238E27FC236}">
                <a16:creationId xmlns:a16="http://schemas.microsoft.com/office/drawing/2014/main" id="{E7433E04-53B9-8531-0F1A-072461A06628}"/>
              </a:ext>
            </a:extLst>
          </p:cNvPr>
          <p:cNvSpPr txBox="1"/>
          <p:nvPr/>
        </p:nvSpPr>
        <p:spPr>
          <a:xfrm>
            <a:off x="7348817" y="325073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200</a:t>
            </a:r>
          </a:p>
        </p:txBody>
      </p:sp>
      <p:cxnSp>
        <p:nvCxnSpPr>
          <p:cNvPr id="176" name="Gerader Verbinder 175">
            <a:extLst>
              <a:ext uri="{FF2B5EF4-FFF2-40B4-BE49-F238E27FC236}">
                <a16:creationId xmlns:a16="http://schemas.microsoft.com/office/drawing/2014/main" id="{47827AEE-D978-0232-36D1-417B34ACA1DC}"/>
              </a:ext>
            </a:extLst>
          </p:cNvPr>
          <p:cNvCxnSpPr>
            <a:cxnSpLocks/>
          </p:cNvCxnSpPr>
          <p:nvPr/>
        </p:nvCxnSpPr>
        <p:spPr>
          <a:xfrm>
            <a:off x="5423294" y="4274825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7" name="Ellipse 176">
            <a:extLst>
              <a:ext uri="{FF2B5EF4-FFF2-40B4-BE49-F238E27FC236}">
                <a16:creationId xmlns:a16="http://schemas.microsoft.com/office/drawing/2014/main" id="{78E5ED2D-00CC-CB61-397D-2092378B437F}"/>
              </a:ext>
            </a:extLst>
          </p:cNvPr>
          <p:cNvSpPr/>
          <p:nvPr/>
        </p:nvSpPr>
        <p:spPr>
          <a:xfrm>
            <a:off x="5519067" y="4950006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8" name="Ellipse 177">
            <a:extLst>
              <a:ext uri="{FF2B5EF4-FFF2-40B4-BE49-F238E27FC236}">
                <a16:creationId xmlns:a16="http://schemas.microsoft.com/office/drawing/2014/main" id="{F1388A4A-71A1-002D-5688-C3FBC123CB2A}"/>
              </a:ext>
            </a:extLst>
          </p:cNvPr>
          <p:cNvSpPr/>
          <p:nvPr/>
        </p:nvSpPr>
        <p:spPr>
          <a:xfrm>
            <a:off x="6647399" y="4938340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9" name="Ellipse 178">
            <a:extLst>
              <a:ext uri="{FF2B5EF4-FFF2-40B4-BE49-F238E27FC236}">
                <a16:creationId xmlns:a16="http://schemas.microsoft.com/office/drawing/2014/main" id="{0D81E99A-A8C1-A1AB-C604-3F835A2700A7}"/>
              </a:ext>
            </a:extLst>
          </p:cNvPr>
          <p:cNvSpPr/>
          <p:nvPr/>
        </p:nvSpPr>
        <p:spPr>
          <a:xfrm>
            <a:off x="6648995" y="4664618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0" name="Ellipse 179">
            <a:extLst>
              <a:ext uri="{FF2B5EF4-FFF2-40B4-BE49-F238E27FC236}">
                <a16:creationId xmlns:a16="http://schemas.microsoft.com/office/drawing/2014/main" id="{D9F669D9-2228-1BDE-79C9-119CD10743EB}"/>
              </a:ext>
            </a:extLst>
          </p:cNvPr>
          <p:cNvSpPr/>
          <p:nvPr/>
        </p:nvSpPr>
        <p:spPr>
          <a:xfrm>
            <a:off x="7348817" y="4738520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81" name="Gerader Verbinder 180">
            <a:extLst>
              <a:ext uri="{FF2B5EF4-FFF2-40B4-BE49-F238E27FC236}">
                <a16:creationId xmlns:a16="http://schemas.microsoft.com/office/drawing/2014/main" id="{3AEA3579-B896-41A9-E9E0-53B18C500123}"/>
              </a:ext>
            </a:extLst>
          </p:cNvPr>
          <p:cNvCxnSpPr>
            <a:cxnSpLocks/>
          </p:cNvCxnSpPr>
          <p:nvPr/>
        </p:nvCxnSpPr>
        <p:spPr>
          <a:xfrm>
            <a:off x="5627091" y="3727582"/>
            <a:ext cx="0" cy="20929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Gerader Verbinder 181">
            <a:extLst>
              <a:ext uri="{FF2B5EF4-FFF2-40B4-BE49-F238E27FC236}">
                <a16:creationId xmlns:a16="http://schemas.microsoft.com/office/drawing/2014/main" id="{B8D80EC3-610B-3A83-C106-4EBD8BE2280E}"/>
              </a:ext>
            </a:extLst>
          </p:cNvPr>
          <p:cNvCxnSpPr>
            <a:cxnSpLocks/>
          </p:cNvCxnSpPr>
          <p:nvPr/>
        </p:nvCxnSpPr>
        <p:spPr>
          <a:xfrm>
            <a:off x="6762279" y="3514458"/>
            <a:ext cx="0" cy="4237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Ellipse 182">
            <a:extLst>
              <a:ext uri="{FF2B5EF4-FFF2-40B4-BE49-F238E27FC236}">
                <a16:creationId xmlns:a16="http://schemas.microsoft.com/office/drawing/2014/main" id="{DBA43DF8-87AE-0217-15C0-497B200406B5}"/>
              </a:ext>
            </a:extLst>
          </p:cNvPr>
          <p:cNvSpPr/>
          <p:nvPr/>
        </p:nvSpPr>
        <p:spPr>
          <a:xfrm>
            <a:off x="6647399" y="5256902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4" name="Ellipse 183">
            <a:extLst>
              <a:ext uri="{FF2B5EF4-FFF2-40B4-BE49-F238E27FC236}">
                <a16:creationId xmlns:a16="http://schemas.microsoft.com/office/drawing/2014/main" id="{048F0705-218B-7524-7254-EEAF1717D1E1}"/>
              </a:ext>
            </a:extLst>
          </p:cNvPr>
          <p:cNvSpPr/>
          <p:nvPr/>
        </p:nvSpPr>
        <p:spPr>
          <a:xfrm>
            <a:off x="7355380" y="5153236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85" name="Gerade Verbindung mit Pfeil 184">
            <a:extLst>
              <a:ext uri="{FF2B5EF4-FFF2-40B4-BE49-F238E27FC236}">
                <a16:creationId xmlns:a16="http://schemas.microsoft.com/office/drawing/2014/main" id="{76C39F8F-2FF4-4C2A-C26A-E16369843E85}"/>
              </a:ext>
            </a:extLst>
          </p:cNvPr>
          <p:cNvCxnSpPr>
            <a:cxnSpLocks/>
          </p:cNvCxnSpPr>
          <p:nvPr/>
        </p:nvCxnSpPr>
        <p:spPr>
          <a:xfrm>
            <a:off x="5377446" y="3832105"/>
            <a:ext cx="25650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6" name="Gerade Verbindung mit Pfeil 185">
            <a:extLst>
              <a:ext uri="{FF2B5EF4-FFF2-40B4-BE49-F238E27FC236}">
                <a16:creationId xmlns:a16="http://schemas.microsoft.com/office/drawing/2014/main" id="{82F6D2F7-1E86-D322-3859-D29A45EEC1FA}"/>
              </a:ext>
            </a:extLst>
          </p:cNvPr>
          <p:cNvCxnSpPr>
            <a:cxnSpLocks/>
          </p:cNvCxnSpPr>
          <p:nvPr/>
        </p:nvCxnSpPr>
        <p:spPr>
          <a:xfrm>
            <a:off x="5397627" y="3642113"/>
            <a:ext cx="136465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7" name="Textfeld 186">
            <a:extLst>
              <a:ext uri="{FF2B5EF4-FFF2-40B4-BE49-F238E27FC236}">
                <a16:creationId xmlns:a16="http://schemas.microsoft.com/office/drawing/2014/main" id="{1F312197-F2C9-3404-E561-82E9C37601E3}"/>
              </a:ext>
            </a:extLst>
          </p:cNvPr>
          <p:cNvSpPr txBox="1"/>
          <p:nvPr/>
        </p:nvSpPr>
        <p:spPr>
          <a:xfrm>
            <a:off x="5897594" y="3436056"/>
            <a:ext cx="9795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85</a:t>
            </a:r>
          </a:p>
        </p:txBody>
      </p:sp>
      <p:cxnSp>
        <p:nvCxnSpPr>
          <p:cNvPr id="188" name="Gerader Verbinder 187">
            <a:extLst>
              <a:ext uri="{FF2B5EF4-FFF2-40B4-BE49-F238E27FC236}">
                <a16:creationId xmlns:a16="http://schemas.microsoft.com/office/drawing/2014/main" id="{9AAB0EB5-2122-7A91-FA8C-5268DE6E59F5}"/>
              </a:ext>
            </a:extLst>
          </p:cNvPr>
          <p:cNvCxnSpPr>
            <a:cxnSpLocks/>
          </p:cNvCxnSpPr>
          <p:nvPr/>
        </p:nvCxnSpPr>
        <p:spPr>
          <a:xfrm>
            <a:off x="4991992" y="4711960"/>
            <a:ext cx="40563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9" name="Gerader Verbinder 188">
            <a:extLst>
              <a:ext uri="{FF2B5EF4-FFF2-40B4-BE49-F238E27FC236}">
                <a16:creationId xmlns:a16="http://schemas.microsoft.com/office/drawing/2014/main" id="{B9EB420B-31EB-C8BF-096E-7A7F76908D6A}"/>
              </a:ext>
            </a:extLst>
          </p:cNvPr>
          <p:cNvCxnSpPr>
            <a:cxnSpLocks/>
          </p:cNvCxnSpPr>
          <p:nvPr/>
        </p:nvCxnSpPr>
        <p:spPr>
          <a:xfrm>
            <a:off x="4760621" y="4878966"/>
            <a:ext cx="62338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0" name="Gerade Verbindung mit Pfeil 189">
            <a:extLst>
              <a:ext uri="{FF2B5EF4-FFF2-40B4-BE49-F238E27FC236}">
                <a16:creationId xmlns:a16="http://schemas.microsoft.com/office/drawing/2014/main" id="{6B2C3B9C-C211-D8FD-7B23-1E038BEA6695}"/>
              </a:ext>
            </a:extLst>
          </p:cNvPr>
          <p:cNvCxnSpPr>
            <a:cxnSpLocks/>
          </p:cNvCxnSpPr>
          <p:nvPr/>
        </p:nvCxnSpPr>
        <p:spPr>
          <a:xfrm flipV="1">
            <a:off x="4892979" y="3936875"/>
            <a:ext cx="0" cy="9455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1" name="Gerade Verbindung mit Pfeil 190">
            <a:extLst>
              <a:ext uri="{FF2B5EF4-FFF2-40B4-BE49-F238E27FC236}">
                <a16:creationId xmlns:a16="http://schemas.microsoft.com/office/drawing/2014/main" id="{CADFA6E6-7B7D-4C9E-073D-49B16685A735}"/>
              </a:ext>
            </a:extLst>
          </p:cNvPr>
          <p:cNvCxnSpPr>
            <a:cxnSpLocks/>
          </p:cNvCxnSpPr>
          <p:nvPr/>
        </p:nvCxnSpPr>
        <p:spPr>
          <a:xfrm flipV="1">
            <a:off x="5072314" y="3954425"/>
            <a:ext cx="0" cy="75586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2" name="Textfeld 191">
            <a:extLst>
              <a:ext uri="{FF2B5EF4-FFF2-40B4-BE49-F238E27FC236}">
                <a16:creationId xmlns:a16="http://schemas.microsoft.com/office/drawing/2014/main" id="{D54DFD8B-7607-600D-9A78-68CC7A4DE60C}"/>
              </a:ext>
            </a:extLst>
          </p:cNvPr>
          <p:cNvSpPr txBox="1"/>
          <p:nvPr/>
        </p:nvSpPr>
        <p:spPr>
          <a:xfrm rot="16200000">
            <a:off x="4672895" y="403576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60</a:t>
            </a:r>
          </a:p>
        </p:txBody>
      </p:sp>
      <p:sp>
        <p:nvSpPr>
          <p:cNvPr id="193" name="Textfeld 192">
            <a:extLst>
              <a:ext uri="{FF2B5EF4-FFF2-40B4-BE49-F238E27FC236}">
                <a16:creationId xmlns:a16="http://schemas.microsoft.com/office/drawing/2014/main" id="{73631C4F-12E6-67A4-B2DC-52EC3828DDD1}"/>
              </a:ext>
            </a:extLst>
          </p:cNvPr>
          <p:cNvSpPr txBox="1"/>
          <p:nvPr/>
        </p:nvSpPr>
        <p:spPr>
          <a:xfrm rot="16200000">
            <a:off x="4478704" y="408333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70</a:t>
            </a:r>
          </a:p>
        </p:txBody>
      </p:sp>
      <p:cxnSp>
        <p:nvCxnSpPr>
          <p:cNvPr id="194" name="Gerade Verbindung mit Pfeil 193">
            <a:extLst>
              <a:ext uri="{FF2B5EF4-FFF2-40B4-BE49-F238E27FC236}">
                <a16:creationId xmlns:a16="http://schemas.microsoft.com/office/drawing/2014/main" id="{94CB2422-FBF8-DE8C-AAFC-3A4DCBFABF98}"/>
              </a:ext>
            </a:extLst>
          </p:cNvPr>
          <p:cNvCxnSpPr>
            <a:cxnSpLocks/>
          </p:cNvCxnSpPr>
          <p:nvPr/>
        </p:nvCxnSpPr>
        <p:spPr>
          <a:xfrm flipV="1">
            <a:off x="7565837" y="5026265"/>
            <a:ext cx="188860" cy="16233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5" name="Gerader Verbinder 194">
            <a:extLst>
              <a:ext uri="{FF2B5EF4-FFF2-40B4-BE49-F238E27FC236}">
                <a16:creationId xmlns:a16="http://schemas.microsoft.com/office/drawing/2014/main" id="{BE14294B-8CD4-E6D8-9C2E-70D8A33024DB}"/>
              </a:ext>
            </a:extLst>
          </p:cNvPr>
          <p:cNvCxnSpPr>
            <a:cxnSpLocks/>
          </p:cNvCxnSpPr>
          <p:nvPr/>
        </p:nvCxnSpPr>
        <p:spPr>
          <a:xfrm flipV="1">
            <a:off x="7754697" y="5012069"/>
            <a:ext cx="700428" cy="141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6" name="Textfeld 195">
            <a:extLst>
              <a:ext uri="{FF2B5EF4-FFF2-40B4-BE49-F238E27FC236}">
                <a16:creationId xmlns:a16="http://schemas.microsoft.com/office/drawing/2014/main" id="{B971C99D-61AF-3736-B559-AB2E5F907DC1}"/>
              </a:ext>
            </a:extLst>
          </p:cNvPr>
          <p:cNvSpPr txBox="1"/>
          <p:nvPr/>
        </p:nvSpPr>
        <p:spPr>
          <a:xfrm>
            <a:off x="7820575" y="4802165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5x Ø 12</a:t>
            </a:r>
            <a:endParaRPr lang="de-DE" sz="1000" dirty="0"/>
          </a:p>
        </p:txBody>
      </p:sp>
      <p:cxnSp>
        <p:nvCxnSpPr>
          <p:cNvPr id="197" name="Gerade Verbindung mit Pfeil 196">
            <a:extLst>
              <a:ext uri="{FF2B5EF4-FFF2-40B4-BE49-F238E27FC236}">
                <a16:creationId xmlns:a16="http://schemas.microsoft.com/office/drawing/2014/main" id="{B27CA4B1-972D-20CF-7D84-6FAD2B2DBB04}"/>
              </a:ext>
            </a:extLst>
          </p:cNvPr>
          <p:cNvCxnSpPr>
            <a:cxnSpLocks/>
          </p:cNvCxnSpPr>
          <p:nvPr/>
        </p:nvCxnSpPr>
        <p:spPr>
          <a:xfrm flipV="1">
            <a:off x="5754647" y="4849736"/>
            <a:ext cx="188860" cy="16233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8" name="Gerader Verbinder 197">
            <a:extLst>
              <a:ext uri="{FF2B5EF4-FFF2-40B4-BE49-F238E27FC236}">
                <a16:creationId xmlns:a16="http://schemas.microsoft.com/office/drawing/2014/main" id="{3670E5E8-ACB7-BE7E-CFD6-B7F55EAA0019}"/>
              </a:ext>
            </a:extLst>
          </p:cNvPr>
          <p:cNvCxnSpPr>
            <a:cxnSpLocks/>
          </p:cNvCxnSpPr>
          <p:nvPr/>
        </p:nvCxnSpPr>
        <p:spPr>
          <a:xfrm>
            <a:off x="5943507" y="4849736"/>
            <a:ext cx="3834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9" name="Textfeld 198">
            <a:extLst>
              <a:ext uri="{FF2B5EF4-FFF2-40B4-BE49-F238E27FC236}">
                <a16:creationId xmlns:a16="http://schemas.microsoft.com/office/drawing/2014/main" id="{7DAB5805-B2F8-1147-8EA2-9E60CA1EECEA}"/>
              </a:ext>
            </a:extLst>
          </p:cNvPr>
          <p:cNvSpPr txBox="1"/>
          <p:nvPr/>
        </p:nvSpPr>
        <p:spPr>
          <a:xfrm>
            <a:off x="5929403" y="4654752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5</a:t>
            </a:r>
            <a:endParaRPr lang="de-DE" sz="1000" dirty="0"/>
          </a:p>
        </p:txBody>
      </p:sp>
      <p:pic>
        <p:nvPicPr>
          <p:cNvPr id="200" name="Grafik 199">
            <a:extLst>
              <a:ext uri="{FF2B5EF4-FFF2-40B4-BE49-F238E27FC236}">
                <a16:creationId xmlns:a16="http://schemas.microsoft.com/office/drawing/2014/main" id="{D3F73596-764A-12D7-D1DC-033E5161BBD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7011" b="36867"/>
          <a:stretch/>
        </p:blipFill>
        <p:spPr>
          <a:xfrm>
            <a:off x="1007979" y="3936875"/>
            <a:ext cx="3168981" cy="179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30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1BEB6-1730-C26B-3A70-F9BE427C9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168" y="371964"/>
            <a:ext cx="10515600" cy="1325563"/>
          </a:xfrm>
        </p:spPr>
        <p:txBody>
          <a:bodyPr/>
          <a:lstStyle/>
          <a:p>
            <a:r>
              <a:rPr lang="de-DE" dirty="0"/>
              <a:t>Grundplatte </a:t>
            </a:r>
            <a:r>
              <a:rPr lang="de-DE" sz="2500" dirty="0"/>
              <a:t>Bauteil Nr. 1.1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87CECBD-B8FB-A047-CFD0-72F3ADA67C6B}"/>
              </a:ext>
            </a:extLst>
          </p:cNvPr>
          <p:cNvSpPr/>
          <p:nvPr/>
        </p:nvSpPr>
        <p:spPr>
          <a:xfrm>
            <a:off x="1135606" y="2348115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6698B0B1-8EB1-EF29-A4D0-9F022DD2334C}"/>
              </a:ext>
            </a:extLst>
          </p:cNvPr>
          <p:cNvCxnSpPr>
            <a:cxnSpLocks/>
          </p:cNvCxnSpPr>
          <p:nvPr/>
        </p:nvCxnSpPr>
        <p:spPr>
          <a:xfrm>
            <a:off x="1480349" y="2347186"/>
            <a:ext cx="0" cy="293865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>
            <a:extLst>
              <a:ext uri="{FF2B5EF4-FFF2-40B4-BE49-F238E27FC236}">
                <a16:creationId xmlns:a16="http://schemas.microsoft.com/office/drawing/2014/main" id="{53CAFF5E-881B-43D0-ECEC-B96123C7CEEF}"/>
              </a:ext>
            </a:extLst>
          </p:cNvPr>
          <p:cNvSpPr/>
          <p:nvPr/>
        </p:nvSpPr>
        <p:spPr>
          <a:xfrm>
            <a:off x="5384008" y="2347702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1212BB6-D81E-603F-F969-A27522D2686D}"/>
              </a:ext>
            </a:extLst>
          </p:cNvPr>
          <p:cNvSpPr txBox="1"/>
          <p:nvPr/>
        </p:nvSpPr>
        <p:spPr>
          <a:xfrm>
            <a:off x="2320937" y="165207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Vorderansicht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CD7B8721-198C-1D1F-B743-9FFC2094C693}"/>
              </a:ext>
            </a:extLst>
          </p:cNvPr>
          <p:cNvSpPr txBox="1"/>
          <p:nvPr/>
        </p:nvSpPr>
        <p:spPr>
          <a:xfrm>
            <a:off x="6504042" y="1639841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Seitenansicht von links</a:t>
            </a:r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B88FDAB9-F682-B052-F6C3-33F9985D58D7}"/>
              </a:ext>
            </a:extLst>
          </p:cNvPr>
          <p:cNvCxnSpPr/>
          <p:nvPr/>
        </p:nvCxnSpPr>
        <p:spPr>
          <a:xfrm>
            <a:off x="1135606" y="2106394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F2A021DC-23D5-F203-E32B-40B0C4752610}"/>
              </a:ext>
            </a:extLst>
          </p:cNvPr>
          <p:cNvCxnSpPr/>
          <p:nvPr/>
        </p:nvCxnSpPr>
        <p:spPr>
          <a:xfrm>
            <a:off x="5308111" y="2106394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CAB8687B-74EE-4E40-211A-75CD85216507}"/>
              </a:ext>
            </a:extLst>
          </p:cNvPr>
          <p:cNvCxnSpPr/>
          <p:nvPr/>
        </p:nvCxnSpPr>
        <p:spPr>
          <a:xfrm>
            <a:off x="1480349" y="2634638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C72C489A-F856-E71C-137D-C85516A7D978}"/>
              </a:ext>
            </a:extLst>
          </p:cNvPr>
          <p:cNvCxnSpPr/>
          <p:nvPr/>
        </p:nvCxnSpPr>
        <p:spPr>
          <a:xfrm>
            <a:off x="1742657" y="2641051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CFA26BFE-47A7-9FEE-1557-401610928AE6}"/>
              </a:ext>
            </a:extLst>
          </p:cNvPr>
          <p:cNvCxnSpPr>
            <a:cxnSpLocks/>
          </p:cNvCxnSpPr>
          <p:nvPr/>
        </p:nvCxnSpPr>
        <p:spPr>
          <a:xfrm>
            <a:off x="1135606" y="2186867"/>
            <a:ext cx="417250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FCBB5997-492C-0A71-6738-EC946BEC4613}"/>
              </a:ext>
            </a:extLst>
          </p:cNvPr>
          <p:cNvSpPr txBox="1"/>
          <p:nvPr/>
        </p:nvSpPr>
        <p:spPr>
          <a:xfrm>
            <a:off x="2933034" y="199693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160</a:t>
            </a:r>
          </a:p>
        </p:txBody>
      </p: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3FCE501C-6A1F-557B-9EB5-9E98DA8DC7FD}"/>
              </a:ext>
            </a:extLst>
          </p:cNvPr>
          <p:cNvCxnSpPr>
            <a:cxnSpLocks/>
          </p:cNvCxnSpPr>
          <p:nvPr/>
        </p:nvCxnSpPr>
        <p:spPr>
          <a:xfrm>
            <a:off x="1742657" y="2829882"/>
            <a:ext cx="26340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id="{6E50BF44-898C-1ADB-77DB-D7583C0623C8}"/>
              </a:ext>
            </a:extLst>
          </p:cNvPr>
          <p:cNvSpPr txBox="1"/>
          <p:nvPr/>
        </p:nvSpPr>
        <p:spPr>
          <a:xfrm>
            <a:off x="1770335" y="2614045"/>
            <a:ext cx="9839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 x </a:t>
            </a:r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</a:t>
            </a:r>
            <a:r>
              <a:rPr lang="de-DE" sz="1000" dirty="0"/>
              <a:t> 5,5</a:t>
            </a:r>
          </a:p>
        </p:txBody>
      </p: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12FFC263-7E0C-9CAB-5144-37DDC7568716}"/>
              </a:ext>
            </a:extLst>
          </p:cNvPr>
          <p:cNvCxnSpPr>
            <a:cxnSpLocks/>
          </p:cNvCxnSpPr>
          <p:nvPr/>
        </p:nvCxnSpPr>
        <p:spPr>
          <a:xfrm>
            <a:off x="1480349" y="2818518"/>
            <a:ext cx="24749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BAC3C807-B3B4-3FDC-B065-15B0547C574B}"/>
              </a:ext>
            </a:extLst>
          </p:cNvPr>
          <p:cNvCxnSpPr>
            <a:cxnSpLocks/>
          </p:cNvCxnSpPr>
          <p:nvPr/>
        </p:nvCxnSpPr>
        <p:spPr>
          <a:xfrm>
            <a:off x="912460" y="2641051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CDBAE54D-6313-481F-BEFE-07E313812BC6}"/>
              </a:ext>
            </a:extLst>
          </p:cNvPr>
          <p:cNvCxnSpPr>
            <a:cxnSpLocks/>
          </p:cNvCxnSpPr>
          <p:nvPr/>
        </p:nvCxnSpPr>
        <p:spPr>
          <a:xfrm flipV="1">
            <a:off x="910396" y="2347186"/>
            <a:ext cx="225210" cy="4573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Gerade Verbindung mit Pfeil 55">
            <a:extLst>
              <a:ext uri="{FF2B5EF4-FFF2-40B4-BE49-F238E27FC236}">
                <a16:creationId xmlns:a16="http://schemas.microsoft.com/office/drawing/2014/main" id="{6FE5CADF-ECEB-B3FB-2C37-98EE6E206895}"/>
              </a:ext>
            </a:extLst>
          </p:cNvPr>
          <p:cNvCxnSpPr>
            <a:cxnSpLocks/>
          </p:cNvCxnSpPr>
          <p:nvPr/>
        </p:nvCxnSpPr>
        <p:spPr>
          <a:xfrm flipV="1">
            <a:off x="1024032" y="2347186"/>
            <a:ext cx="0" cy="2938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Textfeld 57">
            <a:extLst>
              <a:ext uri="{FF2B5EF4-FFF2-40B4-BE49-F238E27FC236}">
                <a16:creationId xmlns:a16="http://schemas.microsoft.com/office/drawing/2014/main" id="{E4466D4E-8C42-F38F-89E7-C82B9A8BE80A}"/>
              </a:ext>
            </a:extLst>
          </p:cNvPr>
          <p:cNvSpPr txBox="1"/>
          <p:nvPr/>
        </p:nvSpPr>
        <p:spPr>
          <a:xfrm rot="16200000">
            <a:off x="709145" y="2291844"/>
            <a:ext cx="402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8</a:t>
            </a:r>
          </a:p>
        </p:txBody>
      </p:sp>
      <p:cxnSp>
        <p:nvCxnSpPr>
          <p:cNvPr id="37" name="Gerader Verbinder 36">
            <a:extLst>
              <a:ext uri="{FF2B5EF4-FFF2-40B4-BE49-F238E27FC236}">
                <a16:creationId xmlns:a16="http://schemas.microsoft.com/office/drawing/2014/main" id="{8191EE5E-9269-1C77-08AE-490B6D2B2B22}"/>
              </a:ext>
            </a:extLst>
          </p:cNvPr>
          <p:cNvCxnSpPr>
            <a:cxnSpLocks/>
          </p:cNvCxnSpPr>
          <p:nvPr/>
        </p:nvCxnSpPr>
        <p:spPr>
          <a:xfrm flipV="1">
            <a:off x="4837935" y="2336407"/>
            <a:ext cx="0" cy="304644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0A9F230A-E4B7-CEAA-5799-ADC7ADD4C69A}"/>
              </a:ext>
            </a:extLst>
          </p:cNvPr>
          <p:cNvCxnSpPr>
            <a:cxnSpLocks/>
          </p:cNvCxnSpPr>
          <p:nvPr/>
        </p:nvCxnSpPr>
        <p:spPr>
          <a:xfrm flipH="1" flipV="1">
            <a:off x="5994585" y="2362466"/>
            <a:ext cx="1" cy="269322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AC58A9D-D8FF-94DA-EB9D-14CB02AD2E5D}"/>
              </a:ext>
            </a:extLst>
          </p:cNvPr>
          <p:cNvCxnSpPr>
            <a:cxnSpLocks/>
          </p:cNvCxnSpPr>
          <p:nvPr/>
        </p:nvCxnSpPr>
        <p:spPr>
          <a:xfrm flipV="1">
            <a:off x="9062097" y="2344655"/>
            <a:ext cx="0" cy="29639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BF3D76D4-1D29-B5BB-6272-1E3EB36893B8}"/>
              </a:ext>
            </a:extLst>
          </p:cNvPr>
          <p:cNvCxnSpPr>
            <a:cxnSpLocks/>
          </p:cNvCxnSpPr>
          <p:nvPr/>
        </p:nvCxnSpPr>
        <p:spPr>
          <a:xfrm>
            <a:off x="1742657" y="2351759"/>
            <a:ext cx="0" cy="293865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DFFF9EBB-5018-B776-B42F-31047839A19C}"/>
              </a:ext>
            </a:extLst>
          </p:cNvPr>
          <p:cNvCxnSpPr>
            <a:cxnSpLocks/>
          </p:cNvCxnSpPr>
          <p:nvPr/>
        </p:nvCxnSpPr>
        <p:spPr>
          <a:xfrm flipV="1">
            <a:off x="1614025" y="2344655"/>
            <a:ext cx="0" cy="304644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AF20B357-71B1-B818-DE12-A864E9B8E0C2}"/>
              </a:ext>
            </a:extLst>
          </p:cNvPr>
          <p:cNvCxnSpPr>
            <a:cxnSpLocks/>
          </p:cNvCxnSpPr>
          <p:nvPr/>
        </p:nvCxnSpPr>
        <p:spPr>
          <a:xfrm>
            <a:off x="4693627" y="2351759"/>
            <a:ext cx="0" cy="293865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EC744E0B-8682-B432-F817-13CBB1FEE356}"/>
              </a:ext>
            </a:extLst>
          </p:cNvPr>
          <p:cNvCxnSpPr>
            <a:cxnSpLocks/>
          </p:cNvCxnSpPr>
          <p:nvPr/>
        </p:nvCxnSpPr>
        <p:spPr>
          <a:xfrm>
            <a:off x="4981342" y="2355434"/>
            <a:ext cx="0" cy="293865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4DDF9A3E-DCA7-F0FA-1EA4-F3B535E84DB1}"/>
              </a:ext>
            </a:extLst>
          </p:cNvPr>
          <p:cNvCxnSpPr>
            <a:cxnSpLocks/>
          </p:cNvCxnSpPr>
          <p:nvPr/>
        </p:nvCxnSpPr>
        <p:spPr>
          <a:xfrm>
            <a:off x="5870572" y="2344655"/>
            <a:ext cx="0" cy="293865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8EF28D3C-AC81-F1DB-63D8-448A52C27D9D}"/>
              </a:ext>
            </a:extLst>
          </p:cNvPr>
          <p:cNvCxnSpPr>
            <a:cxnSpLocks/>
          </p:cNvCxnSpPr>
          <p:nvPr/>
        </p:nvCxnSpPr>
        <p:spPr>
          <a:xfrm>
            <a:off x="6102562" y="2336407"/>
            <a:ext cx="0" cy="293865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0C627ED3-E39D-9657-CBB8-F60A589D3977}"/>
              </a:ext>
            </a:extLst>
          </p:cNvPr>
          <p:cNvCxnSpPr>
            <a:cxnSpLocks/>
          </p:cNvCxnSpPr>
          <p:nvPr/>
        </p:nvCxnSpPr>
        <p:spPr>
          <a:xfrm>
            <a:off x="8908431" y="2344655"/>
            <a:ext cx="0" cy="293865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22FD46E5-94DB-5F7A-D3E0-96D27238E52A}"/>
              </a:ext>
            </a:extLst>
          </p:cNvPr>
          <p:cNvCxnSpPr>
            <a:cxnSpLocks/>
          </p:cNvCxnSpPr>
          <p:nvPr/>
        </p:nvCxnSpPr>
        <p:spPr>
          <a:xfrm>
            <a:off x="9228949" y="2362466"/>
            <a:ext cx="0" cy="293865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feld 4">
            <a:extLst>
              <a:ext uri="{FF2B5EF4-FFF2-40B4-BE49-F238E27FC236}">
                <a16:creationId xmlns:a16="http://schemas.microsoft.com/office/drawing/2014/main" id="{49144F98-7A0C-EA53-7338-865A6AF740EB}"/>
              </a:ext>
            </a:extLst>
          </p:cNvPr>
          <p:cNvSpPr txBox="1"/>
          <p:nvPr/>
        </p:nvSpPr>
        <p:spPr>
          <a:xfrm>
            <a:off x="6918498" y="289870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Draufsicht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9F32371-C4C3-9150-A002-03D80F248DAB}"/>
              </a:ext>
            </a:extLst>
          </p:cNvPr>
          <p:cNvSpPr/>
          <p:nvPr/>
        </p:nvSpPr>
        <p:spPr>
          <a:xfrm>
            <a:off x="5384009" y="3954425"/>
            <a:ext cx="4172504" cy="2311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856E0C62-3045-5723-6308-AD559055AAB6}"/>
              </a:ext>
            </a:extLst>
          </p:cNvPr>
          <p:cNvCxnSpPr>
            <a:cxnSpLocks/>
          </p:cNvCxnSpPr>
          <p:nvPr/>
        </p:nvCxnSpPr>
        <p:spPr>
          <a:xfrm>
            <a:off x="5384009" y="4589687"/>
            <a:ext cx="417250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6F99A16E-0B89-1C30-AA62-932BAB6CE138}"/>
              </a:ext>
            </a:extLst>
          </p:cNvPr>
          <p:cNvCxnSpPr>
            <a:cxnSpLocks/>
          </p:cNvCxnSpPr>
          <p:nvPr/>
        </p:nvCxnSpPr>
        <p:spPr>
          <a:xfrm>
            <a:off x="5384009" y="5580287"/>
            <a:ext cx="417250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llipse 11">
            <a:extLst>
              <a:ext uri="{FF2B5EF4-FFF2-40B4-BE49-F238E27FC236}">
                <a16:creationId xmlns:a16="http://schemas.microsoft.com/office/drawing/2014/main" id="{68FFB082-00E2-7D45-E4E4-4D0E5FDB1704}"/>
              </a:ext>
            </a:extLst>
          </p:cNvPr>
          <p:cNvSpPr/>
          <p:nvPr/>
        </p:nvSpPr>
        <p:spPr>
          <a:xfrm>
            <a:off x="5864010" y="4143014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D76946DD-9C26-22A9-EDDB-3B74BC00AFBD}"/>
              </a:ext>
            </a:extLst>
          </p:cNvPr>
          <p:cNvSpPr/>
          <p:nvPr/>
        </p:nvSpPr>
        <p:spPr>
          <a:xfrm>
            <a:off x="8901869" y="4141202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63B9C90E-17A4-D70E-31FF-35D105BEDAC9}"/>
              </a:ext>
            </a:extLst>
          </p:cNvPr>
          <p:cNvSpPr/>
          <p:nvPr/>
        </p:nvSpPr>
        <p:spPr>
          <a:xfrm>
            <a:off x="5864010" y="5791896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523C6F25-4276-BE91-E8F2-4BB66002613C}"/>
              </a:ext>
            </a:extLst>
          </p:cNvPr>
          <p:cNvSpPr/>
          <p:nvPr/>
        </p:nvSpPr>
        <p:spPr>
          <a:xfrm>
            <a:off x="8889676" y="5791896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016CFE85-716B-9208-D1E6-59F72A3B2450}"/>
              </a:ext>
            </a:extLst>
          </p:cNvPr>
          <p:cNvCxnSpPr>
            <a:cxnSpLocks/>
          </p:cNvCxnSpPr>
          <p:nvPr/>
        </p:nvCxnSpPr>
        <p:spPr>
          <a:xfrm>
            <a:off x="4809766" y="3954425"/>
            <a:ext cx="57424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3603F792-3AE5-8756-0C55-CBCF965F3FE7}"/>
              </a:ext>
            </a:extLst>
          </p:cNvPr>
          <p:cNvCxnSpPr>
            <a:cxnSpLocks/>
          </p:cNvCxnSpPr>
          <p:nvPr/>
        </p:nvCxnSpPr>
        <p:spPr>
          <a:xfrm>
            <a:off x="5160863" y="4589862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FD64BDBF-8C9A-4F3D-09B8-B1D24A88F762}"/>
              </a:ext>
            </a:extLst>
          </p:cNvPr>
          <p:cNvCxnSpPr>
            <a:cxnSpLocks/>
          </p:cNvCxnSpPr>
          <p:nvPr/>
        </p:nvCxnSpPr>
        <p:spPr>
          <a:xfrm flipV="1">
            <a:off x="5232116" y="3954425"/>
            <a:ext cx="0" cy="63526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feld 28">
            <a:extLst>
              <a:ext uri="{FF2B5EF4-FFF2-40B4-BE49-F238E27FC236}">
                <a16:creationId xmlns:a16="http://schemas.microsoft.com/office/drawing/2014/main" id="{7475FE4A-3AC2-8DFB-C4C0-492EE2C1C062}"/>
              </a:ext>
            </a:extLst>
          </p:cNvPr>
          <p:cNvSpPr txBox="1"/>
          <p:nvPr/>
        </p:nvSpPr>
        <p:spPr>
          <a:xfrm rot="16200000">
            <a:off x="4851556" y="3991083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836AA18E-D7BC-6A35-5C51-2FC6EF177730}"/>
              </a:ext>
            </a:extLst>
          </p:cNvPr>
          <p:cNvCxnSpPr>
            <a:cxnSpLocks/>
          </p:cNvCxnSpPr>
          <p:nvPr/>
        </p:nvCxnSpPr>
        <p:spPr>
          <a:xfrm>
            <a:off x="5431399" y="5061917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6F0B78C2-9534-B07C-A000-64B33DAF33EB}"/>
              </a:ext>
            </a:extLst>
          </p:cNvPr>
          <p:cNvCxnSpPr>
            <a:cxnSpLocks/>
            <a:stCxn id="6" idx="0"/>
            <a:endCxn id="6" idx="2"/>
          </p:cNvCxnSpPr>
          <p:nvPr/>
        </p:nvCxnSpPr>
        <p:spPr>
          <a:xfrm>
            <a:off x="7470261" y="3954425"/>
            <a:ext cx="0" cy="231140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258DBD3F-E0A9-AC68-0434-3F23725353BF}"/>
              </a:ext>
            </a:extLst>
          </p:cNvPr>
          <p:cNvCxnSpPr>
            <a:cxnSpLocks/>
          </p:cNvCxnSpPr>
          <p:nvPr/>
        </p:nvCxnSpPr>
        <p:spPr>
          <a:xfrm>
            <a:off x="9551143" y="3329564"/>
            <a:ext cx="5370" cy="62486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1D5F425D-256E-EC46-A829-816E11106C93}"/>
              </a:ext>
            </a:extLst>
          </p:cNvPr>
          <p:cNvCxnSpPr>
            <a:cxnSpLocks/>
          </p:cNvCxnSpPr>
          <p:nvPr/>
        </p:nvCxnSpPr>
        <p:spPr>
          <a:xfrm flipV="1">
            <a:off x="9029269" y="3954425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Gerader Verbinder 54">
            <a:extLst>
              <a:ext uri="{FF2B5EF4-FFF2-40B4-BE49-F238E27FC236}">
                <a16:creationId xmlns:a16="http://schemas.microsoft.com/office/drawing/2014/main" id="{89C9B50E-811B-DB1E-B888-91E8C34579B5}"/>
              </a:ext>
            </a:extLst>
          </p:cNvPr>
          <p:cNvCxnSpPr>
            <a:cxnSpLocks/>
          </p:cNvCxnSpPr>
          <p:nvPr/>
        </p:nvCxnSpPr>
        <p:spPr>
          <a:xfrm flipV="1">
            <a:off x="5991410" y="3979271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E3BA02BF-D50D-C254-A82B-5A930F5D17D0}"/>
              </a:ext>
            </a:extLst>
          </p:cNvPr>
          <p:cNvCxnSpPr>
            <a:cxnSpLocks/>
          </p:cNvCxnSpPr>
          <p:nvPr/>
        </p:nvCxnSpPr>
        <p:spPr>
          <a:xfrm flipH="1">
            <a:off x="9022413" y="3736513"/>
            <a:ext cx="6856" cy="2303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>
            <a:extLst>
              <a:ext uri="{FF2B5EF4-FFF2-40B4-BE49-F238E27FC236}">
                <a16:creationId xmlns:a16="http://schemas.microsoft.com/office/drawing/2014/main" id="{8D6A3C55-4218-D66D-8719-9C6A5CD42882}"/>
              </a:ext>
            </a:extLst>
          </p:cNvPr>
          <p:cNvCxnSpPr>
            <a:cxnSpLocks/>
          </p:cNvCxnSpPr>
          <p:nvPr/>
        </p:nvCxnSpPr>
        <p:spPr>
          <a:xfrm>
            <a:off x="5384008" y="3268037"/>
            <a:ext cx="0" cy="6863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 Verbindung mit Pfeil 64">
            <a:extLst>
              <a:ext uri="{FF2B5EF4-FFF2-40B4-BE49-F238E27FC236}">
                <a16:creationId xmlns:a16="http://schemas.microsoft.com/office/drawing/2014/main" id="{13EC97BE-65E2-3C5F-7AD1-EAF88F24CC12}"/>
              </a:ext>
            </a:extLst>
          </p:cNvPr>
          <p:cNvCxnSpPr>
            <a:cxnSpLocks/>
          </p:cNvCxnSpPr>
          <p:nvPr/>
        </p:nvCxnSpPr>
        <p:spPr>
          <a:xfrm>
            <a:off x="5397627" y="3459974"/>
            <a:ext cx="415351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Gerade Verbindung mit Pfeil 65">
            <a:extLst>
              <a:ext uri="{FF2B5EF4-FFF2-40B4-BE49-F238E27FC236}">
                <a16:creationId xmlns:a16="http://schemas.microsoft.com/office/drawing/2014/main" id="{0F81F0D2-FECC-3333-00F4-7DD754EC8320}"/>
              </a:ext>
            </a:extLst>
          </p:cNvPr>
          <p:cNvCxnSpPr>
            <a:cxnSpLocks/>
          </p:cNvCxnSpPr>
          <p:nvPr/>
        </p:nvCxnSpPr>
        <p:spPr>
          <a:xfrm>
            <a:off x="9017076" y="3846452"/>
            <a:ext cx="5272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Textfeld 67">
            <a:extLst>
              <a:ext uri="{FF2B5EF4-FFF2-40B4-BE49-F238E27FC236}">
                <a16:creationId xmlns:a16="http://schemas.microsoft.com/office/drawing/2014/main" id="{AB349B09-D673-06BA-A5CD-00DFAF2AABCA}"/>
              </a:ext>
            </a:extLst>
          </p:cNvPr>
          <p:cNvSpPr txBox="1"/>
          <p:nvPr/>
        </p:nvSpPr>
        <p:spPr>
          <a:xfrm>
            <a:off x="5340566" y="3618953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609C0A7C-5F04-9652-2CEB-5B9A90AAD34B}"/>
              </a:ext>
            </a:extLst>
          </p:cNvPr>
          <p:cNvSpPr txBox="1"/>
          <p:nvPr/>
        </p:nvSpPr>
        <p:spPr>
          <a:xfrm>
            <a:off x="7348817" y="325073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200</a:t>
            </a:r>
          </a:p>
        </p:txBody>
      </p:sp>
      <p:cxnSp>
        <p:nvCxnSpPr>
          <p:cNvPr id="70" name="Gerader Verbinder 69">
            <a:extLst>
              <a:ext uri="{FF2B5EF4-FFF2-40B4-BE49-F238E27FC236}">
                <a16:creationId xmlns:a16="http://schemas.microsoft.com/office/drawing/2014/main" id="{446AAC40-4DB4-77B2-13B3-12AA6C7A5C9A}"/>
              </a:ext>
            </a:extLst>
          </p:cNvPr>
          <p:cNvCxnSpPr>
            <a:cxnSpLocks/>
          </p:cNvCxnSpPr>
          <p:nvPr/>
        </p:nvCxnSpPr>
        <p:spPr>
          <a:xfrm>
            <a:off x="5423294" y="4274825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Ellipse 70">
            <a:extLst>
              <a:ext uri="{FF2B5EF4-FFF2-40B4-BE49-F238E27FC236}">
                <a16:creationId xmlns:a16="http://schemas.microsoft.com/office/drawing/2014/main" id="{2B47CD28-7DA1-D28E-BEB3-5466FEBD28F8}"/>
              </a:ext>
            </a:extLst>
          </p:cNvPr>
          <p:cNvSpPr/>
          <p:nvPr/>
        </p:nvSpPr>
        <p:spPr>
          <a:xfrm>
            <a:off x="5519067" y="4950006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E8D6B827-A4C1-D623-2095-89BBAA7E6444}"/>
              </a:ext>
            </a:extLst>
          </p:cNvPr>
          <p:cNvSpPr/>
          <p:nvPr/>
        </p:nvSpPr>
        <p:spPr>
          <a:xfrm>
            <a:off x="6647399" y="4938340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477E50F9-2834-4DD3-DE71-E4996553A372}"/>
              </a:ext>
            </a:extLst>
          </p:cNvPr>
          <p:cNvSpPr/>
          <p:nvPr/>
        </p:nvSpPr>
        <p:spPr>
          <a:xfrm>
            <a:off x="6648995" y="4664618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6B180290-B414-0B7B-18B5-AC1D0185FCCC}"/>
              </a:ext>
            </a:extLst>
          </p:cNvPr>
          <p:cNvSpPr/>
          <p:nvPr/>
        </p:nvSpPr>
        <p:spPr>
          <a:xfrm>
            <a:off x="7348817" y="4738520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4C3E41FD-6B87-9496-6D76-DC99D6CA7288}"/>
              </a:ext>
            </a:extLst>
          </p:cNvPr>
          <p:cNvCxnSpPr>
            <a:cxnSpLocks/>
          </p:cNvCxnSpPr>
          <p:nvPr/>
        </p:nvCxnSpPr>
        <p:spPr>
          <a:xfrm>
            <a:off x="5627091" y="3727582"/>
            <a:ext cx="0" cy="20929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16BC1889-4D24-5A6C-A66F-88E57A2F14C2}"/>
              </a:ext>
            </a:extLst>
          </p:cNvPr>
          <p:cNvCxnSpPr>
            <a:cxnSpLocks/>
          </p:cNvCxnSpPr>
          <p:nvPr/>
        </p:nvCxnSpPr>
        <p:spPr>
          <a:xfrm>
            <a:off x="6762279" y="3514458"/>
            <a:ext cx="0" cy="4237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Ellipse 83">
            <a:extLst>
              <a:ext uri="{FF2B5EF4-FFF2-40B4-BE49-F238E27FC236}">
                <a16:creationId xmlns:a16="http://schemas.microsoft.com/office/drawing/2014/main" id="{B598FC33-B92E-18D9-9EF0-58829FD1A5AD}"/>
              </a:ext>
            </a:extLst>
          </p:cNvPr>
          <p:cNvSpPr/>
          <p:nvPr/>
        </p:nvSpPr>
        <p:spPr>
          <a:xfrm>
            <a:off x="6647399" y="5256902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5" name="Ellipse 84">
            <a:extLst>
              <a:ext uri="{FF2B5EF4-FFF2-40B4-BE49-F238E27FC236}">
                <a16:creationId xmlns:a16="http://schemas.microsoft.com/office/drawing/2014/main" id="{5D09D655-0C14-6CC6-0827-2D96834FE689}"/>
              </a:ext>
            </a:extLst>
          </p:cNvPr>
          <p:cNvSpPr/>
          <p:nvPr/>
        </p:nvSpPr>
        <p:spPr>
          <a:xfrm>
            <a:off x="7355380" y="5153236"/>
            <a:ext cx="229761" cy="2238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6" name="Gerade Verbindung mit Pfeil 85">
            <a:extLst>
              <a:ext uri="{FF2B5EF4-FFF2-40B4-BE49-F238E27FC236}">
                <a16:creationId xmlns:a16="http://schemas.microsoft.com/office/drawing/2014/main" id="{71846104-11FF-451F-EB48-8BCCA9ADE48F}"/>
              </a:ext>
            </a:extLst>
          </p:cNvPr>
          <p:cNvCxnSpPr>
            <a:cxnSpLocks/>
          </p:cNvCxnSpPr>
          <p:nvPr/>
        </p:nvCxnSpPr>
        <p:spPr>
          <a:xfrm>
            <a:off x="5377446" y="3832105"/>
            <a:ext cx="25650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Gerade Verbindung mit Pfeil 86">
            <a:extLst>
              <a:ext uri="{FF2B5EF4-FFF2-40B4-BE49-F238E27FC236}">
                <a16:creationId xmlns:a16="http://schemas.microsoft.com/office/drawing/2014/main" id="{182A3FD7-9A6C-BC47-9C4F-02831CFBFB7C}"/>
              </a:ext>
            </a:extLst>
          </p:cNvPr>
          <p:cNvCxnSpPr>
            <a:cxnSpLocks/>
          </p:cNvCxnSpPr>
          <p:nvPr/>
        </p:nvCxnSpPr>
        <p:spPr>
          <a:xfrm>
            <a:off x="5397627" y="3642113"/>
            <a:ext cx="136465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8" name="Textfeld 87">
            <a:extLst>
              <a:ext uri="{FF2B5EF4-FFF2-40B4-BE49-F238E27FC236}">
                <a16:creationId xmlns:a16="http://schemas.microsoft.com/office/drawing/2014/main" id="{2EB140A9-8B93-C981-CAC7-E6E1771C7683}"/>
              </a:ext>
            </a:extLst>
          </p:cNvPr>
          <p:cNvSpPr txBox="1"/>
          <p:nvPr/>
        </p:nvSpPr>
        <p:spPr>
          <a:xfrm>
            <a:off x="5897594" y="3436056"/>
            <a:ext cx="9795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85</a:t>
            </a:r>
          </a:p>
        </p:txBody>
      </p:sp>
      <p:sp>
        <p:nvSpPr>
          <p:cNvPr id="89" name="Textfeld 88">
            <a:extLst>
              <a:ext uri="{FF2B5EF4-FFF2-40B4-BE49-F238E27FC236}">
                <a16:creationId xmlns:a16="http://schemas.microsoft.com/office/drawing/2014/main" id="{7217E75A-3CB5-7266-9195-416D57E84EC9}"/>
              </a:ext>
            </a:extLst>
          </p:cNvPr>
          <p:cNvSpPr txBox="1"/>
          <p:nvPr/>
        </p:nvSpPr>
        <p:spPr>
          <a:xfrm>
            <a:off x="9125357" y="364104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40</a:t>
            </a:r>
          </a:p>
        </p:txBody>
      </p:sp>
      <p:cxnSp>
        <p:nvCxnSpPr>
          <p:cNvPr id="90" name="Gerader Verbinder 89">
            <a:extLst>
              <a:ext uri="{FF2B5EF4-FFF2-40B4-BE49-F238E27FC236}">
                <a16:creationId xmlns:a16="http://schemas.microsoft.com/office/drawing/2014/main" id="{F4D2634E-3CF3-68EB-F425-32ED49382043}"/>
              </a:ext>
            </a:extLst>
          </p:cNvPr>
          <p:cNvCxnSpPr>
            <a:cxnSpLocks/>
          </p:cNvCxnSpPr>
          <p:nvPr/>
        </p:nvCxnSpPr>
        <p:spPr>
          <a:xfrm>
            <a:off x="4991992" y="4711960"/>
            <a:ext cx="40563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Gerader Verbinder 90">
            <a:extLst>
              <a:ext uri="{FF2B5EF4-FFF2-40B4-BE49-F238E27FC236}">
                <a16:creationId xmlns:a16="http://schemas.microsoft.com/office/drawing/2014/main" id="{B777124B-FB31-7C5F-D871-E8DB9D0072AA}"/>
              </a:ext>
            </a:extLst>
          </p:cNvPr>
          <p:cNvCxnSpPr>
            <a:cxnSpLocks/>
          </p:cNvCxnSpPr>
          <p:nvPr/>
        </p:nvCxnSpPr>
        <p:spPr>
          <a:xfrm>
            <a:off x="4760621" y="4878966"/>
            <a:ext cx="62338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Gerade Verbindung mit Pfeil 91">
            <a:extLst>
              <a:ext uri="{FF2B5EF4-FFF2-40B4-BE49-F238E27FC236}">
                <a16:creationId xmlns:a16="http://schemas.microsoft.com/office/drawing/2014/main" id="{670080D4-733B-A97B-B734-AF73D40643E1}"/>
              </a:ext>
            </a:extLst>
          </p:cNvPr>
          <p:cNvCxnSpPr>
            <a:cxnSpLocks/>
          </p:cNvCxnSpPr>
          <p:nvPr/>
        </p:nvCxnSpPr>
        <p:spPr>
          <a:xfrm flipV="1">
            <a:off x="4892979" y="3936875"/>
            <a:ext cx="0" cy="9455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Gerade Verbindung mit Pfeil 93">
            <a:extLst>
              <a:ext uri="{FF2B5EF4-FFF2-40B4-BE49-F238E27FC236}">
                <a16:creationId xmlns:a16="http://schemas.microsoft.com/office/drawing/2014/main" id="{38720CEE-FAAF-73AB-2189-2CC103A57B16}"/>
              </a:ext>
            </a:extLst>
          </p:cNvPr>
          <p:cNvCxnSpPr>
            <a:cxnSpLocks/>
          </p:cNvCxnSpPr>
          <p:nvPr/>
        </p:nvCxnSpPr>
        <p:spPr>
          <a:xfrm flipV="1">
            <a:off x="5072314" y="3954425"/>
            <a:ext cx="0" cy="75586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5" name="Textfeld 94">
            <a:extLst>
              <a:ext uri="{FF2B5EF4-FFF2-40B4-BE49-F238E27FC236}">
                <a16:creationId xmlns:a16="http://schemas.microsoft.com/office/drawing/2014/main" id="{0EA04642-4BA2-279E-0852-64EBE68D49A5}"/>
              </a:ext>
            </a:extLst>
          </p:cNvPr>
          <p:cNvSpPr txBox="1"/>
          <p:nvPr/>
        </p:nvSpPr>
        <p:spPr>
          <a:xfrm rot="16200000">
            <a:off x="4672895" y="403576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60</a:t>
            </a:r>
          </a:p>
        </p:txBody>
      </p:sp>
      <p:sp>
        <p:nvSpPr>
          <p:cNvPr id="96" name="Textfeld 95">
            <a:extLst>
              <a:ext uri="{FF2B5EF4-FFF2-40B4-BE49-F238E27FC236}">
                <a16:creationId xmlns:a16="http://schemas.microsoft.com/office/drawing/2014/main" id="{1C3B5D13-F5EA-C6FE-DA59-8DB8BBEA7A60}"/>
              </a:ext>
            </a:extLst>
          </p:cNvPr>
          <p:cNvSpPr txBox="1"/>
          <p:nvPr/>
        </p:nvSpPr>
        <p:spPr>
          <a:xfrm rot="16200000">
            <a:off x="4478704" y="408333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70</a:t>
            </a:r>
          </a:p>
        </p:txBody>
      </p:sp>
      <p:cxnSp>
        <p:nvCxnSpPr>
          <p:cNvPr id="97" name="Gerade Verbindung mit Pfeil 96">
            <a:extLst>
              <a:ext uri="{FF2B5EF4-FFF2-40B4-BE49-F238E27FC236}">
                <a16:creationId xmlns:a16="http://schemas.microsoft.com/office/drawing/2014/main" id="{FD0115FB-AA1D-10BB-B233-28A6B901A6E1}"/>
              </a:ext>
            </a:extLst>
          </p:cNvPr>
          <p:cNvCxnSpPr>
            <a:cxnSpLocks/>
          </p:cNvCxnSpPr>
          <p:nvPr/>
        </p:nvCxnSpPr>
        <p:spPr>
          <a:xfrm flipV="1">
            <a:off x="7565837" y="5026265"/>
            <a:ext cx="188860" cy="16233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Gerader Verbinder 98">
            <a:extLst>
              <a:ext uri="{FF2B5EF4-FFF2-40B4-BE49-F238E27FC236}">
                <a16:creationId xmlns:a16="http://schemas.microsoft.com/office/drawing/2014/main" id="{088A2267-5DB2-FD08-F086-9280A1304F6D}"/>
              </a:ext>
            </a:extLst>
          </p:cNvPr>
          <p:cNvCxnSpPr>
            <a:cxnSpLocks/>
          </p:cNvCxnSpPr>
          <p:nvPr/>
        </p:nvCxnSpPr>
        <p:spPr>
          <a:xfrm flipV="1">
            <a:off x="7754697" y="5012069"/>
            <a:ext cx="700428" cy="141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Textfeld 99">
            <a:extLst>
              <a:ext uri="{FF2B5EF4-FFF2-40B4-BE49-F238E27FC236}">
                <a16:creationId xmlns:a16="http://schemas.microsoft.com/office/drawing/2014/main" id="{2F43EA0B-C6AF-5413-6C3B-C17758362CD6}"/>
              </a:ext>
            </a:extLst>
          </p:cNvPr>
          <p:cNvSpPr txBox="1"/>
          <p:nvPr/>
        </p:nvSpPr>
        <p:spPr>
          <a:xfrm>
            <a:off x="7820575" y="4802165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5x Ø 12</a:t>
            </a:r>
            <a:endParaRPr lang="de-DE" sz="1000" dirty="0"/>
          </a:p>
        </p:txBody>
      </p:sp>
      <p:cxnSp>
        <p:nvCxnSpPr>
          <p:cNvPr id="101" name="Gerade Verbindung mit Pfeil 100">
            <a:extLst>
              <a:ext uri="{FF2B5EF4-FFF2-40B4-BE49-F238E27FC236}">
                <a16:creationId xmlns:a16="http://schemas.microsoft.com/office/drawing/2014/main" id="{DE69B115-91EE-C1C8-0DF8-CB2DC56C9687}"/>
              </a:ext>
            </a:extLst>
          </p:cNvPr>
          <p:cNvCxnSpPr>
            <a:cxnSpLocks/>
          </p:cNvCxnSpPr>
          <p:nvPr/>
        </p:nvCxnSpPr>
        <p:spPr>
          <a:xfrm flipV="1">
            <a:off x="5754647" y="4849736"/>
            <a:ext cx="188860" cy="16233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Gerader Verbinder 101">
            <a:extLst>
              <a:ext uri="{FF2B5EF4-FFF2-40B4-BE49-F238E27FC236}">
                <a16:creationId xmlns:a16="http://schemas.microsoft.com/office/drawing/2014/main" id="{A35E3A83-9853-D633-FE3A-8309503B7E0E}"/>
              </a:ext>
            </a:extLst>
          </p:cNvPr>
          <p:cNvCxnSpPr>
            <a:cxnSpLocks/>
          </p:cNvCxnSpPr>
          <p:nvPr/>
        </p:nvCxnSpPr>
        <p:spPr>
          <a:xfrm>
            <a:off x="5943507" y="4849736"/>
            <a:ext cx="3834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" name="Textfeld 102">
            <a:extLst>
              <a:ext uri="{FF2B5EF4-FFF2-40B4-BE49-F238E27FC236}">
                <a16:creationId xmlns:a16="http://schemas.microsoft.com/office/drawing/2014/main" id="{D3F9EC67-A9ED-35AF-86EA-6EF2B4D4DCD0}"/>
              </a:ext>
            </a:extLst>
          </p:cNvPr>
          <p:cNvSpPr txBox="1"/>
          <p:nvPr/>
        </p:nvSpPr>
        <p:spPr>
          <a:xfrm>
            <a:off x="4491352" y="5290072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5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815669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1BEB6-1730-C26B-3A70-F9BE427C9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210" y="304128"/>
            <a:ext cx="10515600" cy="1325563"/>
          </a:xfrm>
        </p:spPr>
        <p:txBody>
          <a:bodyPr/>
          <a:lstStyle/>
          <a:p>
            <a:r>
              <a:rPr lang="de-DE" dirty="0"/>
              <a:t>Grundplatte </a:t>
            </a:r>
            <a:r>
              <a:rPr lang="de-DE" sz="2500" dirty="0"/>
              <a:t>Bauteil Nr. 1.2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623AA53-6D79-4A5C-2253-D93352378409}"/>
              </a:ext>
            </a:extLst>
          </p:cNvPr>
          <p:cNvSpPr/>
          <p:nvPr/>
        </p:nvSpPr>
        <p:spPr>
          <a:xfrm>
            <a:off x="1472371" y="279508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6698B0B1-8EB1-EF29-A4D0-9F022DD2334C}"/>
              </a:ext>
            </a:extLst>
          </p:cNvPr>
          <p:cNvCxnSpPr>
            <a:cxnSpLocks/>
          </p:cNvCxnSpPr>
          <p:nvPr/>
        </p:nvCxnSpPr>
        <p:spPr>
          <a:xfrm>
            <a:off x="1816687" y="2792822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AB96CD72-ABF7-18E9-B740-F1A4AF0CD10E}"/>
              </a:ext>
            </a:extLst>
          </p:cNvPr>
          <p:cNvSpPr txBox="1"/>
          <p:nvPr/>
        </p:nvSpPr>
        <p:spPr>
          <a:xfrm>
            <a:off x="7167153" y="4085361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Draufsicht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31396052-8963-9F79-B3AA-9A8CDBDBFC54}"/>
              </a:ext>
            </a:extLst>
          </p:cNvPr>
          <p:cNvSpPr/>
          <p:nvPr/>
        </p:nvSpPr>
        <p:spPr>
          <a:xfrm>
            <a:off x="5726909" y="2786237"/>
            <a:ext cx="4166369" cy="9266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1212BB6-D81E-603F-F969-A27522D2686D}"/>
              </a:ext>
            </a:extLst>
          </p:cNvPr>
          <p:cNvSpPr txBox="1"/>
          <p:nvPr/>
        </p:nvSpPr>
        <p:spPr>
          <a:xfrm>
            <a:off x="1816687" y="213650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Vorderansicht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D7EED85C-7C31-0215-750A-12CD4F20AFE9}"/>
              </a:ext>
            </a:extLst>
          </p:cNvPr>
          <p:cNvSpPr/>
          <p:nvPr/>
        </p:nvSpPr>
        <p:spPr>
          <a:xfrm>
            <a:off x="5726909" y="5015782"/>
            <a:ext cx="4172504" cy="6202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D61B8660-FE80-0585-D470-A78B10216393}"/>
              </a:ext>
            </a:extLst>
          </p:cNvPr>
          <p:cNvSpPr/>
          <p:nvPr/>
        </p:nvSpPr>
        <p:spPr>
          <a:xfrm>
            <a:off x="6206910" y="520437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1BDC1BAC-843D-3543-CD8E-BB194B6313AE}"/>
              </a:ext>
            </a:extLst>
          </p:cNvPr>
          <p:cNvSpPr/>
          <p:nvPr/>
        </p:nvSpPr>
        <p:spPr>
          <a:xfrm>
            <a:off x="9244769" y="5202559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CD7B8721-198C-1D1F-B743-9FFC2094C693}"/>
              </a:ext>
            </a:extLst>
          </p:cNvPr>
          <p:cNvSpPr txBox="1"/>
          <p:nvPr/>
        </p:nvSpPr>
        <p:spPr>
          <a:xfrm>
            <a:off x="6859244" y="217414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Seitenansicht von links</a:t>
            </a: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CAB8687B-74EE-4E40-211A-75CD85216507}"/>
              </a:ext>
            </a:extLst>
          </p:cNvPr>
          <p:cNvCxnSpPr/>
          <p:nvPr/>
        </p:nvCxnSpPr>
        <p:spPr>
          <a:xfrm>
            <a:off x="1816687" y="3715956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C72C489A-F856-E71C-137D-C85516A7D978}"/>
              </a:ext>
            </a:extLst>
          </p:cNvPr>
          <p:cNvCxnSpPr/>
          <p:nvPr/>
        </p:nvCxnSpPr>
        <p:spPr>
          <a:xfrm>
            <a:off x="2078995" y="3715956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3FCE501C-6A1F-557B-9EB5-9E98DA8DC7FD}"/>
              </a:ext>
            </a:extLst>
          </p:cNvPr>
          <p:cNvCxnSpPr>
            <a:cxnSpLocks/>
          </p:cNvCxnSpPr>
          <p:nvPr/>
        </p:nvCxnSpPr>
        <p:spPr>
          <a:xfrm>
            <a:off x="2085517" y="3889288"/>
            <a:ext cx="26340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id="{6E50BF44-898C-1ADB-77DB-D7583C0623C8}"/>
              </a:ext>
            </a:extLst>
          </p:cNvPr>
          <p:cNvSpPr txBox="1"/>
          <p:nvPr/>
        </p:nvSpPr>
        <p:spPr>
          <a:xfrm>
            <a:off x="2114745" y="3695648"/>
            <a:ext cx="9839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 x </a:t>
            </a:r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</a:t>
            </a:r>
            <a:r>
              <a:rPr lang="de-DE" sz="1000" dirty="0"/>
              <a:t> 5,5</a:t>
            </a:r>
          </a:p>
        </p:txBody>
      </p: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12FFC263-7E0C-9CAB-5144-37DDC7568716}"/>
              </a:ext>
            </a:extLst>
          </p:cNvPr>
          <p:cNvCxnSpPr>
            <a:cxnSpLocks/>
          </p:cNvCxnSpPr>
          <p:nvPr/>
        </p:nvCxnSpPr>
        <p:spPr>
          <a:xfrm>
            <a:off x="1831501" y="3889288"/>
            <a:ext cx="24749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Gerader Verbinder 43">
            <a:extLst>
              <a:ext uri="{FF2B5EF4-FFF2-40B4-BE49-F238E27FC236}">
                <a16:creationId xmlns:a16="http://schemas.microsoft.com/office/drawing/2014/main" id="{BD06F8DE-2E29-A758-5855-DA6BB4BA65E9}"/>
              </a:ext>
            </a:extLst>
          </p:cNvPr>
          <p:cNvCxnSpPr>
            <a:cxnSpLocks/>
          </p:cNvCxnSpPr>
          <p:nvPr/>
        </p:nvCxnSpPr>
        <p:spPr>
          <a:xfrm>
            <a:off x="5503764" y="5015782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F28B64A3-7805-19D6-0CEF-689E62DE85C8}"/>
              </a:ext>
            </a:extLst>
          </p:cNvPr>
          <p:cNvCxnSpPr>
            <a:cxnSpLocks/>
          </p:cNvCxnSpPr>
          <p:nvPr/>
        </p:nvCxnSpPr>
        <p:spPr>
          <a:xfrm>
            <a:off x="5503763" y="5651219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DC5BCC00-DD2B-9ABD-795A-601872D8F1CF}"/>
              </a:ext>
            </a:extLst>
          </p:cNvPr>
          <p:cNvCxnSpPr>
            <a:cxnSpLocks/>
          </p:cNvCxnSpPr>
          <p:nvPr/>
        </p:nvCxnSpPr>
        <p:spPr>
          <a:xfrm flipV="1">
            <a:off x="5575016" y="5015782"/>
            <a:ext cx="0" cy="63526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feld 49">
            <a:extLst>
              <a:ext uri="{FF2B5EF4-FFF2-40B4-BE49-F238E27FC236}">
                <a16:creationId xmlns:a16="http://schemas.microsoft.com/office/drawing/2014/main" id="{2777ED26-D99D-B3F2-FDE7-BCAB401B2D4E}"/>
              </a:ext>
            </a:extLst>
          </p:cNvPr>
          <p:cNvSpPr txBox="1"/>
          <p:nvPr/>
        </p:nvSpPr>
        <p:spPr>
          <a:xfrm rot="16200000">
            <a:off x="4961530" y="5079142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BAC3C807-B3B4-3FDC-B065-15B0547C574B}"/>
              </a:ext>
            </a:extLst>
          </p:cNvPr>
          <p:cNvCxnSpPr>
            <a:cxnSpLocks/>
          </p:cNvCxnSpPr>
          <p:nvPr/>
        </p:nvCxnSpPr>
        <p:spPr>
          <a:xfrm>
            <a:off x="1248798" y="2795088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9E62F9F7-212D-3DDE-3D68-EB22947231B6}"/>
              </a:ext>
            </a:extLst>
          </p:cNvPr>
          <p:cNvCxnSpPr>
            <a:cxnSpLocks/>
          </p:cNvCxnSpPr>
          <p:nvPr/>
        </p:nvCxnSpPr>
        <p:spPr>
          <a:xfrm>
            <a:off x="1210408" y="3706426"/>
            <a:ext cx="261534" cy="3062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Gerade Verbindung mit Pfeil 58">
            <a:extLst>
              <a:ext uri="{FF2B5EF4-FFF2-40B4-BE49-F238E27FC236}">
                <a16:creationId xmlns:a16="http://schemas.microsoft.com/office/drawing/2014/main" id="{9519EDE5-9852-ADD0-B798-20BA9F6B3C1B}"/>
              </a:ext>
            </a:extLst>
          </p:cNvPr>
          <p:cNvCxnSpPr>
            <a:cxnSpLocks/>
          </p:cNvCxnSpPr>
          <p:nvPr/>
        </p:nvCxnSpPr>
        <p:spPr>
          <a:xfrm flipV="1">
            <a:off x="1303910" y="2792822"/>
            <a:ext cx="0" cy="91360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Textfeld 61">
            <a:extLst>
              <a:ext uri="{FF2B5EF4-FFF2-40B4-BE49-F238E27FC236}">
                <a16:creationId xmlns:a16="http://schemas.microsoft.com/office/drawing/2014/main" id="{94BD9AED-7CE3-8808-4D7F-5B80C177F99E}"/>
              </a:ext>
            </a:extLst>
          </p:cNvPr>
          <p:cNvSpPr txBox="1"/>
          <p:nvPr/>
        </p:nvSpPr>
        <p:spPr>
          <a:xfrm rot="16200000">
            <a:off x="984913" y="3105409"/>
            <a:ext cx="402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DA1405D9-BCB5-391B-EECC-75E12840A5BD}"/>
              </a:ext>
            </a:extLst>
          </p:cNvPr>
          <p:cNvCxnSpPr>
            <a:cxnSpLocks/>
            <a:stCxn id="22" idx="0"/>
            <a:endCxn id="22" idx="2"/>
          </p:cNvCxnSpPr>
          <p:nvPr/>
        </p:nvCxnSpPr>
        <p:spPr>
          <a:xfrm>
            <a:off x="7813161" y="5015782"/>
            <a:ext cx="0" cy="620219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Gerader Verbinder 71">
            <a:extLst>
              <a:ext uri="{FF2B5EF4-FFF2-40B4-BE49-F238E27FC236}">
                <a16:creationId xmlns:a16="http://schemas.microsoft.com/office/drawing/2014/main" id="{99F0AE49-7811-5836-72DF-FD7A2533BD29}"/>
              </a:ext>
            </a:extLst>
          </p:cNvPr>
          <p:cNvCxnSpPr>
            <a:cxnSpLocks/>
          </p:cNvCxnSpPr>
          <p:nvPr/>
        </p:nvCxnSpPr>
        <p:spPr>
          <a:xfrm>
            <a:off x="9899413" y="4562097"/>
            <a:ext cx="0" cy="45368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r Verbinder 73">
            <a:extLst>
              <a:ext uri="{FF2B5EF4-FFF2-40B4-BE49-F238E27FC236}">
                <a16:creationId xmlns:a16="http://schemas.microsoft.com/office/drawing/2014/main" id="{962695D4-2334-415E-769D-CD76B5A35D28}"/>
              </a:ext>
            </a:extLst>
          </p:cNvPr>
          <p:cNvCxnSpPr>
            <a:cxnSpLocks/>
          </p:cNvCxnSpPr>
          <p:nvPr/>
        </p:nvCxnSpPr>
        <p:spPr>
          <a:xfrm flipV="1">
            <a:off x="9372169" y="5015782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Gerader Verbinder 76">
            <a:extLst>
              <a:ext uri="{FF2B5EF4-FFF2-40B4-BE49-F238E27FC236}">
                <a16:creationId xmlns:a16="http://schemas.microsoft.com/office/drawing/2014/main" id="{FD1245FD-3142-28E9-80D0-572F5D2C6473}"/>
              </a:ext>
            </a:extLst>
          </p:cNvPr>
          <p:cNvCxnSpPr>
            <a:cxnSpLocks/>
          </p:cNvCxnSpPr>
          <p:nvPr/>
        </p:nvCxnSpPr>
        <p:spPr>
          <a:xfrm flipV="1">
            <a:off x="6334310" y="5040628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Gerader Verbinder 77">
            <a:extLst>
              <a:ext uri="{FF2B5EF4-FFF2-40B4-BE49-F238E27FC236}">
                <a16:creationId xmlns:a16="http://schemas.microsoft.com/office/drawing/2014/main" id="{CA739009-CFD4-7132-3B00-443B2B69DD1C}"/>
              </a:ext>
            </a:extLst>
          </p:cNvPr>
          <p:cNvCxnSpPr>
            <a:cxnSpLocks/>
          </p:cNvCxnSpPr>
          <p:nvPr/>
        </p:nvCxnSpPr>
        <p:spPr>
          <a:xfrm flipH="1">
            <a:off x="9365313" y="4797870"/>
            <a:ext cx="6856" cy="2303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Gerader Verbinder 79">
            <a:extLst>
              <a:ext uri="{FF2B5EF4-FFF2-40B4-BE49-F238E27FC236}">
                <a16:creationId xmlns:a16="http://schemas.microsoft.com/office/drawing/2014/main" id="{3B77A07A-3A29-11BD-1630-CBF1BF5D45DC}"/>
              </a:ext>
            </a:extLst>
          </p:cNvPr>
          <p:cNvCxnSpPr>
            <a:cxnSpLocks/>
          </p:cNvCxnSpPr>
          <p:nvPr/>
        </p:nvCxnSpPr>
        <p:spPr>
          <a:xfrm>
            <a:off x="5726908" y="4562097"/>
            <a:ext cx="0" cy="45368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 Verbindung mit Pfeil 80">
            <a:extLst>
              <a:ext uri="{FF2B5EF4-FFF2-40B4-BE49-F238E27FC236}">
                <a16:creationId xmlns:a16="http://schemas.microsoft.com/office/drawing/2014/main" id="{07250770-7CCB-7138-064A-6AC274667FA7}"/>
              </a:ext>
            </a:extLst>
          </p:cNvPr>
          <p:cNvCxnSpPr>
            <a:cxnSpLocks/>
          </p:cNvCxnSpPr>
          <p:nvPr/>
        </p:nvCxnSpPr>
        <p:spPr>
          <a:xfrm>
            <a:off x="5745897" y="4679144"/>
            <a:ext cx="415351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Gerade Verbindung mit Pfeil 81">
            <a:extLst>
              <a:ext uri="{FF2B5EF4-FFF2-40B4-BE49-F238E27FC236}">
                <a16:creationId xmlns:a16="http://schemas.microsoft.com/office/drawing/2014/main" id="{647DB939-C55B-7C47-8B2B-41CB59B0098E}"/>
              </a:ext>
            </a:extLst>
          </p:cNvPr>
          <p:cNvCxnSpPr>
            <a:cxnSpLocks/>
          </p:cNvCxnSpPr>
          <p:nvPr/>
        </p:nvCxnSpPr>
        <p:spPr>
          <a:xfrm>
            <a:off x="9359976" y="4907809"/>
            <a:ext cx="5272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feld 92">
            <a:extLst>
              <a:ext uri="{FF2B5EF4-FFF2-40B4-BE49-F238E27FC236}">
                <a16:creationId xmlns:a16="http://schemas.microsoft.com/office/drawing/2014/main" id="{696B96B2-7F51-393F-F4BA-57C409BA530E}"/>
              </a:ext>
            </a:extLst>
          </p:cNvPr>
          <p:cNvSpPr txBox="1"/>
          <p:nvPr/>
        </p:nvSpPr>
        <p:spPr>
          <a:xfrm>
            <a:off x="9463236" y="4726536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40</a:t>
            </a: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0BE096B2-9BF3-47DE-B520-5AC52387C5B8}"/>
              </a:ext>
            </a:extLst>
          </p:cNvPr>
          <p:cNvSpPr txBox="1"/>
          <p:nvPr/>
        </p:nvSpPr>
        <p:spPr>
          <a:xfrm>
            <a:off x="7694706" y="443898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200</a:t>
            </a: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2D32BAEE-4CFF-4D7A-D964-A4345C99B14E}"/>
              </a:ext>
            </a:extLst>
          </p:cNvPr>
          <p:cNvCxnSpPr>
            <a:cxnSpLocks/>
          </p:cNvCxnSpPr>
          <p:nvPr/>
        </p:nvCxnSpPr>
        <p:spPr>
          <a:xfrm>
            <a:off x="5766194" y="5336182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A9913581-2E80-1376-16E1-43B83E57AF17}"/>
              </a:ext>
            </a:extLst>
          </p:cNvPr>
          <p:cNvCxnSpPr>
            <a:cxnSpLocks/>
            <a:stCxn id="5" idx="2"/>
            <a:endCxn id="5" idx="0"/>
          </p:cNvCxnSpPr>
          <p:nvPr/>
        </p:nvCxnSpPr>
        <p:spPr>
          <a:xfrm flipV="1">
            <a:off x="1929571" y="2795088"/>
            <a:ext cx="0" cy="91440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0A9F230A-E4B7-CEAA-5799-ADC7ADD4C69A}"/>
              </a:ext>
            </a:extLst>
          </p:cNvPr>
          <p:cNvCxnSpPr>
            <a:cxnSpLocks/>
          </p:cNvCxnSpPr>
          <p:nvPr/>
        </p:nvCxnSpPr>
        <p:spPr>
          <a:xfrm flipH="1" flipV="1">
            <a:off x="6330923" y="2786236"/>
            <a:ext cx="3387" cy="92019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AC58A9D-D8FF-94DA-EB9D-14CB02AD2E5D}"/>
              </a:ext>
            </a:extLst>
          </p:cNvPr>
          <p:cNvCxnSpPr>
            <a:cxnSpLocks/>
          </p:cNvCxnSpPr>
          <p:nvPr/>
        </p:nvCxnSpPr>
        <p:spPr>
          <a:xfrm flipV="1">
            <a:off x="9401822" y="2768425"/>
            <a:ext cx="0" cy="92019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306751D0-2832-CB29-D0B4-84BAFF80B60F}"/>
              </a:ext>
            </a:extLst>
          </p:cNvPr>
          <p:cNvCxnSpPr>
            <a:cxnSpLocks/>
          </p:cNvCxnSpPr>
          <p:nvPr/>
        </p:nvCxnSpPr>
        <p:spPr>
          <a:xfrm>
            <a:off x="2078995" y="2792822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1A519381-F7B9-D0BE-310D-41DC54AB1178}"/>
              </a:ext>
            </a:extLst>
          </p:cNvPr>
          <p:cNvCxnSpPr>
            <a:cxnSpLocks/>
          </p:cNvCxnSpPr>
          <p:nvPr/>
        </p:nvCxnSpPr>
        <p:spPr>
          <a:xfrm>
            <a:off x="6167825" y="2783443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5EF89713-5D46-7364-67D3-EBF8E8D2EFBF}"/>
              </a:ext>
            </a:extLst>
          </p:cNvPr>
          <p:cNvCxnSpPr>
            <a:cxnSpLocks/>
          </p:cNvCxnSpPr>
          <p:nvPr/>
        </p:nvCxnSpPr>
        <p:spPr>
          <a:xfrm>
            <a:off x="6504746" y="2792822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DE090AFB-D31C-F41D-BF5A-F54A0D207AD6}"/>
              </a:ext>
            </a:extLst>
          </p:cNvPr>
          <p:cNvCxnSpPr>
            <a:cxnSpLocks/>
          </p:cNvCxnSpPr>
          <p:nvPr/>
        </p:nvCxnSpPr>
        <p:spPr>
          <a:xfrm>
            <a:off x="9202580" y="2783443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DE6BB340-7198-9E84-34D9-72149C67485C}"/>
              </a:ext>
            </a:extLst>
          </p:cNvPr>
          <p:cNvCxnSpPr>
            <a:cxnSpLocks/>
          </p:cNvCxnSpPr>
          <p:nvPr/>
        </p:nvCxnSpPr>
        <p:spPr>
          <a:xfrm>
            <a:off x="9568465" y="2783443"/>
            <a:ext cx="0" cy="92946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800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 33">
            <a:extLst>
              <a:ext uri="{FF2B5EF4-FFF2-40B4-BE49-F238E27FC236}">
                <a16:creationId xmlns:a16="http://schemas.microsoft.com/office/drawing/2014/main" id="{6D73706A-3E40-74A1-71C8-8F1EEA296500}"/>
              </a:ext>
            </a:extLst>
          </p:cNvPr>
          <p:cNvSpPr/>
          <p:nvPr/>
        </p:nvSpPr>
        <p:spPr>
          <a:xfrm>
            <a:off x="5384007" y="2664081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AD41924B-2CF8-0530-A8FF-89A14E33F24D}"/>
              </a:ext>
            </a:extLst>
          </p:cNvPr>
          <p:cNvSpPr/>
          <p:nvPr/>
        </p:nvSpPr>
        <p:spPr>
          <a:xfrm>
            <a:off x="1129042" y="2657909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521BEB6-1730-C26B-3A70-F9BE427C9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210" y="-200310"/>
            <a:ext cx="10515600" cy="1325563"/>
          </a:xfrm>
        </p:spPr>
        <p:txBody>
          <a:bodyPr/>
          <a:lstStyle/>
          <a:p>
            <a:r>
              <a:rPr lang="de-DE" dirty="0"/>
              <a:t>Baugruppe 2 Seitenwand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87CECBD-B8FB-A047-CFD0-72F3ADA67C6B}"/>
              </a:ext>
            </a:extLst>
          </p:cNvPr>
          <p:cNvSpPr/>
          <p:nvPr/>
        </p:nvSpPr>
        <p:spPr>
          <a:xfrm>
            <a:off x="1129044" y="1440795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623AA53-6D79-4A5C-2253-D93352378409}"/>
              </a:ext>
            </a:extLst>
          </p:cNvPr>
          <p:cNvSpPr/>
          <p:nvPr/>
        </p:nvSpPr>
        <p:spPr>
          <a:xfrm>
            <a:off x="1129471" y="1733731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7BDAC18-AE4F-3F66-0482-2680B6556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013" y="1724881"/>
            <a:ext cx="926672" cy="926672"/>
          </a:xfrm>
          <a:prstGeom prst="rect">
            <a:avLst/>
          </a:prstGeom>
        </p:spPr>
      </p:pic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6698B0B1-8EB1-EF29-A4D0-9F022DD2334C}"/>
              </a:ext>
            </a:extLst>
          </p:cNvPr>
          <p:cNvCxnSpPr>
            <a:cxnSpLocks/>
          </p:cNvCxnSpPr>
          <p:nvPr/>
        </p:nvCxnSpPr>
        <p:spPr>
          <a:xfrm>
            <a:off x="1473787" y="1439866"/>
            <a:ext cx="0" cy="1495127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>
            <a:extLst>
              <a:ext uri="{FF2B5EF4-FFF2-40B4-BE49-F238E27FC236}">
                <a16:creationId xmlns:a16="http://schemas.microsoft.com/office/drawing/2014/main" id="{E86F08A7-B332-7024-5E0F-228EE4AAB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575" y="1444439"/>
            <a:ext cx="12193" cy="120711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7E0CE1E-859D-053F-E676-CBA898575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521" y="1444439"/>
            <a:ext cx="12193" cy="1207113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AB96CD72-ABF7-18E9-B740-F1A4AF0CD10E}"/>
              </a:ext>
            </a:extLst>
          </p:cNvPr>
          <p:cNvSpPr txBox="1"/>
          <p:nvPr/>
        </p:nvSpPr>
        <p:spPr>
          <a:xfrm>
            <a:off x="6918498" y="289870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Draufsicht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53CAFF5E-881B-43D0-ECEC-B96123C7CEEF}"/>
              </a:ext>
            </a:extLst>
          </p:cNvPr>
          <p:cNvSpPr/>
          <p:nvPr/>
        </p:nvSpPr>
        <p:spPr>
          <a:xfrm>
            <a:off x="5377446" y="1440382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31396052-8963-9F79-B3AA-9A8CDBDBFC54}"/>
              </a:ext>
            </a:extLst>
          </p:cNvPr>
          <p:cNvSpPr/>
          <p:nvPr/>
        </p:nvSpPr>
        <p:spPr>
          <a:xfrm>
            <a:off x="5384009" y="1724880"/>
            <a:ext cx="4166369" cy="92667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1212BB6-D81E-603F-F969-A27522D2686D}"/>
              </a:ext>
            </a:extLst>
          </p:cNvPr>
          <p:cNvSpPr txBox="1"/>
          <p:nvPr/>
        </p:nvSpPr>
        <p:spPr>
          <a:xfrm>
            <a:off x="2314375" y="74475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Vorderansicht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EAE01287-5DC6-FE6D-3F81-75F062258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0385" y="1444439"/>
            <a:ext cx="12193" cy="120711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3936EE22-ABAA-C1C0-FD7F-7E956A1F1E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9585" y="1441390"/>
            <a:ext cx="12193" cy="1213209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7BF18068-A542-5BAF-FD6B-07AFB42BD0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6578" y="1439866"/>
            <a:ext cx="12193" cy="1213209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C6F9C3C-C1D0-553A-6407-00A54CBD5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9539" y="1439866"/>
            <a:ext cx="12193" cy="1213209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12E7E14E-3CC6-0312-D457-2E19CAE905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8725" y="1439866"/>
            <a:ext cx="12193" cy="1213209"/>
          </a:xfrm>
          <a:prstGeom prst="rect">
            <a:avLst/>
          </a:prstGeom>
        </p:spPr>
      </p:pic>
      <p:sp>
        <p:nvSpPr>
          <p:cNvPr id="22" name="Rechteck 21">
            <a:extLst>
              <a:ext uri="{FF2B5EF4-FFF2-40B4-BE49-F238E27FC236}">
                <a16:creationId xmlns:a16="http://schemas.microsoft.com/office/drawing/2014/main" id="{D7EED85C-7C31-0215-750A-12CD4F20AFE9}"/>
              </a:ext>
            </a:extLst>
          </p:cNvPr>
          <p:cNvSpPr/>
          <p:nvPr/>
        </p:nvSpPr>
        <p:spPr>
          <a:xfrm>
            <a:off x="5377446" y="4260910"/>
            <a:ext cx="4172504" cy="2311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C8002519-9709-CB5B-C4C0-DE6725C5757A}"/>
              </a:ext>
            </a:extLst>
          </p:cNvPr>
          <p:cNvCxnSpPr>
            <a:cxnSpLocks/>
          </p:cNvCxnSpPr>
          <p:nvPr/>
        </p:nvCxnSpPr>
        <p:spPr>
          <a:xfrm>
            <a:off x="5377446" y="4896172"/>
            <a:ext cx="417250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E56B13ED-B348-1F54-0EE5-6939334A1B0C}"/>
              </a:ext>
            </a:extLst>
          </p:cNvPr>
          <p:cNvCxnSpPr>
            <a:cxnSpLocks/>
          </p:cNvCxnSpPr>
          <p:nvPr/>
        </p:nvCxnSpPr>
        <p:spPr>
          <a:xfrm>
            <a:off x="5377446" y="5886772"/>
            <a:ext cx="417250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Ellipse 27">
            <a:extLst>
              <a:ext uri="{FF2B5EF4-FFF2-40B4-BE49-F238E27FC236}">
                <a16:creationId xmlns:a16="http://schemas.microsoft.com/office/drawing/2014/main" id="{D61B8660-FE80-0585-D470-A78B10216393}"/>
              </a:ext>
            </a:extLst>
          </p:cNvPr>
          <p:cNvSpPr/>
          <p:nvPr/>
        </p:nvSpPr>
        <p:spPr>
          <a:xfrm>
            <a:off x="6203159" y="444738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1BDC1BAC-843D-3543-CD8E-BB194B6313AE}"/>
              </a:ext>
            </a:extLst>
          </p:cNvPr>
          <p:cNvSpPr/>
          <p:nvPr/>
        </p:nvSpPr>
        <p:spPr>
          <a:xfrm>
            <a:off x="8895306" y="4447687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2F30797-B853-6E0A-EABB-4B3DDD176E05}"/>
              </a:ext>
            </a:extLst>
          </p:cNvPr>
          <p:cNvSpPr/>
          <p:nvPr/>
        </p:nvSpPr>
        <p:spPr>
          <a:xfrm>
            <a:off x="6190966" y="609838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768329BA-FF57-C7B3-A1B9-9A9E30B53D14}"/>
              </a:ext>
            </a:extLst>
          </p:cNvPr>
          <p:cNvSpPr/>
          <p:nvPr/>
        </p:nvSpPr>
        <p:spPr>
          <a:xfrm>
            <a:off x="8883113" y="609838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CD7B8721-198C-1D1F-B743-9FFC2094C693}"/>
              </a:ext>
            </a:extLst>
          </p:cNvPr>
          <p:cNvSpPr txBox="1"/>
          <p:nvPr/>
        </p:nvSpPr>
        <p:spPr>
          <a:xfrm>
            <a:off x="6497480" y="732521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Seitenansicht von links</a:t>
            </a:r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B88FDAB9-F682-B052-F6C3-33F9985D58D7}"/>
              </a:ext>
            </a:extLst>
          </p:cNvPr>
          <p:cNvCxnSpPr/>
          <p:nvPr/>
        </p:nvCxnSpPr>
        <p:spPr>
          <a:xfrm>
            <a:off x="1129044" y="1199074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F2A021DC-23D5-F203-E32B-40B0C4752610}"/>
              </a:ext>
            </a:extLst>
          </p:cNvPr>
          <p:cNvCxnSpPr/>
          <p:nvPr/>
        </p:nvCxnSpPr>
        <p:spPr>
          <a:xfrm>
            <a:off x="5301549" y="1199074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CAB8687B-74EE-4E40-211A-75CD85216507}"/>
              </a:ext>
            </a:extLst>
          </p:cNvPr>
          <p:cNvCxnSpPr>
            <a:cxnSpLocks/>
          </p:cNvCxnSpPr>
          <p:nvPr/>
        </p:nvCxnSpPr>
        <p:spPr>
          <a:xfrm flipH="1">
            <a:off x="1473787" y="2942654"/>
            <a:ext cx="4216" cy="3104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CFA26BFE-47A7-9FEE-1557-401610928AE6}"/>
              </a:ext>
            </a:extLst>
          </p:cNvPr>
          <p:cNvCxnSpPr>
            <a:cxnSpLocks/>
          </p:cNvCxnSpPr>
          <p:nvPr/>
        </p:nvCxnSpPr>
        <p:spPr>
          <a:xfrm>
            <a:off x="1129044" y="1279547"/>
            <a:ext cx="417250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FCBB5997-492C-0A71-6738-EC946BEC4613}"/>
              </a:ext>
            </a:extLst>
          </p:cNvPr>
          <p:cNvSpPr txBox="1"/>
          <p:nvPr/>
        </p:nvSpPr>
        <p:spPr>
          <a:xfrm>
            <a:off x="2926472" y="108961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160</a:t>
            </a:r>
          </a:p>
        </p:txBody>
      </p: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3FCE501C-6A1F-557B-9EB5-9E98DA8DC7FD}"/>
              </a:ext>
            </a:extLst>
          </p:cNvPr>
          <p:cNvCxnSpPr>
            <a:cxnSpLocks/>
          </p:cNvCxnSpPr>
          <p:nvPr/>
        </p:nvCxnSpPr>
        <p:spPr>
          <a:xfrm>
            <a:off x="1736095" y="3176274"/>
            <a:ext cx="26340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id="{6E50BF44-898C-1ADB-77DB-D7583C0623C8}"/>
              </a:ext>
            </a:extLst>
          </p:cNvPr>
          <p:cNvSpPr txBox="1"/>
          <p:nvPr/>
        </p:nvSpPr>
        <p:spPr>
          <a:xfrm>
            <a:off x="1736095" y="2981727"/>
            <a:ext cx="9839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 x </a:t>
            </a:r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</a:t>
            </a:r>
            <a:r>
              <a:rPr lang="de-DE" sz="1000" dirty="0"/>
              <a:t>5,5</a:t>
            </a:r>
          </a:p>
        </p:txBody>
      </p: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12FFC263-7E0C-9CAB-5144-37DDC7568716}"/>
              </a:ext>
            </a:extLst>
          </p:cNvPr>
          <p:cNvCxnSpPr>
            <a:cxnSpLocks/>
          </p:cNvCxnSpPr>
          <p:nvPr/>
        </p:nvCxnSpPr>
        <p:spPr>
          <a:xfrm>
            <a:off x="1473787" y="3176274"/>
            <a:ext cx="24749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Gerader Verbinder 43">
            <a:extLst>
              <a:ext uri="{FF2B5EF4-FFF2-40B4-BE49-F238E27FC236}">
                <a16:creationId xmlns:a16="http://schemas.microsoft.com/office/drawing/2014/main" id="{BD06F8DE-2E29-A758-5855-DA6BB4BA65E9}"/>
              </a:ext>
            </a:extLst>
          </p:cNvPr>
          <p:cNvCxnSpPr>
            <a:cxnSpLocks/>
          </p:cNvCxnSpPr>
          <p:nvPr/>
        </p:nvCxnSpPr>
        <p:spPr>
          <a:xfrm>
            <a:off x="4878728" y="4260910"/>
            <a:ext cx="49871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F28B64A3-7805-19D6-0CEF-689E62DE85C8}"/>
              </a:ext>
            </a:extLst>
          </p:cNvPr>
          <p:cNvCxnSpPr>
            <a:cxnSpLocks/>
          </p:cNvCxnSpPr>
          <p:nvPr/>
        </p:nvCxnSpPr>
        <p:spPr>
          <a:xfrm>
            <a:off x="5154300" y="4896347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Gerade Verbindung mit Pfeil 45">
            <a:extLst>
              <a:ext uri="{FF2B5EF4-FFF2-40B4-BE49-F238E27FC236}">
                <a16:creationId xmlns:a16="http://schemas.microsoft.com/office/drawing/2014/main" id="{DC5BCC00-DD2B-9ABD-795A-601872D8F1CF}"/>
              </a:ext>
            </a:extLst>
          </p:cNvPr>
          <p:cNvCxnSpPr>
            <a:cxnSpLocks/>
          </p:cNvCxnSpPr>
          <p:nvPr/>
        </p:nvCxnSpPr>
        <p:spPr>
          <a:xfrm flipV="1">
            <a:off x="5225553" y="4260910"/>
            <a:ext cx="0" cy="63526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feld 49">
            <a:extLst>
              <a:ext uri="{FF2B5EF4-FFF2-40B4-BE49-F238E27FC236}">
                <a16:creationId xmlns:a16="http://schemas.microsoft.com/office/drawing/2014/main" id="{2777ED26-D99D-B3F2-FDE7-BCAB401B2D4E}"/>
              </a:ext>
            </a:extLst>
          </p:cNvPr>
          <p:cNvSpPr txBox="1"/>
          <p:nvPr/>
        </p:nvSpPr>
        <p:spPr>
          <a:xfrm rot="16200000">
            <a:off x="4788968" y="4298452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BAC3C807-B3B4-3FDC-B065-15B0547C574B}"/>
              </a:ext>
            </a:extLst>
          </p:cNvPr>
          <p:cNvCxnSpPr>
            <a:cxnSpLocks/>
          </p:cNvCxnSpPr>
          <p:nvPr/>
        </p:nvCxnSpPr>
        <p:spPr>
          <a:xfrm>
            <a:off x="905898" y="1733731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CDBAE54D-6313-481F-BEFE-07E313812BC6}"/>
              </a:ext>
            </a:extLst>
          </p:cNvPr>
          <p:cNvCxnSpPr>
            <a:cxnSpLocks/>
          </p:cNvCxnSpPr>
          <p:nvPr/>
        </p:nvCxnSpPr>
        <p:spPr>
          <a:xfrm>
            <a:off x="605972" y="1439866"/>
            <a:ext cx="52307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9E62F9F7-212D-3DDE-3D68-EB22947231B6}"/>
              </a:ext>
            </a:extLst>
          </p:cNvPr>
          <p:cNvCxnSpPr>
            <a:cxnSpLocks/>
          </p:cNvCxnSpPr>
          <p:nvPr/>
        </p:nvCxnSpPr>
        <p:spPr>
          <a:xfrm>
            <a:off x="635605" y="2941995"/>
            <a:ext cx="49343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Gerade Verbindung mit Pfeil 55">
            <a:extLst>
              <a:ext uri="{FF2B5EF4-FFF2-40B4-BE49-F238E27FC236}">
                <a16:creationId xmlns:a16="http://schemas.microsoft.com/office/drawing/2014/main" id="{6FE5CADF-ECEB-B3FB-2C37-98EE6E206895}"/>
              </a:ext>
            </a:extLst>
          </p:cNvPr>
          <p:cNvCxnSpPr>
            <a:cxnSpLocks/>
          </p:cNvCxnSpPr>
          <p:nvPr/>
        </p:nvCxnSpPr>
        <p:spPr>
          <a:xfrm flipV="1">
            <a:off x="1017470" y="1439866"/>
            <a:ext cx="0" cy="2938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Textfeld 57">
            <a:extLst>
              <a:ext uri="{FF2B5EF4-FFF2-40B4-BE49-F238E27FC236}">
                <a16:creationId xmlns:a16="http://schemas.microsoft.com/office/drawing/2014/main" id="{E4466D4E-8C42-F38F-89E7-C82B9A8BE80A}"/>
              </a:ext>
            </a:extLst>
          </p:cNvPr>
          <p:cNvSpPr txBox="1"/>
          <p:nvPr/>
        </p:nvSpPr>
        <p:spPr>
          <a:xfrm rot="16200000">
            <a:off x="740346" y="1385654"/>
            <a:ext cx="402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8</a:t>
            </a:r>
          </a:p>
        </p:txBody>
      </p:sp>
      <p:cxnSp>
        <p:nvCxnSpPr>
          <p:cNvPr id="59" name="Gerade Verbindung mit Pfeil 58">
            <a:extLst>
              <a:ext uri="{FF2B5EF4-FFF2-40B4-BE49-F238E27FC236}">
                <a16:creationId xmlns:a16="http://schemas.microsoft.com/office/drawing/2014/main" id="{9519EDE5-9852-ADD0-B798-20BA9F6B3C1B}"/>
              </a:ext>
            </a:extLst>
          </p:cNvPr>
          <p:cNvCxnSpPr>
            <a:cxnSpLocks/>
          </p:cNvCxnSpPr>
          <p:nvPr/>
        </p:nvCxnSpPr>
        <p:spPr>
          <a:xfrm flipV="1">
            <a:off x="776490" y="1439866"/>
            <a:ext cx="0" cy="149512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Textfeld 61">
            <a:extLst>
              <a:ext uri="{FF2B5EF4-FFF2-40B4-BE49-F238E27FC236}">
                <a16:creationId xmlns:a16="http://schemas.microsoft.com/office/drawing/2014/main" id="{94BD9AED-7CE3-8808-4D7F-5B80C177F99E}"/>
              </a:ext>
            </a:extLst>
          </p:cNvPr>
          <p:cNvSpPr txBox="1"/>
          <p:nvPr/>
        </p:nvSpPr>
        <p:spPr>
          <a:xfrm rot="16200000">
            <a:off x="471941" y="2068022"/>
            <a:ext cx="402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51</a:t>
            </a:r>
          </a:p>
        </p:txBody>
      </p: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C470BE82-F0FF-2C68-9670-A07F41001F06}"/>
              </a:ext>
            </a:extLst>
          </p:cNvPr>
          <p:cNvCxnSpPr>
            <a:cxnSpLocks/>
          </p:cNvCxnSpPr>
          <p:nvPr/>
        </p:nvCxnSpPr>
        <p:spPr>
          <a:xfrm>
            <a:off x="5408411" y="4578541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DA1405D9-BCB5-391B-EECC-75E12840A5BD}"/>
              </a:ext>
            </a:extLst>
          </p:cNvPr>
          <p:cNvCxnSpPr>
            <a:cxnSpLocks/>
          </p:cNvCxnSpPr>
          <p:nvPr/>
        </p:nvCxnSpPr>
        <p:spPr>
          <a:xfrm>
            <a:off x="5407237" y="5383180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Gerader Verbinder 71">
            <a:extLst>
              <a:ext uri="{FF2B5EF4-FFF2-40B4-BE49-F238E27FC236}">
                <a16:creationId xmlns:a16="http://schemas.microsoft.com/office/drawing/2014/main" id="{99F0AE49-7811-5836-72DF-FD7A2533BD29}"/>
              </a:ext>
            </a:extLst>
          </p:cNvPr>
          <p:cNvCxnSpPr>
            <a:cxnSpLocks/>
          </p:cNvCxnSpPr>
          <p:nvPr/>
        </p:nvCxnSpPr>
        <p:spPr>
          <a:xfrm flipH="1">
            <a:off x="9549950" y="3319463"/>
            <a:ext cx="6562" cy="941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r Verbinder 73">
            <a:extLst>
              <a:ext uri="{FF2B5EF4-FFF2-40B4-BE49-F238E27FC236}">
                <a16:creationId xmlns:a16="http://schemas.microsoft.com/office/drawing/2014/main" id="{962695D4-2334-415E-769D-CD76B5A35D28}"/>
              </a:ext>
            </a:extLst>
          </p:cNvPr>
          <p:cNvCxnSpPr>
            <a:cxnSpLocks/>
          </p:cNvCxnSpPr>
          <p:nvPr/>
        </p:nvCxnSpPr>
        <p:spPr>
          <a:xfrm flipV="1">
            <a:off x="9015850" y="4260910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Gerader Verbinder 76">
            <a:extLst>
              <a:ext uri="{FF2B5EF4-FFF2-40B4-BE49-F238E27FC236}">
                <a16:creationId xmlns:a16="http://schemas.microsoft.com/office/drawing/2014/main" id="{FD1245FD-3142-28E9-80D0-572F5D2C6473}"/>
              </a:ext>
            </a:extLst>
          </p:cNvPr>
          <p:cNvCxnSpPr>
            <a:cxnSpLocks/>
          </p:cNvCxnSpPr>
          <p:nvPr/>
        </p:nvCxnSpPr>
        <p:spPr>
          <a:xfrm flipV="1">
            <a:off x="6332522" y="4273333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Gerader Verbinder 77">
            <a:extLst>
              <a:ext uri="{FF2B5EF4-FFF2-40B4-BE49-F238E27FC236}">
                <a16:creationId xmlns:a16="http://schemas.microsoft.com/office/drawing/2014/main" id="{CA739009-CFD4-7132-3B00-443B2B69DD1C}"/>
              </a:ext>
            </a:extLst>
          </p:cNvPr>
          <p:cNvCxnSpPr>
            <a:cxnSpLocks/>
          </p:cNvCxnSpPr>
          <p:nvPr/>
        </p:nvCxnSpPr>
        <p:spPr>
          <a:xfrm flipH="1">
            <a:off x="9015850" y="4042998"/>
            <a:ext cx="6856" cy="2303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1C450E7A-73B3-25F7-2699-BFB1EE1E1FE4}"/>
              </a:ext>
            </a:extLst>
          </p:cNvPr>
          <p:cNvCxnSpPr>
            <a:cxnSpLocks/>
          </p:cNvCxnSpPr>
          <p:nvPr/>
        </p:nvCxnSpPr>
        <p:spPr>
          <a:xfrm>
            <a:off x="6337922" y="3529013"/>
            <a:ext cx="0" cy="7547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Gerader Verbinder 79">
            <a:extLst>
              <a:ext uri="{FF2B5EF4-FFF2-40B4-BE49-F238E27FC236}">
                <a16:creationId xmlns:a16="http://schemas.microsoft.com/office/drawing/2014/main" id="{3B77A07A-3A29-11BD-1630-CBF1BF5D45DC}"/>
              </a:ext>
            </a:extLst>
          </p:cNvPr>
          <p:cNvCxnSpPr>
            <a:cxnSpLocks/>
          </p:cNvCxnSpPr>
          <p:nvPr/>
        </p:nvCxnSpPr>
        <p:spPr>
          <a:xfrm>
            <a:off x="5377445" y="3319463"/>
            <a:ext cx="0" cy="941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 Verbindung mit Pfeil 80">
            <a:extLst>
              <a:ext uri="{FF2B5EF4-FFF2-40B4-BE49-F238E27FC236}">
                <a16:creationId xmlns:a16="http://schemas.microsoft.com/office/drawing/2014/main" id="{07250770-7CCB-7138-064A-6AC274667FA7}"/>
              </a:ext>
            </a:extLst>
          </p:cNvPr>
          <p:cNvCxnSpPr>
            <a:cxnSpLocks/>
          </p:cNvCxnSpPr>
          <p:nvPr/>
        </p:nvCxnSpPr>
        <p:spPr>
          <a:xfrm>
            <a:off x="5386939" y="3429000"/>
            <a:ext cx="415351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Gerade Verbindung mit Pfeil 81">
            <a:extLst>
              <a:ext uri="{FF2B5EF4-FFF2-40B4-BE49-F238E27FC236}">
                <a16:creationId xmlns:a16="http://schemas.microsoft.com/office/drawing/2014/main" id="{647DB939-C55B-7C47-8B2B-41CB59B0098E}"/>
              </a:ext>
            </a:extLst>
          </p:cNvPr>
          <p:cNvCxnSpPr>
            <a:cxnSpLocks/>
          </p:cNvCxnSpPr>
          <p:nvPr/>
        </p:nvCxnSpPr>
        <p:spPr>
          <a:xfrm>
            <a:off x="9010513" y="4152937"/>
            <a:ext cx="5272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Gerade Verbindung mit Pfeil 87">
            <a:extLst>
              <a:ext uri="{FF2B5EF4-FFF2-40B4-BE49-F238E27FC236}">
                <a16:creationId xmlns:a16="http://schemas.microsoft.com/office/drawing/2014/main" id="{7351C4A8-4EBB-1C97-70CF-D88D69B0E457}"/>
              </a:ext>
            </a:extLst>
          </p:cNvPr>
          <p:cNvCxnSpPr>
            <a:cxnSpLocks/>
          </p:cNvCxnSpPr>
          <p:nvPr/>
        </p:nvCxnSpPr>
        <p:spPr>
          <a:xfrm>
            <a:off x="6337922" y="3634520"/>
            <a:ext cx="321202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feld 92">
            <a:extLst>
              <a:ext uri="{FF2B5EF4-FFF2-40B4-BE49-F238E27FC236}">
                <a16:creationId xmlns:a16="http://schemas.microsoft.com/office/drawing/2014/main" id="{696B96B2-7F51-393F-F4BA-57C409BA530E}"/>
              </a:ext>
            </a:extLst>
          </p:cNvPr>
          <p:cNvSpPr txBox="1"/>
          <p:nvPr/>
        </p:nvSpPr>
        <p:spPr>
          <a:xfrm>
            <a:off x="9133071" y="395785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30</a:t>
            </a:r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A6295DD4-726B-DB11-54D9-41B783CEA4B5}"/>
              </a:ext>
            </a:extLst>
          </p:cNvPr>
          <p:cNvSpPr txBox="1"/>
          <p:nvPr/>
        </p:nvSpPr>
        <p:spPr>
          <a:xfrm>
            <a:off x="7727876" y="3419186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130</a:t>
            </a: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0BE096B2-9BF3-47DE-B520-5AC52387C5B8}"/>
              </a:ext>
            </a:extLst>
          </p:cNvPr>
          <p:cNvSpPr txBox="1"/>
          <p:nvPr/>
        </p:nvSpPr>
        <p:spPr>
          <a:xfrm>
            <a:off x="7323187" y="3217335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200</a:t>
            </a:r>
          </a:p>
        </p:txBody>
      </p: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909E05AD-25F1-2A99-617E-C3DE65A65073}"/>
              </a:ext>
            </a:extLst>
          </p:cNvPr>
          <p:cNvCxnSpPr>
            <a:cxnSpLocks/>
          </p:cNvCxnSpPr>
          <p:nvPr/>
        </p:nvCxnSpPr>
        <p:spPr>
          <a:xfrm>
            <a:off x="1736095" y="2630204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0E3F2ABE-3BAD-D0E2-A253-0144094B7304}"/>
              </a:ext>
            </a:extLst>
          </p:cNvPr>
          <p:cNvCxnSpPr>
            <a:cxnSpLocks/>
          </p:cNvCxnSpPr>
          <p:nvPr/>
        </p:nvCxnSpPr>
        <p:spPr>
          <a:xfrm>
            <a:off x="4676575" y="2648131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2FE5A2EF-92D1-7052-8B7A-24A57DDE9E1E}"/>
              </a:ext>
            </a:extLst>
          </p:cNvPr>
          <p:cNvCxnSpPr>
            <a:cxnSpLocks/>
          </p:cNvCxnSpPr>
          <p:nvPr/>
        </p:nvCxnSpPr>
        <p:spPr>
          <a:xfrm>
            <a:off x="4967844" y="2654599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09927908-A2BD-E825-EDC9-75BEB4FC1C48}"/>
              </a:ext>
            </a:extLst>
          </p:cNvPr>
          <p:cNvCxnSpPr>
            <a:cxnSpLocks/>
          </p:cNvCxnSpPr>
          <p:nvPr/>
        </p:nvCxnSpPr>
        <p:spPr>
          <a:xfrm>
            <a:off x="6231778" y="2654599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438CB8E1-8A0A-CEC2-8AF2-5A061ADDEA45}"/>
              </a:ext>
            </a:extLst>
          </p:cNvPr>
          <p:cNvCxnSpPr>
            <a:cxnSpLocks/>
          </p:cNvCxnSpPr>
          <p:nvPr/>
        </p:nvCxnSpPr>
        <p:spPr>
          <a:xfrm>
            <a:off x="6497480" y="2664081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5375E76C-243B-CEED-87E9-B1AACB511DAA}"/>
              </a:ext>
            </a:extLst>
          </p:cNvPr>
          <p:cNvCxnSpPr>
            <a:cxnSpLocks/>
          </p:cNvCxnSpPr>
          <p:nvPr/>
        </p:nvCxnSpPr>
        <p:spPr>
          <a:xfrm>
            <a:off x="8905711" y="2664080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2DC91268-2DE1-C431-7009-26206AB75AD6}"/>
              </a:ext>
            </a:extLst>
          </p:cNvPr>
          <p:cNvCxnSpPr>
            <a:cxnSpLocks/>
          </p:cNvCxnSpPr>
          <p:nvPr/>
        </p:nvCxnSpPr>
        <p:spPr>
          <a:xfrm>
            <a:off x="9189317" y="2664080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E9FDE88A-08EA-7C0C-CFAD-019FF250ECA3}"/>
              </a:ext>
            </a:extLst>
          </p:cNvPr>
          <p:cNvCxnSpPr>
            <a:cxnSpLocks/>
          </p:cNvCxnSpPr>
          <p:nvPr/>
        </p:nvCxnSpPr>
        <p:spPr>
          <a:xfrm flipH="1">
            <a:off x="1729629" y="2948351"/>
            <a:ext cx="4216" cy="3104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id="{0A47335C-C16B-C1E7-63AD-0000C9475527}"/>
              </a:ext>
            </a:extLst>
          </p:cNvPr>
          <p:cNvSpPr txBox="1"/>
          <p:nvPr/>
        </p:nvSpPr>
        <p:spPr>
          <a:xfrm rot="16200000">
            <a:off x="763451" y="2617632"/>
            <a:ext cx="402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8</a:t>
            </a:r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B68EFC2F-DC78-800E-E0F0-207A2D4B2C0F}"/>
              </a:ext>
            </a:extLst>
          </p:cNvPr>
          <p:cNvCxnSpPr>
            <a:cxnSpLocks/>
          </p:cNvCxnSpPr>
          <p:nvPr/>
        </p:nvCxnSpPr>
        <p:spPr>
          <a:xfrm flipV="1">
            <a:off x="1059715" y="2671846"/>
            <a:ext cx="0" cy="2938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A9418359-CDD8-FE8F-E32D-4DF912E63CF2}"/>
              </a:ext>
            </a:extLst>
          </p:cNvPr>
          <p:cNvCxnSpPr>
            <a:cxnSpLocks/>
          </p:cNvCxnSpPr>
          <p:nvPr/>
        </p:nvCxnSpPr>
        <p:spPr>
          <a:xfrm>
            <a:off x="905896" y="2651703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Ellipse 36">
            <a:extLst>
              <a:ext uri="{FF2B5EF4-FFF2-40B4-BE49-F238E27FC236}">
                <a16:creationId xmlns:a16="http://schemas.microsoft.com/office/drawing/2014/main" id="{81E6460A-5E3F-40AA-A509-EDEB5F5E0365}"/>
              </a:ext>
            </a:extLst>
          </p:cNvPr>
          <p:cNvSpPr/>
          <p:nvPr/>
        </p:nvSpPr>
        <p:spPr>
          <a:xfrm>
            <a:off x="7331549" y="5142422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1451DD52-917B-C49A-4C14-3F02C9150271}"/>
              </a:ext>
            </a:extLst>
          </p:cNvPr>
          <p:cNvSpPr/>
          <p:nvPr/>
        </p:nvSpPr>
        <p:spPr>
          <a:xfrm>
            <a:off x="7086032" y="5462607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E04D7642-C063-17E4-B1D3-CBBFDF0CFF07}"/>
              </a:ext>
            </a:extLst>
          </p:cNvPr>
          <p:cNvSpPr/>
          <p:nvPr/>
        </p:nvSpPr>
        <p:spPr>
          <a:xfrm>
            <a:off x="7323187" y="5457364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2FBCCDB8-65ED-B5BE-883E-E6F99765C6D0}"/>
              </a:ext>
            </a:extLst>
          </p:cNvPr>
          <p:cNvSpPr/>
          <p:nvPr/>
        </p:nvSpPr>
        <p:spPr>
          <a:xfrm>
            <a:off x="7085965" y="5135295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4F492D53-ED81-5E83-9663-C22EE2A60122}"/>
              </a:ext>
            </a:extLst>
          </p:cNvPr>
          <p:cNvCxnSpPr>
            <a:cxnSpLocks/>
          </p:cNvCxnSpPr>
          <p:nvPr/>
        </p:nvCxnSpPr>
        <p:spPr>
          <a:xfrm flipV="1">
            <a:off x="7156434" y="4260910"/>
            <a:ext cx="0" cy="1063565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C9C8B99D-5446-F0FC-005B-54CDDBB95E93}"/>
              </a:ext>
            </a:extLst>
          </p:cNvPr>
          <p:cNvCxnSpPr>
            <a:cxnSpLocks/>
          </p:cNvCxnSpPr>
          <p:nvPr/>
        </p:nvCxnSpPr>
        <p:spPr>
          <a:xfrm flipV="1">
            <a:off x="7400972" y="4288673"/>
            <a:ext cx="0" cy="1035802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Gerader Verbinder 75">
            <a:extLst>
              <a:ext uri="{FF2B5EF4-FFF2-40B4-BE49-F238E27FC236}">
                <a16:creationId xmlns:a16="http://schemas.microsoft.com/office/drawing/2014/main" id="{F8FC2256-95FE-C0FB-9FC9-E5E5312F194D}"/>
              </a:ext>
            </a:extLst>
          </p:cNvPr>
          <p:cNvCxnSpPr>
            <a:cxnSpLocks/>
          </p:cNvCxnSpPr>
          <p:nvPr/>
        </p:nvCxnSpPr>
        <p:spPr>
          <a:xfrm>
            <a:off x="7401072" y="3906401"/>
            <a:ext cx="0" cy="3633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7FAE4FD5-0B29-17BE-55DC-D748A428AA6C}"/>
              </a:ext>
            </a:extLst>
          </p:cNvPr>
          <p:cNvCxnSpPr>
            <a:cxnSpLocks/>
          </p:cNvCxnSpPr>
          <p:nvPr/>
        </p:nvCxnSpPr>
        <p:spPr>
          <a:xfrm>
            <a:off x="7158076" y="3765375"/>
            <a:ext cx="0" cy="4962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Gerade Verbindung mit Pfeil 89">
            <a:extLst>
              <a:ext uri="{FF2B5EF4-FFF2-40B4-BE49-F238E27FC236}">
                <a16:creationId xmlns:a16="http://schemas.microsoft.com/office/drawing/2014/main" id="{97205E4D-4C95-7488-5E35-336BDD7C05C5}"/>
              </a:ext>
            </a:extLst>
          </p:cNvPr>
          <p:cNvCxnSpPr>
            <a:cxnSpLocks/>
          </p:cNvCxnSpPr>
          <p:nvPr/>
        </p:nvCxnSpPr>
        <p:spPr>
          <a:xfrm>
            <a:off x="7156434" y="3853595"/>
            <a:ext cx="240007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feld 91">
            <a:extLst>
              <a:ext uri="{FF2B5EF4-FFF2-40B4-BE49-F238E27FC236}">
                <a16:creationId xmlns:a16="http://schemas.microsoft.com/office/drawing/2014/main" id="{25F314E6-74B2-F9CA-AAF0-D0CBF2A8FF2F}"/>
              </a:ext>
            </a:extLst>
          </p:cNvPr>
          <p:cNvSpPr txBox="1"/>
          <p:nvPr/>
        </p:nvSpPr>
        <p:spPr>
          <a:xfrm>
            <a:off x="8020763" y="363894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110</a:t>
            </a:r>
          </a:p>
        </p:txBody>
      </p:sp>
      <p:cxnSp>
        <p:nvCxnSpPr>
          <p:cNvPr id="95" name="Gerade Verbindung mit Pfeil 94">
            <a:extLst>
              <a:ext uri="{FF2B5EF4-FFF2-40B4-BE49-F238E27FC236}">
                <a16:creationId xmlns:a16="http://schemas.microsoft.com/office/drawing/2014/main" id="{090BA315-AEB1-3492-9904-99E19DB38032}"/>
              </a:ext>
            </a:extLst>
          </p:cNvPr>
          <p:cNvCxnSpPr>
            <a:cxnSpLocks/>
          </p:cNvCxnSpPr>
          <p:nvPr/>
        </p:nvCxnSpPr>
        <p:spPr>
          <a:xfrm>
            <a:off x="7400972" y="4001655"/>
            <a:ext cx="215554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" name="Textfeld 102">
            <a:extLst>
              <a:ext uri="{FF2B5EF4-FFF2-40B4-BE49-F238E27FC236}">
                <a16:creationId xmlns:a16="http://schemas.microsoft.com/office/drawing/2014/main" id="{706340DB-67AD-000B-6D53-4069F2FEED8F}"/>
              </a:ext>
            </a:extLst>
          </p:cNvPr>
          <p:cNvSpPr txBox="1"/>
          <p:nvPr/>
        </p:nvSpPr>
        <p:spPr>
          <a:xfrm>
            <a:off x="8292798" y="380948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95</a:t>
            </a:r>
          </a:p>
        </p:txBody>
      </p:sp>
      <p:cxnSp>
        <p:nvCxnSpPr>
          <p:cNvPr id="104" name="Gerade Verbindung mit Pfeil 103">
            <a:extLst>
              <a:ext uri="{FF2B5EF4-FFF2-40B4-BE49-F238E27FC236}">
                <a16:creationId xmlns:a16="http://schemas.microsoft.com/office/drawing/2014/main" id="{BF74EE5C-4EE2-E5EC-8227-627C5764EDBB}"/>
              </a:ext>
            </a:extLst>
          </p:cNvPr>
          <p:cNvCxnSpPr>
            <a:cxnSpLocks/>
          </p:cNvCxnSpPr>
          <p:nvPr/>
        </p:nvCxnSpPr>
        <p:spPr>
          <a:xfrm flipV="1">
            <a:off x="4992631" y="4269782"/>
            <a:ext cx="0" cy="94435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0" name="Textfeld 109">
            <a:extLst>
              <a:ext uri="{FF2B5EF4-FFF2-40B4-BE49-F238E27FC236}">
                <a16:creationId xmlns:a16="http://schemas.microsoft.com/office/drawing/2014/main" id="{6C44ECD9-E7DF-0605-A8D8-B3FF020F0A71}"/>
              </a:ext>
            </a:extLst>
          </p:cNvPr>
          <p:cNvSpPr txBox="1"/>
          <p:nvPr/>
        </p:nvSpPr>
        <p:spPr>
          <a:xfrm rot="16200000">
            <a:off x="4583262" y="4465010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75</a:t>
            </a:r>
          </a:p>
        </p:txBody>
      </p:sp>
      <p:cxnSp>
        <p:nvCxnSpPr>
          <p:cNvPr id="118" name="Gerader Verbinder 117">
            <a:extLst>
              <a:ext uri="{FF2B5EF4-FFF2-40B4-BE49-F238E27FC236}">
                <a16:creationId xmlns:a16="http://schemas.microsoft.com/office/drawing/2014/main" id="{A24D725B-554E-95D6-CE8E-A5873B275AD1}"/>
              </a:ext>
            </a:extLst>
          </p:cNvPr>
          <p:cNvCxnSpPr>
            <a:cxnSpLocks/>
          </p:cNvCxnSpPr>
          <p:nvPr/>
        </p:nvCxnSpPr>
        <p:spPr>
          <a:xfrm>
            <a:off x="2766815" y="1446867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>
            <a:extLst>
              <a:ext uri="{FF2B5EF4-FFF2-40B4-BE49-F238E27FC236}">
                <a16:creationId xmlns:a16="http://schemas.microsoft.com/office/drawing/2014/main" id="{1B0CF32E-A01C-AB8E-7838-D32A7AF1B5B5}"/>
              </a:ext>
            </a:extLst>
          </p:cNvPr>
          <p:cNvCxnSpPr>
            <a:cxnSpLocks/>
          </p:cNvCxnSpPr>
          <p:nvPr/>
        </p:nvCxnSpPr>
        <p:spPr>
          <a:xfrm>
            <a:off x="2876352" y="1456130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Gerader Verbinder 120">
            <a:extLst>
              <a:ext uri="{FF2B5EF4-FFF2-40B4-BE49-F238E27FC236}">
                <a16:creationId xmlns:a16="http://schemas.microsoft.com/office/drawing/2014/main" id="{D43C0C5A-CE63-A5B7-D2B2-FD2D2005C74F}"/>
              </a:ext>
            </a:extLst>
          </p:cNvPr>
          <p:cNvCxnSpPr>
            <a:cxnSpLocks/>
          </p:cNvCxnSpPr>
          <p:nvPr/>
        </p:nvCxnSpPr>
        <p:spPr>
          <a:xfrm>
            <a:off x="3119239" y="1456130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Gerader Verbinder 121">
            <a:extLst>
              <a:ext uri="{FF2B5EF4-FFF2-40B4-BE49-F238E27FC236}">
                <a16:creationId xmlns:a16="http://schemas.microsoft.com/office/drawing/2014/main" id="{A3162A9C-B11E-DEF2-1F2B-B6DB7B8825C3}"/>
              </a:ext>
            </a:extLst>
          </p:cNvPr>
          <p:cNvCxnSpPr>
            <a:cxnSpLocks/>
          </p:cNvCxnSpPr>
          <p:nvPr/>
        </p:nvCxnSpPr>
        <p:spPr>
          <a:xfrm>
            <a:off x="3253245" y="1456130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Gerader Verbinder 126">
            <a:extLst>
              <a:ext uri="{FF2B5EF4-FFF2-40B4-BE49-F238E27FC236}">
                <a16:creationId xmlns:a16="http://schemas.microsoft.com/office/drawing/2014/main" id="{7E793198-9E28-943C-C650-4F02E3371E3E}"/>
              </a:ext>
            </a:extLst>
          </p:cNvPr>
          <p:cNvCxnSpPr>
            <a:cxnSpLocks/>
          </p:cNvCxnSpPr>
          <p:nvPr/>
        </p:nvCxnSpPr>
        <p:spPr>
          <a:xfrm flipV="1">
            <a:off x="1608278" y="1432149"/>
            <a:ext cx="0" cy="1502844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Gerader Verbinder 131">
            <a:extLst>
              <a:ext uri="{FF2B5EF4-FFF2-40B4-BE49-F238E27FC236}">
                <a16:creationId xmlns:a16="http://schemas.microsoft.com/office/drawing/2014/main" id="{689CAC54-D1BA-C117-B5EF-19EEEA22B33F}"/>
              </a:ext>
            </a:extLst>
          </p:cNvPr>
          <p:cNvCxnSpPr>
            <a:cxnSpLocks/>
          </p:cNvCxnSpPr>
          <p:nvPr/>
        </p:nvCxnSpPr>
        <p:spPr>
          <a:xfrm flipV="1">
            <a:off x="4833377" y="1456130"/>
            <a:ext cx="0" cy="1502844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3" name="Gerader Verbinder 132">
            <a:extLst>
              <a:ext uri="{FF2B5EF4-FFF2-40B4-BE49-F238E27FC236}">
                <a16:creationId xmlns:a16="http://schemas.microsoft.com/office/drawing/2014/main" id="{1CEBADE2-1FBF-C463-8A5A-83DC018D930D}"/>
              </a:ext>
            </a:extLst>
          </p:cNvPr>
          <p:cNvCxnSpPr>
            <a:cxnSpLocks/>
          </p:cNvCxnSpPr>
          <p:nvPr/>
        </p:nvCxnSpPr>
        <p:spPr>
          <a:xfrm flipV="1">
            <a:off x="6342124" y="1439866"/>
            <a:ext cx="0" cy="1502844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Gerader Verbinder 133">
            <a:extLst>
              <a:ext uri="{FF2B5EF4-FFF2-40B4-BE49-F238E27FC236}">
                <a16:creationId xmlns:a16="http://schemas.microsoft.com/office/drawing/2014/main" id="{EBE0B6C4-66A9-1603-CE91-80B8C4B5999F}"/>
              </a:ext>
            </a:extLst>
          </p:cNvPr>
          <p:cNvCxnSpPr>
            <a:cxnSpLocks/>
          </p:cNvCxnSpPr>
          <p:nvPr/>
        </p:nvCxnSpPr>
        <p:spPr>
          <a:xfrm flipV="1">
            <a:off x="9056749" y="1446867"/>
            <a:ext cx="0" cy="1502844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Gerader Verbinder 134">
            <a:extLst>
              <a:ext uri="{FF2B5EF4-FFF2-40B4-BE49-F238E27FC236}">
                <a16:creationId xmlns:a16="http://schemas.microsoft.com/office/drawing/2014/main" id="{9FEDFEA8-AF9D-EBE8-8076-C772D3267605}"/>
              </a:ext>
            </a:extLst>
          </p:cNvPr>
          <p:cNvCxnSpPr>
            <a:cxnSpLocks/>
          </p:cNvCxnSpPr>
          <p:nvPr/>
        </p:nvCxnSpPr>
        <p:spPr>
          <a:xfrm flipV="1">
            <a:off x="2824769" y="1456130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Gerader Verbinder 139">
            <a:extLst>
              <a:ext uri="{FF2B5EF4-FFF2-40B4-BE49-F238E27FC236}">
                <a16:creationId xmlns:a16="http://schemas.microsoft.com/office/drawing/2014/main" id="{D2117D2A-ADC6-974C-DA82-A5DDA81F16D8}"/>
              </a:ext>
            </a:extLst>
          </p:cNvPr>
          <p:cNvCxnSpPr>
            <a:cxnSpLocks/>
          </p:cNvCxnSpPr>
          <p:nvPr/>
        </p:nvCxnSpPr>
        <p:spPr>
          <a:xfrm flipV="1">
            <a:off x="3192804" y="1466581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Gerader Verbinder 143">
            <a:extLst>
              <a:ext uri="{FF2B5EF4-FFF2-40B4-BE49-F238E27FC236}">
                <a16:creationId xmlns:a16="http://schemas.microsoft.com/office/drawing/2014/main" id="{DCC788F9-13D6-C739-1F6B-D43ED8727C34}"/>
              </a:ext>
            </a:extLst>
          </p:cNvPr>
          <p:cNvCxnSpPr>
            <a:cxnSpLocks/>
          </p:cNvCxnSpPr>
          <p:nvPr/>
        </p:nvCxnSpPr>
        <p:spPr>
          <a:xfrm>
            <a:off x="7155972" y="1446219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Gerader Verbinder 144">
            <a:extLst>
              <a:ext uri="{FF2B5EF4-FFF2-40B4-BE49-F238E27FC236}">
                <a16:creationId xmlns:a16="http://schemas.microsoft.com/office/drawing/2014/main" id="{A8AA81DE-82C0-4EC0-DAD2-A0D1D13FD380}"/>
              </a:ext>
            </a:extLst>
          </p:cNvPr>
          <p:cNvCxnSpPr>
            <a:cxnSpLocks/>
          </p:cNvCxnSpPr>
          <p:nvPr/>
        </p:nvCxnSpPr>
        <p:spPr>
          <a:xfrm>
            <a:off x="7265509" y="1455482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Gerader Verbinder 145">
            <a:extLst>
              <a:ext uri="{FF2B5EF4-FFF2-40B4-BE49-F238E27FC236}">
                <a16:creationId xmlns:a16="http://schemas.microsoft.com/office/drawing/2014/main" id="{CF8AEC41-2894-3429-1BB4-59D4FA820DFD}"/>
              </a:ext>
            </a:extLst>
          </p:cNvPr>
          <p:cNvCxnSpPr>
            <a:cxnSpLocks/>
          </p:cNvCxnSpPr>
          <p:nvPr/>
        </p:nvCxnSpPr>
        <p:spPr>
          <a:xfrm flipV="1">
            <a:off x="7213926" y="1455482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Gerader Verbinder 146">
            <a:extLst>
              <a:ext uri="{FF2B5EF4-FFF2-40B4-BE49-F238E27FC236}">
                <a16:creationId xmlns:a16="http://schemas.microsoft.com/office/drawing/2014/main" id="{DAF632E2-022C-14EF-FA51-A268B51A9002}"/>
              </a:ext>
            </a:extLst>
          </p:cNvPr>
          <p:cNvCxnSpPr>
            <a:cxnSpLocks/>
          </p:cNvCxnSpPr>
          <p:nvPr/>
        </p:nvCxnSpPr>
        <p:spPr>
          <a:xfrm>
            <a:off x="7491664" y="1446219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Gerader Verbinder 147">
            <a:extLst>
              <a:ext uri="{FF2B5EF4-FFF2-40B4-BE49-F238E27FC236}">
                <a16:creationId xmlns:a16="http://schemas.microsoft.com/office/drawing/2014/main" id="{A3675211-55F9-D900-C5CE-2EA5413DAE56}"/>
              </a:ext>
            </a:extLst>
          </p:cNvPr>
          <p:cNvCxnSpPr>
            <a:cxnSpLocks/>
          </p:cNvCxnSpPr>
          <p:nvPr/>
        </p:nvCxnSpPr>
        <p:spPr>
          <a:xfrm>
            <a:off x="7649960" y="1446219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Gerader Verbinder 148">
            <a:extLst>
              <a:ext uri="{FF2B5EF4-FFF2-40B4-BE49-F238E27FC236}">
                <a16:creationId xmlns:a16="http://schemas.microsoft.com/office/drawing/2014/main" id="{B6C7E688-A94B-0F7A-FB22-A4D466B913C4}"/>
              </a:ext>
            </a:extLst>
          </p:cNvPr>
          <p:cNvCxnSpPr>
            <a:cxnSpLocks/>
          </p:cNvCxnSpPr>
          <p:nvPr/>
        </p:nvCxnSpPr>
        <p:spPr>
          <a:xfrm flipV="1">
            <a:off x="7575534" y="1446219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0" name="Gerader Verbinder 149">
            <a:extLst>
              <a:ext uri="{FF2B5EF4-FFF2-40B4-BE49-F238E27FC236}">
                <a16:creationId xmlns:a16="http://schemas.microsoft.com/office/drawing/2014/main" id="{8117579E-9106-DBBA-13A0-1E8B85BB6990}"/>
              </a:ext>
            </a:extLst>
          </p:cNvPr>
          <p:cNvCxnSpPr>
            <a:cxnSpLocks/>
          </p:cNvCxnSpPr>
          <p:nvPr/>
        </p:nvCxnSpPr>
        <p:spPr>
          <a:xfrm>
            <a:off x="3121861" y="1720771"/>
            <a:ext cx="1097" cy="24171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Gerader Verbinder 150">
            <a:extLst>
              <a:ext uri="{FF2B5EF4-FFF2-40B4-BE49-F238E27FC236}">
                <a16:creationId xmlns:a16="http://schemas.microsoft.com/office/drawing/2014/main" id="{DCD9458A-0192-B1F4-12D7-55F5AF29EEF9}"/>
              </a:ext>
            </a:extLst>
          </p:cNvPr>
          <p:cNvCxnSpPr>
            <a:cxnSpLocks/>
          </p:cNvCxnSpPr>
          <p:nvPr/>
        </p:nvCxnSpPr>
        <p:spPr>
          <a:xfrm flipV="1">
            <a:off x="3000982" y="1432149"/>
            <a:ext cx="0" cy="1516202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Gerader Verbinder 152">
            <a:extLst>
              <a:ext uri="{FF2B5EF4-FFF2-40B4-BE49-F238E27FC236}">
                <a16:creationId xmlns:a16="http://schemas.microsoft.com/office/drawing/2014/main" id="{5F5397EC-80DF-604B-21B7-B477EE984004}"/>
              </a:ext>
            </a:extLst>
          </p:cNvPr>
          <p:cNvCxnSpPr>
            <a:cxnSpLocks/>
          </p:cNvCxnSpPr>
          <p:nvPr/>
        </p:nvCxnSpPr>
        <p:spPr>
          <a:xfrm flipH="1">
            <a:off x="3253173" y="1734659"/>
            <a:ext cx="72" cy="2278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Gerade Verbindung mit Pfeil 156">
            <a:extLst>
              <a:ext uri="{FF2B5EF4-FFF2-40B4-BE49-F238E27FC236}">
                <a16:creationId xmlns:a16="http://schemas.microsoft.com/office/drawing/2014/main" id="{92F4DA87-0AFE-C829-17AD-52D58A778EFB}"/>
              </a:ext>
            </a:extLst>
          </p:cNvPr>
          <p:cNvCxnSpPr>
            <a:cxnSpLocks/>
          </p:cNvCxnSpPr>
          <p:nvPr/>
        </p:nvCxnSpPr>
        <p:spPr>
          <a:xfrm>
            <a:off x="3253173" y="1897618"/>
            <a:ext cx="26340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Gerader Verbinder 157">
            <a:extLst>
              <a:ext uri="{FF2B5EF4-FFF2-40B4-BE49-F238E27FC236}">
                <a16:creationId xmlns:a16="http://schemas.microsoft.com/office/drawing/2014/main" id="{2C1233C4-A541-CEC2-5F7C-376519DF4D37}"/>
              </a:ext>
            </a:extLst>
          </p:cNvPr>
          <p:cNvCxnSpPr>
            <a:cxnSpLocks/>
          </p:cNvCxnSpPr>
          <p:nvPr/>
        </p:nvCxnSpPr>
        <p:spPr>
          <a:xfrm>
            <a:off x="3119239" y="1897618"/>
            <a:ext cx="1339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0" name="Textfeld 159">
            <a:extLst>
              <a:ext uri="{FF2B5EF4-FFF2-40B4-BE49-F238E27FC236}">
                <a16:creationId xmlns:a16="http://schemas.microsoft.com/office/drawing/2014/main" id="{EE88FB58-2167-E9FC-9875-07C2D3837EA9}"/>
              </a:ext>
            </a:extLst>
          </p:cNvPr>
          <p:cNvSpPr txBox="1"/>
          <p:nvPr/>
        </p:nvSpPr>
        <p:spPr>
          <a:xfrm>
            <a:off x="3269268" y="1699517"/>
            <a:ext cx="9839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 x </a:t>
            </a:r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</a:t>
            </a:r>
            <a:r>
              <a:rPr lang="de-DE" sz="1000" dirty="0"/>
              <a:t>4</a:t>
            </a: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4ED0729B-EB67-E9EE-93BC-6E2BD98E8E5C}"/>
              </a:ext>
            </a:extLst>
          </p:cNvPr>
          <p:cNvSpPr/>
          <p:nvPr/>
        </p:nvSpPr>
        <p:spPr>
          <a:xfrm>
            <a:off x="5357133" y="5155427"/>
            <a:ext cx="381640" cy="504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D86A99E5-C42A-2DD2-2E2A-9AAEE780F6FD}"/>
              </a:ext>
            </a:extLst>
          </p:cNvPr>
          <p:cNvSpPr/>
          <p:nvPr/>
        </p:nvSpPr>
        <p:spPr>
          <a:xfrm>
            <a:off x="5458838" y="5707104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29E0138A-204A-F33E-82D2-CEC259F93C64}"/>
              </a:ext>
            </a:extLst>
          </p:cNvPr>
          <p:cNvSpPr/>
          <p:nvPr/>
        </p:nvSpPr>
        <p:spPr>
          <a:xfrm>
            <a:off x="5458837" y="4964989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1" name="Gerader Verbinder 70">
            <a:extLst>
              <a:ext uri="{FF2B5EF4-FFF2-40B4-BE49-F238E27FC236}">
                <a16:creationId xmlns:a16="http://schemas.microsoft.com/office/drawing/2014/main" id="{267C1C4F-0CD5-7507-B369-D39114B88943}"/>
              </a:ext>
            </a:extLst>
          </p:cNvPr>
          <p:cNvCxnSpPr>
            <a:cxnSpLocks/>
          </p:cNvCxnSpPr>
          <p:nvPr/>
        </p:nvCxnSpPr>
        <p:spPr>
          <a:xfrm>
            <a:off x="5568485" y="4080967"/>
            <a:ext cx="0" cy="161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A439DECD-51BA-AC85-9F0F-3DB58F41C5ED}"/>
              </a:ext>
            </a:extLst>
          </p:cNvPr>
          <p:cNvCxnSpPr>
            <a:cxnSpLocks/>
          </p:cNvCxnSpPr>
          <p:nvPr/>
        </p:nvCxnSpPr>
        <p:spPr>
          <a:xfrm>
            <a:off x="5735449" y="3769015"/>
            <a:ext cx="0" cy="4889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Gerader Verbinder 85">
            <a:extLst>
              <a:ext uri="{FF2B5EF4-FFF2-40B4-BE49-F238E27FC236}">
                <a16:creationId xmlns:a16="http://schemas.microsoft.com/office/drawing/2014/main" id="{9042C5FA-945B-602D-0CAF-B6FC17C3EE73}"/>
              </a:ext>
            </a:extLst>
          </p:cNvPr>
          <p:cNvCxnSpPr>
            <a:cxnSpLocks/>
          </p:cNvCxnSpPr>
          <p:nvPr/>
        </p:nvCxnSpPr>
        <p:spPr>
          <a:xfrm>
            <a:off x="5568485" y="4013490"/>
            <a:ext cx="0" cy="2294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rade Verbindung mit Pfeil 86">
            <a:extLst>
              <a:ext uri="{FF2B5EF4-FFF2-40B4-BE49-F238E27FC236}">
                <a16:creationId xmlns:a16="http://schemas.microsoft.com/office/drawing/2014/main" id="{4BD05695-6EA9-4B6F-1027-5984D8350191}"/>
              </a:ext>
            </a:extLst>
          </p:cNvPr>
          <p:cNvCxnSpPr>
            <a:cxnSpLocks/>
          </p:cNvCxnSpPr>
          <p:nvPr/>
        </p:nvCxnSpPr>
        <p:spPr>
          <a:xfrm>
            <a:off x="5377445" y="4128215"/>
            <a:ext cx="19104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9" name="Textfeld 88">
            <a:extLst>
              <a:ext uri="{FF2B5EF4-FFF2-40B4-BE49-F238E27FC236}">
                <a16:creationId xmlns:a16="http://schemas.microsoft.com/office/drawing/2014/main" id="{383A972B-6604-E9F1-B042-355CF15B51CD}"/>
              </a:ext>
            </a:extLst>
          </p:cNvPr>
          <p:cNvSpPr txBox="1"/>
          <p:nvPr/>
        </p:nvSpPr>
        <p:spPr>
          <a:xfrm>
            <a:off x="5324637" y="3902846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15</a:t>
            </a:r>
          </a:p>
        </p:txBody>
      </p:sp>
      <p:cxnSp>
        <p:nvCxnSpPr>
          <p:cNvPr id="97" name="Gerade Verbindung mit Pfeil 96">
            <a:extLst>
              <a:ext uri="{FF2B5EF4-FFF2-40B4-BE49-F238E27FC236}">
                <a16:creationId xmlns:a16="http://schemas.microsoft.com/office/drawing/2014/main" id="{60D6B40C-7A6E-6F89-5B45-7F60EFE017D9}"/>
              </a:ext>
            </a:extLst>
          </p:cNvPr>
          <p:cNvCxnSpPr>
            <a:cxnSpLocks/>
          </p:cNvCxnSpPr>
          <p:nvPr/>
        </p:nvCxnSpPr>
        <p:spPr>
          <a:xfrm flipV="1">
            <a:off x="5377445" y="3891603"/>
            <a:ext cx="356872" cy="634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Textfeld 99">
            <a:extLst>
              <a:ext uri="{FF2B5EF4-FFF2-40B4-BE49-F238E27FC236}">
                <a16:creationId xmlns:a16="http://schemas.microsoft.com/office/drawing/2014/main" id="{1A919932-8CA2-876C-5BDF-9F71AE008F1B}"/>
              </a:ext>
            </a:extLst>
          </p:cNvPr>
          <p:cNvSpPr txBox="1"/>
          <p:nvPr/>
        </p:nvSpPr>
        <p:spPr>
          <a:xfrm>
            <a:off x="5407543" y="366259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30</a:t>
            </a:r>
          </a:p>
        </p:txBody>
      </p:sp>
      <p:cxnSp>
        <p:nvCxnSpPr>
          <p:cNvPr id="105" name="Gerader Verbinder 104">
            <a:extLst>
              <a:ext uri="{FF2B5EF4-FFF2-40B4-BE49-F238E27FC236}">
                <a16:creationId xmlns:a16="http://schemas.microsoft.com/office/drawing/2014/main" id="{408828D0-DDC9-FB99-4190-36D26E2157FE}"/>
              </a:ext>
            </a:extLst>
          </p:cNvPr>
          <p:cNvCxnSpPr>
            <a:cxnSpLocks/>
          </p:cNvCxnSpPr>
          <p:nvPr/>
        </p:nvCxnSpPr>
        <p:spPr>
          <a:xfrm>
            <a:off x="4878728" y="5221917"/>
            <a:ext cx="49871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Gerader Verbinder 64">
            <a:extLst>
              <a:ext uri="{FF2B5EF4-FFF2-40B4-BE49-F238E27FC236}">
                <a16:creationId xmlns:a16="http://schemas.microsoft.com/office/drawing/2014/main" id="{7C88C9F0-C0BE-3B1F-EDE9-C93D575EAA56}"/>
              </a:ext>
            </a:extLst>
          </p:cNvPr>
          <p:cNvCxnSpPr>
            <a:cxnSpLocks/>
          </p:cNvCxnSpPr>
          <p:nvPr/>
        </p:nvCxnSpPr>
        <p:spPr>
          <a:xfrm flipH="1">
            <a:off x="5377445" y="5211322"/>
            <a:ext cx="2198089" cy="5632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Gerader Verbinder 105">
            <a:extLst>
              <a:ext uri="{FF2B5EF4-FFF2-40B4-BE49-F238E27FC236}">
                <a16:creationId xmlns:a16="http://schemas.microsoft.com/office/drawing/2014/main" id="{3E73106D-8510-0755-BB3B-91AA03290950}"/>
              </a:ext>
            </a:extLst>
          </p:cNvPr>
          <p:cNvCxnSpPr>
            <a:cxnSpLocks/>
          </p:cNvCxnSpPr>
          <p:nvPr/>
        </p:nvCxnSpPr>
        <p:spPr>
          <a:xfrm>
            <a:off x="5137605" y="5142422"/>
            <a:ext cx="24640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8" name="Gerader Verbinder 107">
            <a:extLst>
              <a:ext uri="{FF2B5EF4-FFF2-40B4-BE49-F238E27FC236}">
                <a16:creationId xmlns:a16="http://schemas.microsoft.com/office/drawing/2014/main" id="{C259F886-4447-1416-7ECD-D2E20E2C2926}"/>
              </a:ext>
            </a:extLst>
          </p:cNvPr>
          <p:cNvCxnSpPr>
            <a:cxnSpLocks/>
          </p:cNvCxnSpPr>
          <p:nvPr/>
        </p:nvCxnSpPr>
        <p:spPr>
          <a:xfrm>
            <a:off x="5148071" y="5659824"/>
            <a:ext cx="24640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9" name="Gerade Verbindung mit Pfeil 108">
            <a:extLst>
              <a:ext uri="{FF2B5EF4-FFF2-40B4-BE49-F238E27FC236}">
                <a16:creationId xmlns:a16="http://schemas.microsoft.com/office/drawing/2014/main" id="{E07E02EB-B90A-3279-A9A2-D856E76EEDDD}"/>
              </a:ext>
            </a:extLst>
          </p:cNvPr>
          <p:cNvCxnSpPr>
            <a:cxnSpLocks/>
          </p:cNvCxnSpPr>
          <p:nvPr/>
        </p:nvCxnSpPr>
        <p:spPr>
          <a:xfrm flipV="1">
            <a:off x="5238852" y="5125922"/>
            <a:ext cx="0" cy="5339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" name="Textfeld 111">
            <a:extLst>
              <a:ext uri="{FF2B5EF4-FFF2-40B4-BE49-F238E27FC236}">
                <a16:creationId xmlns:a16="http://schemas.microsoft.com/office/drawing/2014/main" id="{63A5753A-D7CA-0FCE-65B4-4E8D9AC64BCA}"/>
              </a:ext>
            </a:extLst>
          </p:cNvPr>
          <p:cNvSpPr txBox="1"/>
          <p:nvPr/>
        </p:nvSpPr>
        <p:spPr>
          <a:xfrm rot="16200000">
            <a:off x="4826951" y="512856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40</a:t>
            </a:r>
          </a:p>
        </p:txBody>
      </p:sp>
      <p:cxnSp>
        <p:nvCxnSpPr>
          <p:cNvPr id="114" name="Gerade Verbindung mit Pfeil 113">
            <a:extLst>
              <a:ext uri="{FF2B5EF4-FFF2-40B4-BE49-F238E27FC236}">
                <a16:creationId xmlns:a16="http://schemas.microsoft.com/office/drawing/2014/main" id="{ADF5B64E-DE6D-1A52-9815-BAFE13DB4BFD}"/>
              </a:ext>
            </a:extLst>
          </p:cNvPr>
          <p:cNvCxnSpPr>
            <a:cxnSpLocks/>
            <a:stCxn id="69" idx="6"/>
          </p:cNvCxnSpPr>
          <p:nvPr/>
        </p:nvCxnSpPr>
        <p:spPr>
          <a:xfrm flipV="1">
            <a:off x="5600481" y="5689739"/>
            <a:ext cx="185960" cy="8923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5" name="Gerader Verbinder 114">
            <a:extLst>
              <a:ext uri="{FF2B5EF4-FFF2-40B4-BE49-F238E27FC236}">
                <a16:creationId xmlns:a16="http://schemas.microsoft.com/office/drawing/2014/main" id="{290098AC-E83A-CF93-3EE5-46E649685D22}"/>
              </a:ext>
            </a:extLst>
          </p:cNvPr>
          <p:cNvCxnSpPr>
            <a:cxnSpLocks/>
          </p:cNvCxnSpPr>
          <p:nvPr/>
        </p:nvCxnSpPr>
        <p:spPr>
          <a:xfrm>
            <a:off x="5786441" y="5689739"/>
            <a:ext cx="3834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6" name="Textfeld 115">
            <a:extLst>
              <a:ext uri="{FF2B5EF4-FFF2-40B4-BE49-F238E27FC236}">
                <a16:creationId xmlns:a16="http://schemas.microsoft.com/office/drawing/2014/main" id="{B82B9E89-F3FA-15AA-9BF3-894E126661BD}"/>
              </a:ext>
            </a:extLst>
          </p:cNvPr>
          <p:cNvSpPr txBox="1"/>
          <p:nvPr/>
        </p:nvSpPr>
        <p:spPr>
          <a:xfrm>
            <a:off x="5829856" y="549502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2xØ 5</a:t>
            </a:r>
            <a:endParaRPr lang="de-DE" sz="1000" dirty="0"/>
          </a:p>
        </p:txBody>
      </p:sp>
      <p:cxnSp>
        <p:nvCxnSpPr>
          <p:cNvPr id="119" name="Gerader Verbinder 118">
            <a:extLst>
              <a:ext uri="{FF2B5EF4-FFF2-40B4-BE49-F238E27FC236}">
                <a16:creationId xmlns:a16="http://schemas.microsoft.com/office/drawing/2014/main" id="{D855C67F-D8A4-FF7D-6C33-CB41358FAB26}"/>
              </a:ext>
            </a:extLst>
          </p:cNvPr>
          <p:cNvCxnSpPr>
            <a:cxnSpLocks/>
          </p:cNvCxnSpPr>
          <p:nvPr/>
        </p:nvCxnSpPr>
        <p:spPr>
          <a:xfrm flipV="1">
            <a:off x="2493464" y="1467435"/>
            <a:ext cx="0" cy="25388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3" name="Gerader Verbinder 122">
            <a:extLst>
              <a:ext uri="{FF2B5EF4-FFF2-40B4-BE49-F238E27FC236}">
                <a16:creationId xmlns:a16="http://schemas.microsoft.com/office/drawing/2014/main" id="{3ABD653F-0DA8-C541-E434-53BBADE966FB}"/>
              </a:ext>
            </a:extLst>
          </p:cNvPr>
          <p:cNvCxnSpPr>
            <a:cxnSpLocks/>
          </p:cNvCxnSpPr>
          <p:nvPr/>
        </p:nvCxnSpPr>
        <p:spPr>
          <a:xfrm flipV="1">
            <a:off x="3853399" y="1466581"/>
            <a:ext cx="0" cy="253886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4" name="Gerader Verbinder 123">
            <a:extLst>
              <a:ext uri="{FF2B5EF4-FFF2-40B4-BE49-F238E27FC236}">
                <a16:creationId xmlns:a16="http://schemas.microsoft.com/office/drawing/2014/main" id="{A87D7667-1C9B-4FFD-3B99-BB1236F2C6EF}"/>
              </a:ext>
            </a:extLst>
          </p:cNvPr>
          <p:cNvCxnSpPr>
            <a:cxnSpLocks/>
          </p:cNvCxnSpPr>
          <p:nvPr/>
        </p:nvCxnSpPr>
        <p:spPr>
          <a:xfrm>
            <a:off x="4118764" y="1432149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Gerader Verbinder 124">
            <a:extLst>
              <a:ext uri="{FF2B5EF4-FFF2-40B4-BE49-F238E27FC236}">
                <a16:creationId xmlns:a16="http://schemas.microsoft.com/office/drawing/2014/main" id="{B09490A5-38B4-B47E-7D53-ACC1FBF679E9}"/>
              </a:ext>
            </a:extLst>
          </p:cNvPr>
          <p:cNvCxnSpPr>
            <a:cxnSpLocks/>
          </p:cNvCxnSpPr>
          <p:nvPr/>
        </p:nvCxnSpPr>
        <p:spPr>
          <a:xfrm>
            <a:off x="4277060" y="1432149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Gerader Verbinder 125">
            <a:extLst>
              <a:ext uri="{FF2B5EF4-FFF2-40B4-BE49-F238E27FC236}">
                <a16:creationId xmlns:a16="http://schemas.microsoft.com/office/drawing/2014/main" id="{5F930572-6CAD-7738-3F17-7962C1EBED43}"/>
              </a:ext>
            </a:extLst>
          </p:cNvPr>
          <p:cNvCxnSpPr>
            <a:cxnSpLocks/>
          </p:cNvCxnSpPr>
          <p:nvPr/>
        </p:nvCxnSpPr>
        <p:spPr>
          <a:xfrm flipV="1">
            <a:off x="4202634" y="1432149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8" name="Gerader Verbinder 127">
            <a:extLst>
              <a:ext uri="{FF2B5EF4-FFF2-40B4-BE49-F238E27FC236}">
                <a16:creationId xmlns:a16="http://schemas.microsoft.com/office/drawing/2014/main" id="{2FAD8AE6-08B3-52DE-B6A8-6147A366CAF6}"/>
              </a:ext>
            </a:extLst>
          </p:cNvPr>
          <p:cNvCxnSpPr>
            <a:cxnSpLocks/>
          </p:cNvCxnSpPr>
          <p:nvPr/>
        </p:nvCxnSpPr>
        <p:spPr>
          <a:xfrm>
            <a:off x="2144574" y="1446219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Gerader Verbinder 128">
            <a:extLst>
              <a:ext uri="{FF2B5EF4-FFF2-40B4-BE49-F238E27FC236}">
                <a16:creationId xmlns:a16="http://schemas.microsoft.com/office/drawing/2014/main" id="{A3B1B9E8-F3B8-E1C9-05E4-343F73C84C19}"/>
              </a:ext>
            </a:extLst>
          </p:cNvPr>
          <p:cNvCxnSpPr>
            <a:cxnSpLocks/>
          </p:cNvCxnSpPr>
          <p:nvPr/>
        </p:nvCxnSpPr>
        <p:spPr>
          <a:xfrm>
            <a:off x="2302870" y="1446219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Gerader Verbinder 129">
            <a:extLst>
              <a:ext uri="{FF2B5EF4-FFF2-40B4-BE49-F238E27FC236}">
                <a16:creationId xmlns:a16="http://schemas.microsoft.com/office/drawing/2014/main" id="{998EE612-B03C-D505-90B6-9D519CDBCE31}"/>
              </a:ext>
            </a:extLst>
          </p:cNvPr>
          <p:cNvCxnSpPr>
            <a:cxnSpLocks/>
          </p:cNvCxnSpPr>
          <p:nvPr/>
        </p:nvCxnSpPr>
        <p:spPr>
          <a:xfrm flipV="1">
            <a:off x="2228444" y="1446219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2" name="Grafik 201">
            <a:extLst>
              <a:ext uri="{FF2B5EF4-FFF2-40B4-BE49-F238E27FC236}">
                <a16:creationId xmlns:a16="http://schemas.microsoft.com/office/drawing/2014/main" id="{A2D99BD3-E788-5FF6-933A-AD1F36CDE26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472" b="9716"/>
          <a:stretch/>
        </p:blipFill>
        <p:spPr>
          <a:xfrm>
            <a:off x="1276084" y="3624820"/>
            <a:ext cx="1886010" cy="2971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801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1BEB6-1730-C26B-3A70-F9BE427C9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68" y="361608"/>
            <a:ext cx="10515600" cy="1325563"/>
          </a:xfrm>
        </p:spPr>
        <p:txBody>
          <a:bodyPr/>
          <a:lstStyle/>
          <a:p>
            <a:r>
              <a:rPr lang="de-DE" dirty="0"/>
              <a:t>Seitenwand </a:t>
            </a:r>
            <a:r>
              <a:rPr lang="de-DE" sz="2500" dirty="0"/>
              <a:t>Bauteil Nr. 2.1 - Vorderseite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87CECBD-B8FB-A047-CFD0-72F3ADA67C6B}"/>
              </a:ext>
            </a:extLst>
          </p:cNvPr>
          <p:cNvSpPr/>
          <p:nvPr/>
        </p:nvSpPr>
        <p:spPr>
          <a:xfrm>
            <a:off x="1158835" y="2453125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6698B0B1-8EB1-EF29-A4D0-9F022DD2334C}"/>
              </a:ext>
            </a:extLst>
          </p:cNvPr>
          <p:cNvCxnSpPr>
            <a:cxnSpLocks/>
          </p:cNvCxnSpPr>
          <p:nvPr/>
        </p:nvCxnSpPr>
        <p:spPr>
          <a:xfrm>
            <a:off x="1503578" y="2452196"/>
            <a:ext cx="0" cy="293217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>
            <a:extLst>
              <a:ext uri="{FF2B5EF4-FFF2-40B4-BE49-F238E27FC236}">
                <a16:creationId xmlns:a16="http://schemas.microsoft.com/office/drawing/2014/main" id="{53CAFF5E-881B-43D0-ECEC-B96123C7CEEF}"/>
              </a:ext>
            </a:extLst>
          </p:cNvPr>
          <p:cNvSpPr/>
          <p:nvPr/>
        </p:nvSpPr>
        <p:spPr>
          <a:xfrm>
            <a:off x="5407237" y="2452712"/>
            <a:ext cx="4172505" cy="2840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1212BB6-D81E-603F-F969-A27522D2686D}"/>
              </a:ext>
            </a:extLst>
          </p:cNvPr>
          <p:cNvSpPr txBox="1"/>
          <p:nvPr/>
        </p:nvSpPr>
        <p:spPr>
          <a:xfrm>
            <a:off x="2344166" y="175708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Vorderansicht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CD7B8721-198C-1D1F-B743-9FFC2094C693}"/>
              </a:ext>
            </a:extLst>
          </p:cNvPr>
          <p:cNvSpPr txBox="1"/>
          <p:nvPr/>
        </p:nvSpPr>
        <p:spPr>
          <a:xfrm>
            <a:off x="6527271" y="1744851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Seitenansicht von links</a:t>
            </a:r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B88FDAB9-F682-B052-F6C3-33F9985D58D7}"/>
              </a:ext>
            </a:extLst>
          </p:cNvPr>
          <p:cNvCxnSpPr/>
          <p:nvPr/>
        </p:nvCxnSpPr>
        <p:spPr>
          <a:xfrm>
            <a:off x="1158835" y="2211404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F2A021DC-23D5-F203-E32B-40B0C4752610}"/>
              </a:ext>
            </a:extLst>
          </p:cNvPr>
          <p:cNvCxnSpPr/>
          <p:nvPr/>
        </p:nvCxnSpPr>
        <p:spPr>
          <a:xfrm>
            <a:off x="5331340" y="2211404"/>
            <a:ext cx="0" cy="240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CAB8687B-74EE-4E40-211A-75CD85216507}"/>
              </a:ext>
            </a:extLst>
          </p:cNvPr>
          <p:cNvCxnSpPr>
            <a:cxnSpLocks/>
          </p:cNvCxnSpPr>
          <p:nvPr/>
        </p:nvCxnSpPr>
        <p:spPr>
          <a:xfrm flipH="1">
            <a:off x="1503578" y="2743089"/>
            <a:ext cx="4216" cy="3104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CFA26BFE-47A7-9FEE-1557-401610928AE6}"/>
              </a:ext>
            </a:extLst>
          </p:cNvPr>
          <p:cNvCxnSpPr>
            <a:cxnSpLocks/>
          </p:cNvCxnSpPr>
          <p:nvPr/>
        </p:nvCxnSpPr>
        <p:spPr>
          <a:xfrm>
            <a:off x="1158835" y="2291877"/>
            <a:ext cx="417250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FCBB5997-492C-0A71-6738-EC946BEC4613}"/>
              </a:ext>
            </a:extLst>
          </p:cNvPr>
          <p:cNvSpPr txBox="1"/>
          <p:nvPr/>
        </p:nvSpPr>
        <p:spPr>
          <a:xfrm>
            <a:off x="2956263" y="210194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160</a:t>
            </a:r>
          </a:p>
        </p:txBody>
      </p: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3FCE501C-6A1F-557B-9EB5-9E98DA8DC7FD}"/>
              </a:ext>
            </a:extLst>
          </p:cNvPr>
          <p:cNvCxnSpPr>
            <a:cxnSpLocks/>
          </p:cNvCxnSpPr>
          <p:nvPr/>
        </p:nvCxnSpPr>
        <p:spPr>
          <a:xfrm>
            <a:off x="1778693" y="3000026"/>
            <a:ext cx="26340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id="{6E50BF44-898C-1ADB-77DB-D7583C0623C8}"/>
              </a:ext>
            </a:extLst>
          </p:cNvPr>
          <p:cNvSpPr txBox="1"/>
          <p:nvPr/>
        </p:nvSpPr>
        <p:spPr>
          <a:xfrm>
            <a:off x="1778693" y="2755990"/>
            <a:ext cx="9839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 x </a:t>
            </a:r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</a:t>
            </a:r>
            <a:r>
              <a:rPr lang="de-DE" sz="1000" dirty="0"/>
              <a:t>5,5</a:t>
            </a:r>
          </a:p>
        </p:txBody>
      </p: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12FFC263-7E0C-9CAB-5144-37DDC7568716}"/>
              </a:ext>
            </a:extLst>
          </p:cNvPr>
          <p:cNvCxnSpPr>
            <a:cxnSpLocks/>
          </p:cNvCxnSpPr>
          <p:nvPr/>
        </p:nvCxnSpPr>
        <p:spPr>
          <a:xfrm>
            <a:off x="1514322" y="2989298"/>
            <a:ext cx="24749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BAC3C807-B3B4-3FDC-B065-15B0547C574B}"/>
              </a:ext>
            </a:extLst>
          </p:cNvPr>
          <p:cNvCxnSpPr>
            <a:cxnSpLocks/>
          </p:cNvCxnSpPr>
          <p:nvPr/>
        </p:nvCxnSpPr>
        <p:spPr>
          <a:xfrm>
            <a:off x="935689" y="2746061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CDBAE54D-6313-481F-BEFE-07E313812BC6}"/>
              </a:ext>
            </a:extLst>
          </p:cNvPr>
          <p:cNvCxnSpPr>
            <a:cxnSpLocks/>
          </p:cNvCxnSpPr>
          <p:nvPr/>
        </p:nvCxnSpPr>
        <p:spPr>
          <a:xfrm flipV="1">
            <a:off x="935689" y="2452196"/>
            <a:ext cx="223146" cy="6353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Gerade Verbindung mit Pfeil 55">
            <a:extLst>
              <a:ext uri="{FF2B5EF4-FFF2-40B4-BE49-F238E27FC236}">
                <a16:creationId xmlns:a16="http://schemas.microsoft.com/office/drawing/2014/main" id="{6FE5CADF-ECEB-B3FB-2C37-98EE6E206895}"/>
              </a:ext>
            </a:extLst>
          </p:cNvPr>
          <p:cNvCxnSpPr>
            <a:cxnSpLocks/>
          </p:cNvCxnSpPr>
          <p:nvPr/>
        </p:nvCxnSpPr>
        <p:spPr>
          <a:xfrm flipV="1">
            <a:off x="1047261" y="2452196"/>
            <a:ext cx="0" cy="2938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Textfeld 57">
            <a:extLst>
              <a:ext uri="{FF2B5EF4-FFF2-40B4-BE49-F238E27FC236}">
                <a16:creationId xmlns:a16="http://schemas.microsoft.com/office/drawing/2014/main" id="{E4466D4E-8C42-F38F-89E7-C82B9A8BE80A}"/>
              </a:ext>
            </a:extLst>
          </p:cNvPr>
          <p:cNvSpPr txBox="1"/>
          <p:nvPr/>
        </p:nvSpPr>
        <p:spPr>
          <a:xfrm rot="16200000">
            <a:off x="770137" y="2397984"/>
            <a:ext cx="402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8</a:t>
            </a:r>
          </a:p>
        </p:txBody>
      </p: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909E05AD-25F1-2A99-617E-C3DE65A65073}"/>
              </a:ext>
            </a:extLst>
          </p:cNvPr>
          <p:cNvCxnSpPr>
            <a:cxnSpLocks/>
          </p:cNvCxnSpPr>
          <p:nvPr/>
        </p:nvCxnSpPr>
        <p:spPr>
          <a:xfrm>
            <a:off x="1765886" y="2452196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0E3F2ABE-3BAD-D0E2-A253-0144094B7304}"/>
              </a:ext>
            </a:extLst>
          </p:cNvPr>
          <p:cNvCxnSpPr>
            <a:cxnSpLocks/>
          </p:cNvCxnSpPr>
          <p:nvPr/>
        </p:nvCxnSpPr>
        <p:spPr>
          <a:xfrm>
            <a:off x="4706366" y="2452196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2FE5A2EF-92D1-7052-8B7A-24A57DDE9E1E}"/>
              </a:ext>
            </a:extLst>
          </p:cNvPr>
          <p:cNvCxnSpPr>
            <a:cxnSpLocks/>
          </p:cNvCxnSpPr>
          <p:nvPr/>
        </p:nvCxnSpPr>
        <p:spPr>
          <a:xfrm>
            <a:off x="5001916" y="2458549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09927908-A2BD-E825-EDC9-75BEB4FC1C48}"/>
              </a:ext>
            </a:extLst>
          </p:cNvPr>
          <p:cNvCxnSpPr>
            <a:cxnSpLocks/>
          </p:cNvCxnSpPr>
          <p:nvPr/>
        </p:nvCxnSpPr>
        <p:spPr>
          <a:xfrm>
            <a:off x="6232950" y="2452196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438CB8E1-8A0A-CEC2-8AF2-5A061ADDEA45}"/>
              </a:ext>
            </a:extLst>
          </p:cNvPr>
          <p:cNvCxnSpPr>
            <a:cxnSpLocks/>
          </p:cNvCxnSpPr>
          <p:nvPr/>
        </p:nvCxnSpPr>
        <p:spPr>
          <a:xfrm>
            <a:off x="6527271" y="2449956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5375E76C-243B-CEED-87E9-B1AACB511DAA}"/>
              </a:ext>
            </a:extLst>
          </p:cNvPr>
          <p:cNvCxnSpPr>
            <a:cxnSpLocks/>
          </p:cNvCxnSpPr>
          <p:nvPr/>
        </p:nvCxnSpPr>
        <p:spPr>
          <a:xfrm>
            <a:off x="8925097" y="2449957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2DC91268-2DE1-C431-7009-26206AB75AD6}"/>
              </a:ext>
            </a:extLst>
          </p:cNvPr>
          <p:cNvCxnSpPr>
            <a:cxnSpLocks/>
          </p:cNvCxnSpPr>
          <p:nvPr/>
        </p:nvCxnSpPr>
        <p:spPr>
          <a:xfrm>
            <a:off x="9272414" y="2449958"/>
            <a:ext cx="0" cy="3117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E9FDE88A-08EA-7C0C-CFAD-019FF250ECA3}"/>
              </a:ext>
            </a:extLst>
          </p:cNvPr>
          <p:cNvCxnSpPr>
            <a:cxnSpLocks/>
          </p:cNvCxnSpPr>
          <p:nvPr/>
        </p:nvCxnSpPr>
        <p:spPr>
          <a:xfrm flipH="1">
            <a:off x="1767525" y="2736150"/>
            <a:ext cx="4216" cy="3104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Gerader Verbinder 117">
            <a:extLst>
              <a:ext uri="{FF2B5EF4-FFF2-40B4-BE49-F238E27FC236}">
                <a16:creationId xmlns:a16="http://schemas.microsoft.com/office/drawing/2014/main" id="{A24D725B-554E-95D6-CE8E-A5873B275AD1}"/>
              </a:ext>
            </a:extLst>
          </p:cNvPr>
          <p:cNvCxnSpPr>
            <a:cxnSpLocks/>
          </p:cNvCxnSpPr>
          <p:nvPr/>
        </p:nvCxnSpPr>
        <p:spPr>
          <a:xfrm>
            <a:off x="2796606" y="2459197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Gerader Verbinder 119">
            <a:extLst>
              <a:ext uri="{FF2B5EF4-FFF2-40B4-BE49-F238E27FC236}">
                <a16:creationId xmlns:a16="http://schemas.microsoft.com/office/drawing/2014/main" id="{1B0CF32E-A01C-AB8E-7838-D32A7AF1B5B5}"/>
              </a:ext>
            </a:extLst>
          </p:cNvPr>
          <p:cNvCxnSpPr>
            <a:cxnSpLocks/>
          </p:cNvCxnSpPr>
          <p:nvPr/>
        </p:nvCxnSpPr>
        <p:spPr>
          <a:xfrm>
            <a:off x="2906143" y="2468460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Gerader Verbinder 120">
            <a:extLst>
              <a:ext uri="{FF2B5EF4-FFF2-40B4-BE49-F238E27FC236}">
                <a16:creationId xmlns:a16="http://schemas.microsoft.com/office/drawing/2014/main" id="{D43C0C5A-CE63-A5B7-D2B2-FD2D2005C74F}"/>
              </a:ext>
            </a:extLst>
          </p:cNvPr>
          <p:cNvCxnSpPr>
            <a:cxnSpLocks/>
          </p:cNvCxnSpPr>
          <p:nvPr/>
        </p:nvCxnSpPr>
        <p:spPr>
          <a:xfrm>
            <a:off x="3149030" y="2468460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Gerader Verbinder 121">
            <a:extLst>
              <a:ext uri="{FF2B5EF4-FFF2-40B4-BE49-F238E27FC236}">
                <a16:creationId xmlns:a16="http://schemas.microsoft.com/office/drawing/2014/main" id="{A3162A9C-B11E-DEF2-1F2B-B6DB7B8825C3}"/>
              </a:ext>
            </a:extLst>
          </p:cNvPr>
          <p:cNvCxnSpPr>
            <a:cxnSpLocks/>
          </p:cNvCxnSpPr>
          <p:nvPr/>
        </p:nvCxnSpPr>
        <p:spPr>
          <a:xfrm>
            <a:off x="3283036" y="2468460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Gerader Verbinder 126">
            <a:extLst>
              <a:ext uri="{FF2B5EF4-FFF2-40B4-BE49-F238E27FC236}">
                <a16:creationId xmlns:a16="http://schemas.microsoft.com/office/drawing/2014/main" id="{7E793198-9E28-943C-C650-4F02E3371E3E}"/>
              </a:ext>
            </a:extLst>
          </p:cNvPr>
          <p:cNvCxnSpPr>
            <a:cxnSpLocks/>
          </p:cNvCxnSpPr>
          <p:nvPr/>
        </p:nvCxnSpPr>
        <p:spPr>
          <a:xfrm flipV="1">
            <a:off x="1638069" y="2444479"/>
            <a:ext cx="0" cy="300934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Gerader Verbinder 131">
            <a:extLst>
              <a:ext uri="{FF2B5EF4-FFF2-40B4-BE49-F238E27FC236}">
                <a16:creationId xmlns:a16="http://schemas.microsoft.com/office/drawing/2014/main" id="{689CAC54-D1BA-C117-B5EF-19EEEA22B33F}"/>
              </a:ext>
            </a:extLst>
          </p:cNvPr>
          <p:cNvCxnSpPr>
            <a:cxnSpLocks/>
          </p:cNvCxnSpPr>
          <p:nvPr/>
        </p:nvCxnSpPr>
        <p:spPr>
          <a:xfrm flipV="1">
            <a:off x="4863168" y="2468460"/>
            <a:ext cx="0" cy="264337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3" name="Gerader Verbinder 132">
            <a:extLst>
              <a:ext uri="{FF2B5EF4-FFF2-40B4-BE49-F238E27FC236}">
                <a16:creationId xmlns:a16="http://schemas.microsoft.com/office/drawing/2014/main" id="{1CEBADE2-1FBF-C463-8A5A-83DC018D930D}"/>
              </a:ext>
            </a:extLst>
          </p:cNvPr>
          <p:cNvCxnSpPr>
            <a:cxnSpLocks/>
          </p:cNvCxnSpPr>
          <p:nvPr/>
        </p:nvCxnSpPr>
        <p:spPr>
          <a:xfrm flipV="1">
            <a:off x="6371915" y="2452196"/>
            <a:ext cx="0" cy="280601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4" name="Gerader Verbinder 133">
            <a:extLst>
              <a:ext uri="{FF2B5EF4-FFF2-40B4-BE49-F238E27FC236}">
                <a16:creationId xmlns:a16="http://schemas.microsoft.com/office/drawing/2014/main" id="{EBE0B6C4-66A9-1603-CE91-80B8C4B5999F}"/>
              </a:ext>
            </a:extLst>
          </p:cNvPr>
          <p:cNvCxnSpPr>
            <a:cxnSpLocks/>
          </p:cNvCxnSpPr>
          <p:nvPr/>
        </p:nvCxnSpPr>
        <p:spPr>
          <a:xfrm flipV="1">
            <a:off x="9086540" y="2459197"/>
            <a:ext cx="0" cy="262501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5" name="Gerader Verbinder 134">
            <a:extLst>
              <a:ext uri="{FF2B5EF4-FFF2-40B4-BE49-F238E27FC236}">
                <a16:creationId xmlns:a16="http://schemas.microsoft.com/office/drawing/2014/main" id="{9FEDFEA8-AF9D-EBE8-8076-C772D3267605}"/>
              </a:ext>
            </a:extLst>
          </p:cNvPr>
          <p:cNvCxnSpPr>
            <a:cxnSpLocks/>
          </p:cNvCxnSpPr>
          <p:nvPr/>
        </p:nvCxnSpPr>
        <p:spPr>
          <a:xfrm flipV="1">
            <a:off x="2854560" y="2468460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0" name="Gerader Verbinder 139">
            <a:extLst>
              <a:ext uri="{FF2B5EF4-FFF2-40B4-BE49-F238E27FC236}">
                <a16:creationId xmlns:a16="http://schemas.microsoft.com/office/drawing/2014/main" id="{D2117D2A-ADC6-974C-DA82-A5DDA81F16D8}"/>
              </a:ext>
            </a:extLst>
          </p:cNvPr>
          <p:cNvCxnSpPr>
            <a:cxnSpLocks/>
          </p:cNvCxnSpPr>
          <p:nvPr/>
        </p:nvCxnSpPr>
        <p:spPr>
          <a:xfrm flipV="1">
            <a:off x="3222595" y="2478911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4" name="Gerader Verbinder 143">
            <a:extLst>
              <a:ext uri="{FF2B5EF4-FFF2-40B4-BE49-F238E27FC236}">
                <a16:creationId xmlns:a16="http://schemas.microsoft.com/office/drawing/2014/main" id="{DCC788F9-13D6-C739-1F6B-D43ED8727C34}"/>
              </a:ext>
            </a:extLst>
          </p:cNvPr>
          <p:cNvCxnSpPr>
            <a:cxnSpLocks/>
          </p:cNvCxnSpPr>
          <p:nvPr/>
        </p:nvCxnSpPr>
        <p:spPr>
          <a:xfrm>
            <a:off x="7185763" y="2458549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Gerader Verbinder 144">
            <a:extLst>
              <a:ext uri="{FF2B5EF4-FFF2-40B4-BE49-F238E27FC236}">
                <a16:creationId xmlns:a16="http://schemas.microsoft.com/office/drawing/2014/main" id="{A8AA81DE-82C0-4EC0-DAD2-A0D1D13FD380}"/>
              </a:ext>
            </a:extLst>
          </p:cNvPr>
          <p:cNvCxnSpPr>
            <a:cxnSpLocks/>
          </p:cNvCxnSpPr>
          <p:nvPr/>
        </p:nvCxnSpPr>
        <p:spPr>
          <a:xfrm>
            <a:off x="7295300" y="2467812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Gerader Verbinder 145">
            <a:extLst>
              <a:ext uri="{FF2B5EF4-FFF2-40B4-BE49-F238E27FC236}">
                <a16:creationId xmlns:a16="http://schemas.microsoft.com/office/drawing/2014/main" id="{CF8AEC41-2894-3429-1BB4-59D4FA820DFD}"/>
              </a:ext>
            </a:extLst>
          </p:cNvPr>
          <p:cNvCxnSpPr>
            <a:cxnSpLocks/>
          </p:cNvCxnSpPr>
          <p:nvPr/>
        </p:nvCxnSpPr>
        <p:spPr>
          <a:xfrm flipV="1">
            <a:off x="7243717" y="2467812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7" name="Gerader Verbinder 146">
            <a:extLst>
              <a:ext uri="{FF2B5EF4-FFF2-40B4-BE49-F238E27FC236}">
                <a16:creationId xmlns:a16="http://schemas.microsoft.com/office/drawing/2014/main" id="{DAF632E2-022C-14EF-FA51-A268B51A9002}"/>
              </a:ext>
            </a:extLst>
          </p:cNvPr>
          <p:cNvCxnSpPr>
            <a:cxnSpLocks/>
          </p:cNvCxnSpPr>
          <p:nvPr/>
        </p:nvCxnSpPr>
        <p:spPr>
          <a:xfrm>
            <a:off x="7521455" y="2458549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Gerader Verbinder 147">
            <a:extLst>
              <a:ext uri="{FF2B5EF4-FFF2-40B4-BE49-F238E27FC236}">
                <a16:creationId xmlns:a16="http://schemas.microsoft.com/office/drawing/2014/main" id="{A3675211-55F9-D900-C5CE-2EA5413DAE56}"/>
              </a:ext>
            </a:extLst>
          </p:cNvPr>
          <p:cNvCxnSpPr>
            <a:cxnSpLocks/>
          </p:cNvCxnSpPr>
          <p:nvPr/>
        </p:nvCxnSpPr>
        <p:spPr>
          <a:xfrm>
            <a:off x="7679751" y="2458549"/>
            <a:ext cx="0" cy="27760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Gerader Verbinder 148">
            <a:extLst>
              <a:ext uri="{FF2B5EF4-FFF2-40B4-BE49-F238E27FC236}">
                <a16:creationId xmlns:a16="http://schemas.microsoft.com/office/drawing/2014/main" id="{B6C7E688-A94B-0F7A-FB22-A4D466B913C4}"/>
              </a:ext>
            </a:extLst>
          </p:cNvPr>
          <p:cNvCxnSpPr>
            <a:cxnSpLocks/>
          </p:cNvCxnSpPr>
          <p:nvPr/>
        </p:nvCxnSpPr>
        <p:spPr>
          <a:xfrm flipV="1">
            <a:off x="7605325" y="2458549"/>
            <a:ext cx="0" cy="25388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0" name="Gerader Verbinder 149">
            <a:extLst>
              <a:ext uri="{FF2B5EF4-FFF2-40B4-BE49-F238E27FC236}">
                <a16:creationId xmlns:a16="http://schemas.microsoft.com/office/drawing/2014/main" id="{8117579E-9106-DBBA-13A0-1E8B85BB6990}"/>
              </a:ext>
            </a:extLst>
          </p:cNvPr>
          <p:cNvCxnSpPr>
            <a:cxnSpLocks/>
          </p:cNvCxnSpPr>
          <p:nvPr/>
        </p:nvCxnSpPr>
        <p:spPr>
          <a:xfrm>
            <a:off x="3151652" y="2733101"/>
            <a:ext cx="1097" cy="24171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Gerader Verbinder 150">
            <a:extLst>
              <a:ext uri="{FF2B5EF4-FFF2-40B4-BE49-F238E27FC236}">
                <a16:creationId xmlns:a16="http://schemas.microsoft.com/office/drawing/2014/main" id="{DCD9458A-0192-B1F4-12D7-55F5AF29EEF9}"/>
              </a:ext>
            </a:extLst>
          </p:cNvPr>
          <p:cNvCxnSpPr>
            <a:cxnSpLocks/>
          </p:cNvCxnSpPr>
          <p:nvPr/>
        </p:nvCxnSpPr>
        <p:spPr>
          <a:xfrm flipV="1">
            <a:off x="3030773" y="2444479"/>
            <a:ext cx="0" cy="277219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Gerader Verbinder 152">
            <a:extLst>
              <a:ext uri="{FF2B5EF4-FFF2-40B4-BE49-F238E27FC236}">
                <a16:creationId xmlns:a16="http://schemas.microsoft.com/office/drawing/2014/main" id="{5F5397EC-80DF-604B-21B7-B477EE984004}"/>
              </a:ext>
            </a:extLst>
          </p:cNvPr>
          <p:cNvCxnSpPr>
            <a:cxnSpLocks/>
          </p:cNvCxnSpPr>
          <p:nvPr/>
        </p:nvCxnSpPr>
        <p:spPr>
          <a:xfrm flipH="1">
            <a:off x="3282964" y="2746989"/>
            <a:ext cx="72" cy="2278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Gerade Verbindung mit Pfeil 156">
            <a:extLst>
              <a:ext uri="{FF2B5EF4-FFF2-40B4-BE49-F238E27FC236}">
                <a16:creationId xmlns:a16="http://schemas.microsoft.com/office/drawing/2014/main" id="{92F4DA87-0AFE-C829-17AD-52D58A778EFB}"/>
              </a:ext>
            </a:extLst>
          </p:cNvPr>
          <p:cNvCxnSpPr>
            <a:cxnSpLocks/>
          </p:cNvCxnSpPr>
          <p:nvPr/>
        </p:nvCxnSpPr>
        <p:spPr>
          <a:xfrm>
            <a:off x="3282964" y="2909948"/>
            <a:ext cx="263403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Gerader Verbinder 157">
            <a:extLst>
              <a:ext uri="{FF2B5EF4-FFF2-40B4-BE49-F238E27FC236}">
                <a16:creationId xmlns:a16="http://schemas.microsoft.com/office/drawing/2014/main" id="{2C1233C4-A541-CEC2-5F7C-376519DF4D37}"/>
              </a:ext>
            </a:extLst>
          </p:cNvPr>
          <p:cNvCxnSpPr>
            <a:cxnSpLocks/>
          </p:cNvCxnSpPr>
          <p:nvPr/>
        </p:nvCxnSpPr>
        <p:spPr>
          <a:xfrm>
            <a:off x="3149030" y="2909948"/>
            <a:ext cx="133934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0" name="Textfeld 159">
            <a:extLst>
              <a:ext uri="{FF2B5EF4-FFF2-40B4-BE49-F238E27FC236}">
                <a16:creationId xmlns:a16="http://schemas.microsoft.com/office/drawing/2014/main" id="{EE88FB58-2167-E9FC-9875-07C2D3837EA9}"/>
              </a:ext>
            </a:extLst>
          </p:cNvPr>
          <p:cNvSpPr txBox="1"/>
          <p:nvPr/>
        </p:nvSpPr>
        <p:spPr>
          <a:xfrm>
            <a:off x="3299059" y="2711847"/>
            <a:ext cx="9839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 x </a:t>
            </a:r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Ø </a:t>
            </a:r>
            <a:r>
              <a:rPr lang="de-DE" sz="1000" dirty="0"/>
              <a:t>4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9D47554-C3B6-B4EB-7DD4-40EAD3E1C227}"/>
              </a:ext>
            </a:extLst>
          </p:cNvPr>
          <p:cNvSpPr txBox="1"/>
          <p:nvPr/>
        </p:nvSpPr>
        <p:spPr>
          <a:xfrm>
            <a:off x="6918498" y="2898705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Draufsicht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E242A4E2-666C-4AC9-7A71-814891DF22AD}"/>
              </a:ext>
            </a:extLst>
          </p:cNvPr>
          <p:cNvSpPr/>
          <p:nvPr/>
        </p:nvSpPr>
        <p:spPr>
          <a:xfrm>
            <a:off x="5377446" y="4260910"/>
            <a:ext cx="4172504" cy="2311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7E65FD71-7BF8-8704-4993-DB19E14998C2}"/>
              </a:ext>
            </a:extLst>
          </p:cNvPr>
          <p:cNvCxnSpPr>
            <a:cxnSpLocks/>
          </p:cNvCxnSpPr>
          <p:nvPr/>
        </p:nvCxnSpPr>
        <p:spPr>
          <a:xfrm>
            <a:off x="5377446" y="4896172"/>
            <a:ext cx="417250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7EE89602-F9A9-5DE2-2427-600ACDD45649}"/>
              </a:ext>
            </a:extLst>
          </p:cNvPr>
          <p:cNvCxnSpPr>
            <a:cxnSpLocks/>
          </p:cNvCxnSpPr>
          <p:nvPr/>
        </p:nvCxnSpPr>
        <p:spPr>
          <a:xfrm>
            <a:off x="5377446" y="5886772"/>
            <a:ext cx="4172504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Ellipse 27">
            <a:extLst>
              <a:ext uri="{FF2B5EF4-FFF2-40B4-BE49-F238E27FC236}">
                <a16:creationId xmlns:a16="http://schemas.microsoft.com/office/drawing/2014/main" id="{A8AA681B-3F07-A35D-A155-C63FDD6853BC}"/>
              </a:ext>
            </a:extLst>
          </p:cNvPr>
          <p:cNvSpPr/>
          <p:nvPr/>
        </p:nvSpPr>
        <p:spPr>
          <a:xfrm>
            <a:off x="6203159" y="444738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C4550A19-CCED-DFAF-6903-8FC322697710}"/>
              </a:ext>
            </a:extLst>
          </p:cNvPr>
          <p:cNvSpPr/>
          <p:nvPr/>
        </p:nvSpPr>
        <p:spPr>
          <a:xfrm>
            <a:off x="8895306" y="4447687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713EF58-0354-ECD8-FEEB-B7EB90D29818}"/>
              </a:ext>
            </a:extLst>
          </p:cNvPr>
          <p:cNvSpPr/>
          <p:nvPr/>
        </p:nvSpPr>
        <p:spPr>
          <a:xfrm>
            <a:off x="6190966" y="609838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E0BDBBA7-4631-F5AE-3D3A-6BA7FC345D06}"/>
              </a:ext>
            </a:extLst>
          </p:cNvPr>
          <p:cNvSpPr/>
          <p:nvPr/>
        </p:nvSpPr>
        <p:spPr>
          <a:xfrm>
            <a:off x="8883113" y="6098381"/>
            <a:ext cx="254800" cy="2623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7" name="Gerader Verbinder 36">
            <a:extLst>
              <a:ext uri="{FF2B5EF4-FFF2-40B4-BE49-F238E27FC236}">
                <a16:creationId xmlns:a16="http://schemas.microsoft.com/office/drawing/2014/main" id="{F7FC8BF6-FD25-0B6A-D4CA-D8F605DACB81}"/>
              </a:ext>
            </a:extLst>
          </p:cNvPr>
          <p:cNvCxnSpPr>
            <a:cxnSpLocks/>
          </p:cNvCxnSpPr>
          <p:nvPr/>
        </p:nvCxnSpPr>
        <p:spPr>
          <a:xfrm>
            <a:off x="4878728" y="4260910"/>
            <a:ext cx="49871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EFA8F0BA-4CE2-E973-5254-B3E9C4877341}"/>
              </a:ext>
            </a:extLst>
          </p:cNvPr>
          <p:cNvCxnSpPr>
            <a:cxnSpLocks/>
          </p:cNvCxnSpPr>
          <p:nvPr/>
        </p:nvCxnSpPr>
        <p:spPr>
          <a:xfrm>
            <a:off x="5154300" y="4896347"/>
            <a:ext cx="22314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3A08D36C-1111-EA68-5A00-B298E0F30210}"/>
              </a:ext>
            </a:extLst>
          </p:cNvPr>
          <p:cNvCxnSpPr>
            <a:cxnSpLocks/>
          </p:cNvCxnSpPr>
          <p:nvPr/>
        </p:nvCxnSpPr>
        <p:spPr>
          <a:xfrm flipV="1">
            <a:off x="5225553" y="4260910"/>
            <a:ext cx="0" cy="63526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feld 44">
            <a:extLst>
              <a:ext uri="{FF2B5EF4-FFF2-40B4-BE49-F238E27FC236}">
                <a16:creationId xmlns:a16="http://schemas.microsoft.com/office/drawing/2014/main" id="{0BF5570C-9D00-CA76-A7D9-BF90A8B78594}"/>
              </a:ext>
            </a:extLst>
          </p:cNvPr>
          <p:cNvSpPr txBox="1"/>
          <p:nvPr/>
        </p:nvSpPr>
        <p:spPr>
          <a:xfrm rot="16200000">
            <a:off x="4788968" y="4298452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35</a:t>
            </a:r>
          </a:p>
        </p:txBody>
      </p:sp>
      <p:cxnSp>
        <p:nvCxnSpPr>
          <p:cNvPr id="46" name="Gerader Verbinder 45">
            <a:extLst>
              <a:ext uri="{FF2B5EF4-FFF2-40B4-BE49-F238E27FC236}">
                <a16:creationId xmlns:a16="http://schemas.microsoft.com/office/drawing/2014/main" id="{E30F0394-D77C-DB78-F96A-1B6B7FDB0B4B}"/>
              </a:ext>
            </a:extLst>
          </p:cNvPr>
          <p:cNvCxnSpPr>
            <a:cxnSpLocks/>
          </p:cNvCxnSpPr>
          <p:nvPr/>
        </p:nvCxnSpPr>
        <p:spPr>
          <a:xfrm>
            <a:off x="5408411" y="4578541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Gerader Verbinder 49">
            <a:extLst>
              <a:ext uri="{FF2B5EF4-FFF2-40B4-BE49-F238E27FC236}">
                <a16:creationId xmlns:a16="http://schemas.microsoft.com/office/drawing/2014/main" id="{3BA6BAD2-14A2-9285-2AD3-A302DB91BB06}"/>
              </a:ext>
            </a:extLst>
          </p:cNvPr>
          <p:cNvCxnSpPr>
            <a:cxnSpLocks/>
          </p:cNvCxnSpPr>
          <p:nvPr/>
        </p:nvCxnSpPr>
        <p:spPr>
          <a:xfrm>
            <a:off x="5407237" y="5383180"/>
            <a:ext cx="4112921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Gerader Verbinder 54">
            <a:extLst>
              <a:ext uri="{FF2B5EF4-FFF2-40B4-BE49-F238E27FC236}">
                <a16:creationId xmlns:a16="http://schemas.microsoft.com/office/drawing/2014/main" id="{3EAD73BC-9A52-3A24-12F0-84E32DD0C2E5}"/>
              </a:ext>
            </a:extLst>
          </p:cNvPr>
          <p:cNvCxnSpPr>
            <a:cxnSpLocks/>
          </p:cNvCxnSpPr>
          <p:nvPr/>
        </p:nvCxnSpPr>
        <p:spPr>
          <a:xfrm flipH="1">
            <a:off x="9549950" y="3319463"/>
            <a:ext cx="6562" cy="941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r Verbinder 59">
            <a:extLst>
              <a:ext uri="{FF2B5EF4-FFF2-40B4-BE49-F238E27FC236}">
                <a16:creationId xmlns:a16="http://schemas.microsoft.com/office/drawing/2014/main" id="{7437885B-98EB-13EA-5E34-4FF6118664AB}"/>
              </a:ext>
            </a:extLst>
          </p:cNvPr>
          <p:cNvCxnSpPr>
            <a:cxnSpLocks/>
          </p:cNvCxnSpPr>
          <p:nvPr/>
        </p:nvCxnSpPr>
        <p:spPr>
          <a:xfrm flipV="1">
            <a:off x="9015850" y="4260910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F138F7F6-DFD8-5750-6F89-F31D7E541359}"/>
              </a:ext>
            </a:extLst>
          </p:cNvPr>
          <p:cNvCxnSpPr>
            <a:cxnSpLocks/>
          </p:cNvCxnSpPr>
          <p:nvPr/>
        </p:nvCxnSpPr>
        <p:spPr>
          <a:xfrm flipV="1">
            <a:off x="6332522" y="4273333"/>
            <a:ext cx="0" cy="61041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8310EC77-AC20-DC1B-C6DE-F9ACB427388E}"/>
              </a:ext>
            </a:extLst>
          </p:cNvPr>
          <p:cNvCxnSpPr>
            <a:cxnSpLocks/>
          </p:cNvCxnSpPr>
          <p:nvPr/>
        </p:nvCxnSpPr>
        <p:spPr>
          <a:xfrm flipH="1">
            <a:off x="9015850" y="4042998"/>
            <a:ext cx="6856" cy="2303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78866C76-EEE9-BD50-4E4C-12054EFFBC87}"/>
              </a:ext>
            </a:extLst>
          </p:cNvPr>
          <p:cNvCxnSpPr>
            <a:cxnSpLocks/>
          </p:cNvCxnSpPr>
          <p:nvPr/>
        </p:nvCxnSpPr>
        <p:spPr>
          <a:xfrm>
            <a:off x="6337922" y="3529013"/>
            <a:ext cx="0" cy="7547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4">
            <a:extLst>
              <a:ext uri="{FF2B5EF4-FFF2-40B4-BE49-F238E27FC236}">
                <a16:creationId xmlns:a16="http://schemas.microsoft.com/office/drawing/2014/main" id="{F59155E4-E9E7-72D7-6B83-8A219E0E5428}"/>
              </a:ext>
            </a:extLst>
          </p:cNvPr>
          <p:cNvCxnSpPr>
            <a:cxnSpLocks/>
          </p:cNvCxnSpPr>
          <p:nvPr/>
        </p:nvCxnSpPr>
        <p:spPr>
          <a:xfrm>
            <a:off x="5377445" y="3319463"/>
            <a:ext cx="0" cy="941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>
            <a:extLst>
              <a:ext uri="{FF2B5EF4-FFF2-40B4-BE49-F238E27FC236}">
                <a16:creationId xmlns:a16="http://schemas.microsoft.com/office/drawing/2014/main" id="{848FADF1-BD78-AA5E-5039-DFEDE83220E8}"/>
              </a:ext>
            </a:extLst>
          </p:cNvPr>
          <p:cNvCxnSpPr>
            <a:cxnSpLocks/>
          </p:cNvCxnSpPr>
          <p:nvPr/>
        </p:nvCxnSpPr>
        <p:spPr>
          <a:xfrm>
            <a:off x="5386939" y="3429000"/>
            <a:ext cx="415351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Gerade Verbindung mit Pfeil 71">
            <a:extLst>
              <a:ext uri="{FF2B5EF4-FFF2-40B4-BE49-F238E27FC236}">
                <a16:creationId xmlns:a16="http://schemas.microsoft.com/office/drawing/2014/main" id="{7FE1F125-E7BC-AD5F-EB56-7B2C705AFB3F}"/>
              </a:ext>
            </a:extLst>
          </p:cNvPr>
          <p:cNvCxnSpPr>
            <a:cxnSpLocks/>
          </p:cNvCxnSpPr>
          <p:nvPr/>
        </p:nvCxnSpPr>
        <p:spPr>
          <a:xfrm>
            <a:off x="9010513" y="4152937"/>
            <a:ext cx="52724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Gerade Verbindung mit Pfeil 73">
            <a:extLst>
              <a:ext uri="{FF2B5EF4-FFF2-40B4-BE49-F238E27FC236}">
                <a16:creationId xmlns:a16="http://schemas.microsoft.com/office/drawing/2014/main" id="{9553C374-B630-588E-7F04-5209605B9091}"/>
              </a:ext>
            </a:extLst>
          </p:cNvPr>
          <p:cNvCxnSpPr>
            <a:cxnSpLocks/>
          </p:cNvCxnSpPr>
          <p:nvPr/>
        </p:nvCxnSpPr>
        <p:spPr>
          <a:xfrm>
            <a:off x="6337922" y="3634520"/>
            <a:ext cx="321202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Textfeld 75">
            <a:extLst>
              <a:ext uri="{FF2B5EF4-FFF2-40B4-BE49-F238E27FC236}">
                <a16:creationId xmlns:a16="http://schemas.microsoft.com/office/drawing/2014/main" id="{05EA6754-6A03-1C1D-7D4D-144747A707D2}"/>
              </a:ext>
            </a:extLst>
          </p:cNvPr>
          <p:cNvSpPr txBox="1"/>
          <p:nvPr/>
        </p:nvSpPr>
        <p:spPr>
          <a:xfrm>
            <a:off x="9133071" y="3957857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30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2F14C865-2D97-EC0C-11F3-B1AF164EAA2A}"/>
              </a:ext>
            </a:extLst>
          </p:cNvPr>
          <p:cNvSpPr txBox="1"/>
          <p:nvPr/>
        </p:nvSpPr>
        <p:spPr>
          <a:xfrm>
            <a:off x="7727876" y="3419186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130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12C2365C-546B-71F3-3F17-B5FB009DE5C4}"/>
              </a:ext>
            </a:extLst>
          </p:cNvPr>
          <p:cNvSpPr txBox="1"/>
          <p:nvPr/>
        </p:nvSpPr>
        <p:spPr>
          <a:xfrm>
            <a:off x="7323187" y="3217335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200</a:t>
            </a:r>
          </a:p>
        </p:txBody>
      </p:sp>
      <p:sp>
        <p:nvSpPr>
          <p:cNvPr id="79" name="Ellipse 78">
            <a:extLst>
              <a:ext uri="{FF2B5EF4-FFF2-40B4-BE49-F238E27FC236}">
                <a16:creationId xmlns:a16="http://schemas.microsoft.com/office/drawing/2014/main" id="{388D1D44-69A7-65B3-A487-79E2897CCA44}"/>
              </a:ext>
            </a:extLst>
          </p:cNvPr>
          <p:cNvSpPr/>
          <p:nvPr/>
        </p:nvSpPr>
        <p:spPr>
          <a:xfrm>
            <a:off x="7331549" y="5142422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Ellipse 79">
            <a:extLst>
              <a:ext uri="{FF2B5EF4-FFF2-40B4-BE49-F238E27FC236}">
                <a16:creationId xmlns:a16="http://schemas.microsoft.com/office/drawing/2014/main" id="{55F6018B-19D7-183D-D56C-D5634B6C53A1}"/>
              </a:ext>
            </a:extLst>
          </p:cNvPr>
          <p:cNvSpPr/>
          <p:nvPr/>
        </p:nvSpPr>
        <p:spPr>
          <a:xfrm>
            <a:off x="7086032" y="5462607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id="{46756432-CD52-3FCF-1755-AB90E8177115}"/>
              </a:ext>
            </a:extLst>
          </p:cNvPr>
          <p:cNvSpPr/>
          <p:nvPr/>
        </p:nvSpPr>
        <p:spPr>
          <a:xfrm>
            <a:off x="7323187" y="5457364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Ellipse 81">
            <a:extLst>
              <a:ext uri="{FF2B5EF4-FFF2-40B4-BE49-F238E27FC236}">
                <a16:creationId xmlns:a16="http://schemas.microsoft.com/office/drawing/2014/main" id="{5A24239B-B48E-2F0E-0170-E34434B57C08}"/>
              </a:ext>
            </a:extLst>
          </p:cNvPr>
          <p:cNvSpPr/>
          <p:nvPr/>
        </p:nvSpPr>
        <p:spPr>
          <a:xfrm>
            <a:off x="7085965" y="5135295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8502FFDF-626D-1628-3575-A211FD730A4C}"/>
              </a:ext>
            </a:extLst>
          </p:cNvPr>
          <p:cNvCxnSpPr>
            <a:cxnSpLocks/>
          </p:cNvCxnSpPr>
          <p:nvPr/>
        </p:nvCxnSpPr>
        <p:spPr>
          <a:xfrm flipV="1">
            <a:off x="7156434" y="4260910"/>
            <a:ext cx="0" cy="1063565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Gerader Verbinder 87">
            <a:extLst>
              <a:ext uri="{FF2B5EF4-FFF2-40B4-BE49-F238E27FC236}">
                <a16:creationId xmlns:a16="http://schemas.microsoft.com/office/drawing/2014/main" id="{498DCB14-1CC6-F106-844B-3FB093E5DD46}"/>
              </a:ext>
            </a:extLst>
          </p:cNvPr>
          <p:cNvCxnSpPr>
            <a:cxnSpLocks/>
          </p:cNvCxnSpPr>
          <p:nvPr/>
        </p:nvCxnSpPr>
        <p:spPr>
          <a:xfrm flipV="1">
            <a:off x="7400972" y="4288673"/>
            <a:ext cx="0" cy="1035802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Gerader Verbinder 89">
            <a:extLst>
              <a:ext uri="{FF2B5EF4-FFF2-40B4-BE49-F238E27FC236}">
                <a16:creationId xmlns:a16="http://schemas.microsoft.com/office/drawing/2014/main" id="{5A7B72B9-4E77-1A92-0978-83062B2F18E2}"/>
              </a:ext>
            </a:extLst>
          </p:cNvPr>
          <p:cNvCxnSpPr>
            <a:cxnSpLocks/>
          </p:cNvCxnSpPr>
          <p:nvPr/>
        </p:nvCxnSpPr>
        <p:spPr>
          <a:xfrm>
            <a:off x="7401072" y="3906401"/>
            <a:ext cx="0" cy="3633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Gerader Verbinder 91">
            <a:extLst>
              <a:ext uri="{FF2B5EF4-FFF2-40B4-BE49-F238E27FC236}">
                <a16:creationId xmlns:a16="http://schemas.microsoft.com/office/drawing/2014/main" id="{3A78039C-3A29-0C74-9AE6-766963BD3717}"/>
              </a:ext>
            </a:extLst>
          </p:cNvPr>
          <p:cNvCxnSpPr>
            <a:cxnSpLocks/>
          </p:cNvCxnSpPr>
          <p:nvPr/>
        </p:nvCxnSpPr>
        <p:spPr>
          <a:xfrm>
            <a:off x="7158076" y="3765375"/>
            <a:ext cx="0" cy="49623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Gerade Verbindung mit Pfeil 93">
            <a:extLst>
              <a:ext uri="{FF2B5EF4-FFF2-40B4-BE49-F238E27FC236}">
                <a16:creationId xmlns:a16="http://schemas.microsoft.com/office/drawing/2014/main" id="{99595272-0AF6-98FD-DB7C-7EA456A3BA93}"/>
              </a:ext>
            </a:extLst>
          </p:cNvPr>
          <p:cNvCxnSpPr>
            <a:cxnSpLocks/>
          </p:cNvCxnSpPr>
          <p:nvPr/>
        </p:nvCxnSpPr>
        <p:spPr>
          <a:xfrm>
            <a:off x="7156434" y="3853595"/>
            <a:ext cx="2400078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5" name="Textfeld 94">
            <a:extLst>
              <a:ext uri="{FF2B5EF4-FFF2-40B4-BE49-F238E27FC236}">
                <a16:creationId xmlns:a16="http://schemas.microsoft.com/office/drawing/2014/main" id="{68760FB4-F8C4-3196-3DD2-73A16153246D}"/>
              </a:ext>
            </a:extLst>
          </p:cNvPr>
          <p:cNvSpPr txBox="1"/>
          <p:nvPr/>
        </p:nvSpPr>
        <p:spPr>
          <a:xfrm>
            <a:off x="8020763" y="3638948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110</a:t>
            </a:r>
          </a:p>
        </p:txBody>
      </p:sp>
      <p:cxnSp>
        <p:nvCxnSpPr>
          <p:cNvPr id="98" name="Gerade Verbindung mit Pfeil 97">
            <a:extLst>
              <a:ext uri="{FF2B5EF4-FFF2-40B4-BE49-F238E27FC236}">
                <a16:creationId xmlns:a16="http://schemas.microsoft.com/office/drawing/2014/main" id="{DAC800E3-FD80-4D1A-08A2-DB7F2D3DDDEE}"/>
              </a:ext>
            </a:extLst>
          </p:cNvPr>
          <p:cNvCxnSpPr>
            <a:cxnSpLocks/>
          </p:cNvCxnSpPr>
          <p:nvPr/>
        </p:nvCxnSpPr>
        <p:spPr>
          <a:xfrm>
            <a:off x="7400972" y="4001655"/>
            <a:ext cx="215554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" name="Textfeld 102">
            <a:extLst>
              <a:ext uri="{FF2B5EF4-FFF2-40B4-BE49-F238E27FC236}">
                <a16:creationId xmlns:a16="http://schemas.microsoft.com/office/drawing/2014/main" id="{2AECE2B5-3B95-F04E-FF64-187F9C6BC46A}"/>
              </a:ext>
            </a:extLst>
          </p:cNvPr>
          <p:cNvSpPr txBox="1"/>
          <p:nvPr/>
        </p:nvSpPr>
        <p:spPr>
          <a:xfrm>
            <a:off x="8292798" y="3809481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95</a:t>
            </a:r>
          </a:p>
        </p:txBody>
      </p:sp>
      <p:cxnSp>
        <p:nvCxnSpPr>
          <p:cNvPr id="104" name="Gerade Verbindung mit Pfeil 103">
            <a:extLst>
              <a:ext uri="{FF2B5EF4-FFF2-40B4-BE49-F238E27FC236}">
                <a16:creationId xmlns:a16="http://schemas.microsoft.com/office/drawing/2014/main" id="{6C17BDED-8E1B-8AA4-5669-7A186CA05550}"/>
              </a:ext>
            </a:extLst>
          </p:cNvPr>
          <p:cNvCxnSpPr>
            <a:cxnSpLocks/>
          </p:cNvCxnSpPr>
          <p:nvPr/>
        </p:nvCxnSpPr>
        <p:spPr>
          <a:xfrm flipV="1">
            <a:off x="4992631" y="4269782"/>
            <a:ext cx="0" cy="94435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5" name="Textfeld 104">
            <a:extLst>
              <a:ext uri="{FF2B5EF4-FFF2-40B4-BE49-F238E27FC236}">
                <a16:creationId xmlns:a16="http://schemas.microsoft.com/office/drawing/2014/main" id="{56ABAECE-024A-8EC6-865C-A2EAF7CF786D}"/>
              </a:ext>
            </a:extLst>
          </p:cNvPr>
          <p:cNvSpPr txBox="1"/>
          <p:nvPr/>
        </p:nvSpPr>
        <p:spPr>
          <a:xfrm rot="16200000">
            <a:off x="4583262" y="4465010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75</a:t>
            </a:r>
          </a:p>
        </p:txBody>
      </p:sp>
      <p:sp>
        <p:nvSpPr>
          <p:cNvPr id="110" name="Rechteck 109">
            <a:extLst>
              <a:ext uri="{FF2B5EF4-FFF2-40B4-BE49-F238E27FC236}">
                <a16:creationId xmlns:a16="http://schemas.microsoft.com/office/drawing/2014/main" id="{0F492E48-7EE8-3CBA-FD4B-42A41236B363}"/>
              </a:ext>
            </a:extLst>
          </p:cNvPr>
          <p:cNvSpPr/>
          <p:nvPr/>
        </p:nvSpPr>
        <p:spPr>
          <a:xfrm>
            <a:off x="5357133" y="5155427"/>
            <a:ext cx="381640" cy="504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9" name="Ellipse 128">
            <a:extLst>
              <a:ext uri="{FF2B5EF4-FFF2-40B4-BE49-F238E27FC236}">
                <a16:creationId xmlns:a16="http://schemas.microsoft.com/office/drawing/2014/main" id="{29B1AEFE-D25F-A168-9C99-F3A01C3A4FA4}"/>
              </a:ext>
            </a:extLst>
          </p:cNvPr>
          <p:cNvSpPr/>
          <p:nvPr/>
        </p:nvSpPr>
        <p:spPr>
          <a:xfrm>
            <a:off x="5458838" y="5707104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0" name="Ellipse 129">
            <a:extLst>
              <a:ext uri="{FF2B5EF4-FFF2-40B4-BE49-F238E27FC236}">
                <a16:creationId xmlns:a16="http://schemas.microsoft.com/office/drawing/2014/main" id="{0FD83077-5650-CC1A-664A-0A8B441F6452}"/>
              </a:ext>
            </a:extLst>
          </p:cNvPr>
          <p:cNvSpPr/>
          <p:nvPr/>
        </p:nvSpPr>
        <p:spPr>
          <a:xfrm>
            <a:off x="5458837" y="4964989"/>
            <a:ext cx="141643" cy="14372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1" name="Gerader Verbinder 130">
            <a:extLst>
              <a:ext uri="{FF2B5EF4-FFF2-40B4-BE49-F238E27FC236}">
                <a16:creationId xmlns:a16="http://schemas.microsoft.com/office/drawing/2014/main" id="{8CF52F8E-7D3F-9D4F-A4FC-BD96E8235FB7}"/>
              </a:ext>
            </a:extLst>
          </p:cNvPr>
          <p:cNvCxnSpPr>
            <a:cxnSpLocks/>
          </p:cNvCxnSpPr>
          <p:nvPr/>
        </p:nvCxnSpPr>
        <p:spPr>
          <a:xfrm>
            <a:off x="5568485" y="4080967"/>
            <a:ext cx="0" cy="161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Gerader Verbinder 135">
            <a:extLst>
              <a:ext uri="{FF2B5EF4-FFF2-40B4-BE49-F238E27FC236}">
                <a16:creationId xmlns:a16="http://schemas.microsoft.com/office/drawing/2014/main" id="{40798422-11A3-D9F8-E6FF-50EA9FC3E26C}"/>
              </a:ext>
            </a:extLst>
          </p:cNvPr>
          <p:cNvCxnSpPr>
            <a:cxnSpLocks/>
          </p:cNvCxnSpPr>
          <p:nvPr/>
        </p:nvCxnSpPr>
        <p:spPr>
          <a:xfrm>
            <a:off x="5735449" y="3769015"/>
            <a:ext cx="0" cy="48894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Gerader Verbinder 136">
            <a:extLst>
              <a:ext uri="{FF2B5EF4-FFF2-40B4-BE49-F238E27FC236}">
                <a16:creationId xmlns:a16="http://schemas.microsoft.com/office/drawing/2014/main" id="{C20D21AC-77CD-26A5-1C1D-2172501FCF38}"/>
              </a:ext>
            </a:extLst>
          </p:cNvPr>
          <p:cNvCxnSpPr>
            <a:cxnSpLocks/>
          </p:cNvCxnSpPr>
          <p:nvPr/>
        </p:nvCxnSpPr>
        <p:spPr>
          <a:xfrm>
            <a:off x="5568485" y="4013490"/>
            <a:ext cx="0" cy="2294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Gerade Verbindung mit Pfeil 137">
            <a:extLst>
              <a:ext uri="{FF2B5EF4-FFF2-40B4-BE49-F238E27FC236}">
                <a16:creationId xmlns:a16="http://schemas.microsoft.com/office/drawing/2014/main" id="{16A28642-5A44-07B2-38BB-3B7953E5276E}"/>
              </a:ext>
            </a:extLst>
          </p:cNvPr>
          <p:cNvCxnSpPr>
            <a:cxnSpLocks/>
          </p:cNvCxnSpPr>
          <p:nvPr/>
        </p:nvCxnSpPr>
        <p:spPr>
          <a:xfrm>
            <a:off x="5377445" y="4128215"/>
            <a:ext cx="19104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9" name="Textfeld 138">
            <a:extLst>
              <a:ext uri="{FF2B5EF4-FFF2-40B4-BE49-F238E27FC236}">
                <a16:creationId xmlns:a16="http://schemas.microsoft.com/office/drawing/2014/main" id="{45B06A2D-E72F-B014-B269-E478DAC1CDC7}"/>
              </a:ext>
            </a:extLst>
          </p:cNvPr>
          <p:cNvSpPr txBox="1"/>
          <p:nvPr/>
        </p:nvSpPr>
        <p:spPr>
          <a:xfrm>
            <a:off x="5324637" y="3902846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15</a:t>
            </a:r>
          </a:p>
        </p:txBody>
      </p:sp>
      <p:cxnSp>
        <p:nvCxnSpPr>
          <p:cNvPr id="141" name="Gerade Verbindung mit Pfeil 140">
            <a:extLst>
              <a:ext uri="{FF2B5EF4-FFF2-40B4-BE49-F238E27FC236}">
                <a16:creationId xmlns:a16="http://schemas.microsoft.com/office/drawing/2014/main" id="{4E2C7682-FE34-C039-8626-5621DE90AC54}"/>
              </a:ext>
            </a:extLst>
          </p:cNvPr>
          <p:cNvCxnSpPr>
            <a:cxnSpLocks/>
          </p:cNvCxnSpPr>
          <p:nvPr/>
        </p:nvCxnSpPr>
        <p:spPr>
          <a:xfrm flipV="1">
            <a:off x="5377445" y="3891603"/>
            <a:ext cx="356872" cy="634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2" name="Textfeld 141">
            <a:extLst>
              <a:ext uri="{FF2B5EF4-FFF2-40B4-BE49-F238E27FC236}">
                <a16:creationId xmlns:a16="http://schemas.microsoft.com/office/drawing/2014/main" id="{53DEE7AB-3BEC-C6F3-ADC1-CC9BD128C2CD}"/>
              </a:ext>
            </a:extLst>
          </p:cNvPr>
          <p:cNvSpPr txBox="1"/>
          <p:nvPr/>
        </p:nvSpPr>
        <p:spPr>
          <a:xfrm>
            <a:off x="5407543" y="366259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30</a:t>
            </a:r>
          </a:p>
        </p:txBody>
      </p:sp>
      <p:cxnSp>
        <p:nvCxnSpPr>
          <p:cNvPr id="143" name="Gerader Verbinder 142">
            <a:extLst>
              <a:ext uri="{FF2B5EF4-FFF2-40B4-BE49-F238E27FC236}">
                <a16:creationId xmlns:a16="http://schemas.microsoft.com/office/drawing/2014/main" id="{2B855E50-4704-D997-1FC8-EB81BB85C03E}"/>
              </a:ext>
            </a:extLst>
          </p:cNvPr>
          <p:cNvCxnSpPr>
            <a:cxnSpLocks/>
          </p:cNvCxnSpPr>
          <p:nvPr/>
        </p:nvCxnSpPr>
        <p:spPr>
          <a:xfrm>
            <a:off x="4878728" y="5221917"/>
            <a:ext cx="49871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2" name="Gerader Verbinder 151">
            <a:extLst>
              <a:ext uri="{FF2B5EF4-FFF2-40B4-BE49-F238E27FC236}">
                <a16:creationId xmlns:a16="http://schemas.microsoft.com/office/drawing/2014/main" id="{A54AFAC7-7058-5F77-01AA-7D607B6855A4}"/>
              </a:ext>
            </a:extLst>
          </p:cNvPr>
          <p:cNvCxnSpPr>
            <a:cxnSpLocks/>
          </p:cNvCxnSpPr>
          <p:nvPr/>
        </p:nvCxnSpPr>
        <p:spPr>
          <a:xfrm flipH="1">
            <a:off x="5377445" y="5211322"/>
            <a:ext cx="2198089" cy="5632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4" name="Gerader Verbinder 153">
            <a:extLst>
              <a:ext uri="{FF2B5EF4-FFF2-40B4-BE49-F238E27FC236}">
                <a16:creationId xmlns:a16="http://schemas.microsoft.com/office/drawing/2014/main" id="{D53A9F27-E34B-D812-7432-1F44D48B393A}"/>
              </a:ext>
            </a:extLst>
          </p:cNvPr>
          <p:cNvCxnSpPr>
            <a:cxnSpLocks/>
          </p:cNvCxnSpPr>
          <p:nvPr/>
        </p:nvCxnSpPr>
        <p:spPr>
          <a:xfrm>
            <a:off x="5137605" y="5142422"/>
            <a:ext cx="24640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Gerader Verbinder 154">
            <a:extLst>
              <a:ext uri="{FF2B5EF4-FFF2-40B4-BE49-F238E27FC236}">
                <a16:creationId xmlns:a16="http://schemas.microsoft.com/office/drawing/2014/main" id="{6AB90091-3E9A-1222-2CF7-F49E1910BF72}"/>
              </a:ext>
            </a:extLst>
          </p:cNvPr>
          <p:cNvCxnSpPr>
            <a:cxnSpLocks/>
          </p:cNvCxnSpPr>
          <p:nvPr/>
        </p:nvCxnSpPr>
        <p:spPr>
          <a:xfrm>
            <a:off x="5148071" y="5659824"/>
            <a:ext cx="246402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Gerade Verbindung mit Pfeil 155">
            <a:extLst>
              <a:ext uri="{FF2B5EF4-FFF2-40B4-BE49-F238E27FC236}">
                <a16:creationId xmlns:a16="http://schemas.microsoft.com/office/drawing/2014/main" id="{DA341BAA-F8A0-233E-A78B-12AA9D5C83E3}"/>
              </a:ext>
            </a:extLst>
          </p:cNvPr>
          <p:cNvCxnSpPr>
            <a:cxnSpLocks/>
          </p:cNvCxnSpPr>
          <p:nvPr/>
        </p:nvCxnSpPr>
        <p:spPr>
          <a:xfrm flipV="1">
            <a:off x="5238852" y="5125922"/>
            <a:ext cx="0" cy="5339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9" name="Textfeld 158">
            <a:extLst>
              <a:ext uri="{FF2B5EF4-FFF2-40B4-BE49-F238E27FC236}">
                <a16:creationId xmlns:a16="http://schemas.microsoft.com/office/drawing/2014/main" id="{8736420D-CFFC-209F-0148-32E4ECB7883C}"/>
              </a:ext>
            </a:extLst>
          </p:cNvPr>
          <p:cNvSpPr txBox="1"/>
          <p:nvPr/>
        </p:nvSpPr>
        <p:spPr>
          <a:xfrm rot="16200000">
            <a:off x="4826951" y="5128569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/>
              <a:t>40</a:t>
            </a:r>
          </a:p>
        </p:txBody>
      </p:sp>
      <p:cxnSp>
        <p:nvCxnSpPr>
          <p:cNvPr id="161" name="Gerade Verbindung mit Pfeil 160">
            <a:extLst>
              <a:ext uri="{FF2B5EF4-FFF2-40B4-BE49-F238E27FC236}">
                <a16:creationId xmlns:a16="http://schemas.microsoft.com/office/drawing/2014/main" id="{938B9DDB-8CB6-BECF-B634-A2D1DFBC99E3}"/>
              </a:ext>
            </a:extLst>
          </p:cNvPr>
          <p:cNvCxnSpPr>
            <a:cxnSpLocks/>
            <a:stCxn id="129" idx="6"/>
          </p:cNvCxnSpPr>
          <p:nvPr/>
        </p:nvCxnSpPr>
        <p:spPr>
          <a:xfrm flipV="1">
            <a:off x="5600481" y="5689739"/>
            <a:ext cx="185960" cy="8923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2" name="Gerader Verbinder 161">
            <a:extLst>
              <a:ext uri="{FF2B5EF4-FFF2-40B4-BE49-F238E27FC236}">
                <a16:creationId xmlns:a16="http://schemas.microsoft.com/office/drawing/2014/main" id="{EDF29910-6010-6380-FB54-E66B024759C8}"/>
              </a:ext>
            </a:extLst>
          </p:cNvPr>
          <p:cNvCxnSpPr>
            <a:cxnSpLocks/>
          </p:cNvCxnSpPr>
          <p:nvPr/>
        </p:nvCxnSpPr>
        <p:spPr>
          <a:xfrm>
            <a:off x="5786441" y="5689739"/>
            <a:ext cx="38348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" name="Textfeld 162">
            <a:extLst>
              <a:ext uri="{FF2B5EF4-FFF2-40B4-BE49-F238E27FC236}">
                <a16:creationId xmlns:a16="http://schemas.microsoft.com/office/drawing/2014/main" id="{390128D7-3579-C913-44E7-0FE972B9874C}"/>
              </a:ext>
            </a:extLst>
          </p:cNvPr>
          <p:cNvSpPr txBox="1"/>
          <p:nvPr/>
        </p:nvSpPr>
        <p:spPr>
          <a:xfrm>
            <a:off x="5829856" y="5495024"/>
            <a:ext cx="6535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Calibri" panose="020F0502020204030204" pitchFamily="34" charset="0"/>
                <a:cs typeface="Calibri" panose="020F0502020204030204" pitchFamily="34" charset="0"/>
              </a:rPr>
              <a:t>2xØ 5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890940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</Words>
  <Application>Microsoft Office PowerPoint</Application>
  <PresentationFormat>Breitbild</PresentationFormat>
  <Paragraphs>200</Paragraphs>
  <Slides>16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</vt:lpstr>
      <vt:lpstr>Gesamt Vorderansicht</vt:lpstr>
      <vt:lpstr>Gesamt Seitenansicht von links</vt:lpstr>
      <vt:lpstr>Gesamt Draufsicht</vt:lpstr>
      <vt:lpstr>Gesamt Ansicht von hinten </vt:lpstr>
      <vt:lpstr>Baugruppe 1 Grundplatte</vt:lpstr>
      <vt:lpstr>Grundplatte Bauteil Nr. 1.1</vt:lpstr>
      <vt:lpstr>Grundplatte Bauteil Nr. 1.2</vt:lpstr>
      <vt:lpstr>Baugruppe 2 Seitenwand</vt:lpstr>
      <vt:lpstr>Seitenwand Bauteil Nr. 2.1 - Vorderseite</vt:lpstr>
      <vt:lpstr>Seitenwand Bauteil Nr. 2.2</vt:lpstr>
      <vt:lpstr>Seitenwand Bauteil Nr. 2.3 - Rückseite</vt:lpstr>
      <vt:lpstr>Baugruppe 3 Halter &amp; Kabelführung für Gyroskop</vt:lpstr>
      <vt:lpstr>Halter &amp; Kabelführung für Gyroskop Bauteil Nr. 3.1</vt:lpstr>
      <vt:lpstr>Halter &amp; Kabelführung für Gyroskop Bauteil Nr. 3.2</vt:lpstr>
      <vt:lpstr>Verbindungsplatten für Gyroskop Halter &amp; Kabelführung Bauteil Nr. 3.3</vt:lpstr>
      <vt:lpstr>Stückliste zu den Skizzen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Grundplatte</dc:title>
  <dc:creator>Sven Brinkmann</dc:creator>
  <cp:lastModifiedBy>Sven Brinkmann</cp:lastModifiedBy>
  <cp:revision>22</cp:revision>
  <dcterms:created xsi:type="dcterms:W3CDTF">2023-12-05T07:46:30Z</dcterms:created>
  <dcterms:modified xsi:type="dcterms:W3CDTF">2024-01-06T11:08:36Z</dcterms:modified>
</cp:coreProperties>
</file>