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35BCD3-8131-4196-A64E-5CC47F3C71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09F200A-7C12-4D11-AF7B-02C48A2D7F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C84A19-6928-4E3C-AE31-AB962565B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85BA-3CD7-440F-8FF1-D87F46621890}" type="datetimeFigureOut">
              <a:rPr lang="de-DE" smtClean="0"/>
              <a:t>06.02.2024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611D869-9A0D-4533-A94E-377E0CABC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97CA957-D75D-4772-9849-C3B0F5C00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4442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08251F-CF24-4816-A89B-325B8E57F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8FAFAB4-EE4C-4343-A30A-05CFE7D7ED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252FEA-A3C9-4BAB-91AB-EDDA5ED8D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85BA-3CD7-440F-8FF1-D87F46621890}" type="datetimeFigureOut">
              <a:rPr lang="de-DE" smtClean="0"/>
              <a:t>06.02.2024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C49331-E471-4D9D-BC34-25D1E4497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22BB308-D1CE-4D22-86E7-5BF9614C6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3966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AD6D7F0-D100-495B-B949-1CA33BA33C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CC46A13-1D7E-4D22-953F-094EE806EB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94A4A4-BE4A-4BF6-8210-075D240CD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85BA-3CD7-440F-8FF1-D87F46621890}" type="datetimeFigureOut">
              <a:rPr lang="de-DE" smtClean="0"/>
              <a:t>06.02.2024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9FDBB28-7B02-4692-9183-801F49FAE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CF1FF00-B7EF-453E-BE0B-8D975D93A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2021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076A4F-3C63-4AA1-BE1F-5F6D224A0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231D062-C9F4-415B-BDD4-F051C2BC4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FD1D64-C7CA-47E4-972E-C05372BAF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85BA-3CD7-440F-8FF1-D87F46621890}" type="datetimeFigureOut">
              <a:rPr lang="de-DE" smtClean="0"/>
              <a:t>06.02.2024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5FE1F6-109C-469C-98E2-8EDFAA2D5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9EDCC0E-0D39-43FA-8F9F-63D2E68F1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702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5E86C6-1BDC-4DBE-934B-BA53BD610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B5E1BA2-3226-4DF2-A6D9-ECF2B68B44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1ACB31-19A4-4041-A782-7F7FAE577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85BA-3CD7-440F-8FF1-D87F46621890}" type="datetimeFigureOut">
              <a:rPr lang="de-DE" smtClean="0"/>
              <a:t>06.02.2024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84B4AC9-55DD-4A20-A958-3A944CFE1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F472135-4D4B-4484-9F78-0FAF50BFA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7429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22087B-5AF7-4A2B-A17D-2B71EE7A0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445E09-D608-4763-9439-F138CE2C1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B2C93D7-8963-4C6B-B45D-9E5B20F952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70881C0-2D47-422E-A54D-CBFABE310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85BA-3CD7-440F-8FF1-D87F46621890}" type="datetimeFigureOut">
              <a:rPr lang="de-DE" smtClean="0"/>
              <a:t>06.02.2024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3337FEC-3A7F-4AF0-A554-EA55760AF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5B86D98-079D-4396-810D-1B9223B4F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9388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DE0F49-40F2-46CB-9291-19635BA97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07F5325-467E-4D18-8294-E964DAB7C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6B2DEF4-F0DF-40B2-8D6B-57FB89CFA4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4166E52-CDD9-47C8-BE3C-C22832477C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AB21122-6D25-4721-ADEC-C576708F47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3770956-F68B-4E7F-B7A0-C318FABAB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85BA-3CD7-440F-8FF1-D87F46621890}" type="datetimeFigureOut">
              <a:rPr lang="de-DE" smtClean="0"/>
              <a:t>06.02.2024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E3EB606-B447-4FAD-9D78-35147DB59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79AEF8E-B678-4797-BC67-BCBD113A7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6913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C2282C-0010-40ED-8959-47FCBBBAE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158ECD0-ADC3-44CA-9CC2-D3FFD40F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85BA-3CD7-440F-8FF1-D87F46621890}" type="datetimeFigureOut">
              <a:rPr lang="de-DE" smtClean="0"/>
              <a:t>06.02.2024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2D00BB9-C02F-478C-B401-CE8AC5A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BA7FE64-58B6-40DA-A8C0-4F5AFEACA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1003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0EB571F-E832-45C4-90F1-432DE841A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85BA-3CD7-440F-8FF1-D87F46621890}" type="datetimeFigureOut">
              <a:rPr lang="de-DE" smtClean="0"/>
              <a:t>06.02.2024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6B8329A-B68E-4C1F-97F0-F154E176C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8C493A6-274D-4031-ADE6-1F94C8384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8766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2D91D5-8D36-4D57-82A5-FB8CB2A25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9064F3A-E680-41DF-9BBF-3F01F582B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4BA5012-F432-4B31-9A4C-3FCFB2ED82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ABF9934-493F-49F9-BF0F-A9E0B897E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85BA-3CD7-440F-8FF1-D87F46621890}" type="datetimeFigureOut">
              <a:rPr lang="de-DE" smtClean="0"/>
              <a:t>06.02.2024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ABCAA1C-0354-4948-8FA0-1C2483162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5DE7889-60DC-468E-8341-8621BBEB5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3591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2C106C-CFA9-44E5-BFEE-0330A98B2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DE66A1F-3CB9-478A-B94E-E27563F834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E8A146C-C986-4DD6-A9A7-A9BECAFDC8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11A545F-AB0F-4F6E-8440-7E4A015E4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85BA-3CD7-440F-8FF1-D87F46621890}" type="datetimeFigureOut">
              <a:rPr lang="de-DE" smtClean="0"/>
              <a:t>06.02.2024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00D1B40-2A5F-4766-BE3E-2611E6955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937B07D-B871-495C-A854-BAF1641B5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1460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06FAFBF-7E3B-43E3-91FE-C0994F718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71BE2D6-7240-4CDB-8928-D87EF61D06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5040852-910D-4B32-855B-0007D8B2D0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785BA-3CD7-440F-8FF1-D87F46621890}" type="datetimeFigureOut">
              <a:rPr lang="de-DE" smtClean="0"/>
              <a:t>06.02.2024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687A390-ECBE-4A71-A460-753A0F784F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576C07-63BE-4C27-A7FF-0329B35E62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3267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9E22D8E2-EA83-4EBB-9CC2-60CEADEA0590}"/>
              </a:ext>
            </a:extLst>
          </p:cNvPr>
          <p:cNvSpPr/>
          <p:nvPr/>
        </p:nvSpPr>
        <p:spPr>
          <a:xfrm>
            <a:off x="3212123" y="1062892"/>
            <a:ext cx="3110524" cy="236610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Roboter – Mitsubishi Melfa</a:t>
            </a:r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</p:txBody>
      </p:sp>
      <p:pic>
        <p:nvPicPr>
          <p:cNvPr id="6" name="Grafik 5" descr="Laptop">
            <a:extLst>
              <a:ext uri="{FF2B5EF4-FFF2-40B4-BE49-F238E27FC236}">
                <a16:creationId xmlns:a16="http://schemas.microsoft.com/office/drawing/2014/main" id="{DCD3BF9F-0C76-46E5-A93A-9DF49A421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6861" y="2917092"/>
            <a:ext cx="1662723" cy="1662723"/>
          </a:xfrm>
          <a:prstGeom prst="rect">
            <a:avLst/>
          </a:prstGeom>
        </p:spPr>
      </p:pic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A277CA97-1B58-4903-8015-232D23526281}"/>
              </a:ext>
            </a:extLst>
          </p:cNvPr>
          <p:cNvSpPr/>
          <p:nvPr/>
        </p:nvSpPr>
        <p:spPr>
          <a:xfrm>
            <a:off x="3376246" y="1913792"/>
            <a:ext cx="2782277" cy="136769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/>
              <a:t>-Führung der Heißluftdüse </a:t>
            </a:r>
          </a:p>
          <a:p>
            <a:pPr algn="ctr"/>
            <a:r>
              <a:rPr lang="de-DE" sz="1400" dirty="0"/>
              <a:t>-Verfahren entlang der Bauteilkontur</a:t>
            </a:r>
          </a:p>
          <a:p>
            <a:pPr algn="ctr"/>
            <a:r>
              <a:rPr lang="de-DE" sz="1400" dirty="0"/>
              <a:t>-Rückführung der Heißluftdüse zur Station</a:t>
            </a:r>
          </a:p>
          <a:p>
            <a:pPr marL="285750" indent="-285750" algn="ctr">
              <a:buFontTx/>
              <a:buChar char="-"/>
            </a:pPr>
            <a:endParaRPr lang="de-DE" sz="1400" dirty="0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719B58EF-B60C-49F0-B897-66EABBFA5F36}"/>
              </a:ext>
            </a:extLst>
          </p:cNvPr>
          <p:cNvSpPr/>
          <p:nvPr/>
        </p:nvSpPr>
        <p:spPr>
          <a:xfrm>
            <a:off x="6768122" y="1280746"/>
            <a:ext cx="2790093" cy="1930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Heißluftstation </a:t>
            </a:r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86780A49-A0EE-4E82-9F0D-0138A430CF72}"/>
              </a:ext>
            </a:extLst>
          </p:cNvPr>
          <p:cNvSpPr/>
          <p:nvPr/>
        </p:nvSpPr>
        <p:spPr>
          <a:xfrm>
            <a:off x="6940060" y="1913792"/>
            <a:ext cx="2446215" cy="1219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/>
              <a:t>- Aufheizen des PLA-Materials bis zum Schmelzpunkt</a:t>
            </a: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623A1262-BC06-48DA-A7A2-5DA5A9CF7F45}"/>
              </a:ext>
            </a:extLst>
          </p:cNvPr>
          <p:cNvSpPr/>
          <p:nvPr/>
        </p:nvSpPr>
        <p:spPr>
          <a:xfrm>
            <a:off x="8565660" y="3429000"/>
            <a:ext cx="3110524" cy="255172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Förderband </a:t>
            </a:r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175E68AE-39A6-4E1C-B28D-DE6605BDAF5F}"/>
              </a:ext>
            </a:extLst>
          </p:cNvPr>
          <p:cNvSpPr/>
          <p:nvPr/>
        </p:nvSpPr>
        <p:spPr>
          <a:xfrm>
            <a:off x="8788399" y="4314091"/>
            <a:ext cx="2665046" cy="154744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-</a:t>
            </a:r>
            <a:r>
              <a:rPr lang="de-DE" sz="1400" dirty="0"/>
              <a:t>Transport der Warenträger zu den Stationen </a:t>
            </a:r>
          </a:p>
          <a:p>
            <a:pPr algn="ctr"/>
            <a:r>
              <a:rPr lang="de-DE" sz="1400" dirty="0"/>
              <a:t>-zeitlich richtige Positionierung der Warenträger an den Stationen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250612A7-F0F1-45A0-AAAF-832E6D9B0AEC}"/>
              </a:ext>
            </a:extLst>
          </p:cNvPr>
          <p:cNvSpPr/>
          <p:nvPr/>
        </p:nvSpPr>
        <p:spPr>
          <a:xfrm>
            <a:off x="3518876" y="4279900"/>
            <a:ext cx="3249245" cy="224301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HSHL-Untersetzer </a:t>
            </a:r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97D1D181-3E06-40DE-A382-F60BDA29EFE1}"/>
              </a:ext>
            </a:extLst>
          </p:cNvPr>
          <p:cNvSpPr/>
          <p:nvPr/>
        </p:nvSpPr>
        <p:spPr>
          <a:xfrm>
            <a:off x="3682019" y="5189414"/>
            <a:ext cx="2922957" cy="121138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-Einzelbauteile zur Parameterfindung </a:t>
            </a:r>
          </a:p>
          <a:p>
            <a:pPr algn="ctr"/>
            <a:r>
              <a:rPr lang="de-DE" dirty="0"/>
              <a:t>-Bauteile zur Testung des Aufbaues </a:t>
            </a:r>
          </a:p>
        </p:txBody>
      </p:sp>
      <p:cxnSp>
        <p:nvCxnSpPr>
          <p:cNvPr id="19" name="Verbinder: gewinkelt 18">
            <a:extLst>
              <a:ext uri="{FF2B5EF4-FFF2-40B4-BE49-F238E27FC236}">
                <a16:creationId xmlns:a16="http://schemas.microsoft.com/office/drawing/2014/main" id="{7EE35559-B07D-4045-8288-BC1B8C6E9B22}"/>
              </a:ext>
            </a:extLst>
          </p:cNvPr>
          <p:cNvCxnSpPr>
            <a:cxnSpLocks/>
            <a:stCxn id="6" idx="3"/>
            <a:endCxn id="4" idx="1"/>
          </p:cNvCxnSpPr>
          <p:nvPr/>
        </p:nvCxnSpPr>
        <p:spPr>
          <a:xfrm flipV="1">
            <a:off x="2049584" y="2245946"/>
            <a:ext cx="1162539" cy="1502508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Gerade Verbindung mit Pfeil 21">
            <a:extLst>
              <a:ext uri="{FF2B5EF4-FFF2-40B4-BE49-F238E27FC236}">
                <a16:creationId xmlns:a16="http://schemas.microsoft.com/office/drawing/2014/main" id="{E4309D5D-671C-45FB-9727-0513FF528B15}"/>
              </a:ext>
            </a:extLst>
          </p:cNvPr>
          <p:cNvCxnSpPr>
            <a:cxnSpLocks/>
            <a:stCxn id="4" idx="3"/>
            <a:endCxn id="8" idx="1"/>
          </p:cNvCxnSpPr>
          <p:nvPr/>
        </p:nvCxnSpPr>
        <p:spPr>
          <a:xfrm>
            <a:off x="6322647" y="2245946"/>
            <a:ext cx="44547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Verbinder: gewinkelt 24">
            <a:extLst>
              <a:ext uri="{FF2B5EF4-FFF2-40B4-BE49-F238E27FC236}">
                <a16:creationId xmlns:a16="http://schemas.microsoft.com/office/drawing/2014/main" id="{699E818C-1263-46D2-BB6B-D216ABC0939B}"/>
              </a:ext>
            </a:extLst>
          </p:cNvPr>
          <p:cNvCxnSpPr>
            <a:cxnSpLocks/>
            <a:stCxn id="8" idx="3"/>
            <a:endCxn id="11" idx="0"/>
          </p:cNvCxnSpPr>
          <p:nvPr/>
        </p:nvCxnSpPr>
        <p:spPr>
          <a:xfrm>
            <a:off x="9558215" y="2245946"/>
            <a:ext cx="562707" cy="118305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Verbinder: gewinkelt 27">
            <a:extLst>
              <a:ext uri="{FF2B5EF4-FFF2-40B4-BE49-F238E27FC236}">
                <a16:creationId xmlns:a16="http://schemas.microsoft.com/office/drawing/2014/main" id="{6ABB1D39-7D38-464A-A24C-255CA5368805}"/>
              </a:ext>
            </a:extLst>
          </p:cNvPr>
          <p:cNvCxnSpPr>
            <a:cxnSpLocks/>
          </p:cNvCxnSpPr>
          <p:nvPr/>
        </p:nvCxnSpPr>
        <p:spPr>
          <a:xfrm>
            <a:off x="2069119" y="3748453"/>
            <a:ext cx="1469292" cy="1652954"/>
          </a:xfrm>
          <a:prstGeom prst="bentConnector3">
            <a:avLst>
              <a:gd name="adj1" fmla="val 3883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Verbinder: gewinkelt 31">
            <a:extLst>
              <a:ext uri="{FF2B5EF4-FFF2-40B4-BE49-F238E27FC236}">
                <a16:creationId xmlns:a16="http://schemas.microsoft.com/office/drawing/2014/main" id="{CE150121-A7D4-4702-B5A8-F33B41CCD2AC}"/>
              </a:ext>
            </a:extLst>
          </p:cNvPr>
          <p:cNvCxnSpPr>
            <a:cxnSpLocks/>
            <a:stCxn id="13" idx="3"/>
            <a:endCxn id="11" idx="1"/>
          </p:cNvCxnSpPr>
          <p:nvPr/>
        </p:nvCxnSpPr>
        <p:spPr>
          <a:xfrm flipV="1">
            <a:off x="6768121" y="4704862"/>
            <a:ext cx="1797539" cy="696546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8765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Office PowerPoint</Application>
  <PresentationFormat>Breitbild</PresentationFormat>
  <Paragraphs>29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HSHL-User</dc:creator>
  <cp:lastModifiedBy>Darvin Welslau</cp:lastModifiedBy>
  <cp:revision>6</cp:revision>
  <dcterms:created xsi:type="dcterms:W3CDTF">2023-10-24T14:17:50Z</dcterms:created>
  <dcterms:modified xsi:type="dcterms:W3CDTF">2024-02-06T15:50:30Z</dcterms:modified>
</cp:coreProperties>
</file>