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6371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59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171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34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8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70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9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0341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747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364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949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36111-C687-4866-87CC-138EE07B9EB1}" type="datetimeFigureOut">
              <a:rPr lang="de-DE" smtClean="0"/>
              <a:t>09.01.2022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61816-CD64-4074-BC39-58AE95FB0DF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273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5102352" y="164591"/>
            <a:ext cx="1508760" cy="98755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Solarzelle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1188720" y="3246120"/>
            <a:ext cx="1572768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Lichtsensoren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7973568" y="2212848"/>
            <a:ext cx="1554480" cy="85953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Servos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4937760" y="2212848"/>
            <a:ext cx="1837944" cy="85039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Arduino</a:t>
            </a:r>
            <a:r>
              <a:rPr lang="de-DE" dirty="0"/>
              <a:t> Uno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056443" y="201168"/>
            <a:ext cx="1705045" cy="914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Strom-/Spannungs-sensor</a:t>
            </a:r>
          </a:p>
        </p:txBody>
      </p:sp>
      <p:cxnSp>
        <p:nvCxnSpPr>
          <p:cNvPr id="10" name="Gerade Verbindung mit Pfeil 9"/>
          <p:cNvCxnSpPr>
            <a:cxnSpLocks/>
            <a:stCxn id="4" idx="1"/>
            <a:endCxn id="8" idx="3"/>
          </p:cNvCxnSpPr>
          <p:nvPr/>
        </p:nvCxnSpPr>
        <p:spPr>
          <a:xfrm flipH="1">
            <a:off x="2761488" y="658367"/>
            <a:ext cx="234086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/>
          <p:cNvCxnSpPr>
            <a:stCxn id="7" idx="3"/>
            <a:endCxn id="6" idx="1"/>
          </p:cNvCxnSpPr>
          <p:nvPr/>
        </p:nvCxnSpPr>
        <p:spPr>
          <a:xfrm>
            <a:off x="6775704" y="2638044"/>
            <a:ext cx="1197864" cy="4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/>
          <p:cNvCxnSpPr>
            <a:cxnSpLocks/>
            <a:stCxn id="5" idx="3"/>
          </p:cNvCxnSpPr>
          <p:nvPr/>
        </p:nvCxnSpPr>
        <p:spPr>
          <a:xfrm>
            <a:off x="2761488" y="3703320"/>
            <a:ext cx="3095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/>
          <p:cNvCxnSpPr>
            <a:cxnSpLocks/>
            <a:stCxn id="8" idx="2"/>
          </p:cNvCxnSpPr>
          <p:nvPr/>
        </p:nvCxnSpPr>
        <p:spPr>
          <a:xfrm>
            <a:off x="1908966" y="1115568"/>
            <a:ext cx="0" cy="1522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cxnSpLocks/>
            <a:endCxn id="7" idx="1"/>
          </p:cNvCxnSpPr>
          <p:nvPr/>
        </p:nvCxnSpPr>
        <p:spPr>
          <a:xfrm>
            <a:off x="1908966" y="2638044"/>
            <a:ext cx="30287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endCxn id="7" idx="2"/>
          </p:cNvCxnSpPr>
          <p:nvPr/>
        </p:nvCxnSpPr>
        <p:spPr>
          <a:xfrm flipV="1">
            <a:off x="5856732" y="3063240"/>
            <a:ext cx="0" cy="64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/>
          <p:cNvCxnSpPr>
            <a:stCxn id="6" idx="0"/>
          </p:cNvCxnSpPr>
          <p:nvPr/>
        </p:nvCxnSpPr>
        <p:spPr>
          <a:xfrm flipV="1">
            <a:off x="8750808" y="658367"/>
            <a:ext cx="0" cy="1554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endCxn id="4" idx="3"/>
          </p:cNvCxnSpPr>
          <p:nvPr/>
        </p:nvCxnSpPr>
        <p:spPr>
          <a:xfrm flipH="1">
            <a:off x="6611112" y="658367"/>
            <a:ext cx="21396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rot="10800000" flipH="1">
            <a:off x="6775704" y="2834640"/>
            <a:ext cx="11978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bgerundetes Rechteck 40"/>
          <p:cNvSpPr/>
          <p:nvPr/>
        </p:nvSpPr>
        <p:spPr>
          <a:xfrm>
            <a:off x="5102352" y="4768595"/>
            <a:ext cx="1673352" cy="104241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Netzteil</a:t>
            </a:r>
          </a:p>
        </p:txBody>
      </p:sp>
      <p:cxnSp>
        <p:nvCxnSpPr>
          <p:cNvPr id="43" name="Gerader Verbinder 42"/>
          <p:cNvCxnSpPr>
            <a:stCxn id="41" idx="3"/>
          </p:cNvCxnSpPr>
          <p:nvPr/>
        </p:nvCxnSpPr>
        <p:spPr>
          <a:xfrm>
            <a:off x="6775704" y="5289803"/>
            <a:ext cx="1975104" cy="228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endCxn id="6" idx="2"/>
          </p:cNvCxnSpPr>
          <p:nvPr/>
        </p:nvCxnSpPr>
        <p:spPr>
          <a:xfrm flipV="1">
            <a:off x="8750808" y="3072384"/>
            <a:ext cx="0" cy="2240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/>
          <p:cNvSpPr txBox="1"/>
          <p:nvPr/>
        </p:nvSpPr>
        <p:spPr>
          <a:xfrm>
            <a:off x="6775705" y="2246412"/>
            <a:ext cx="1197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PWM-Signal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6725412" y="2780974"/>
            <a:ext cx="142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err="1"/>
              <a:t>Spannungsver-sorgung</a:t>
            </a:r>
            <a:r>
              <a:rPr lang="de-DE" sz="1400" dirty="0"/>
              <a:t> </a:t>
            </a:r>
            <a:r>
              <a:rPr lang="de-DE" sz="1400" dirty="0" err="1"/>
              <a:t>Servo_x</a:t>
            </a:r>
            <a:endParaRPr lang="de-DE" sz="1400" dirty="0"/>
          </a:p>
        </p:txBody>
      </p:sp>
      <p:sp>
        <p:nvSpPr>
          <p:cNvPr id="53" name="Textfeld 52"/>
          <p:cNvSpPr txBox="1"/>
          <p:nvPr/>
        </p:nvSpPr>
        <p:spPr>
          <a:xfrm>
            <a:off x="6869981" y="4789444"/>
            <a:ext cx="17865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Spannungsversorgung für </a:t>
            </a:r>
            <a:r>
              <a:rPr lang="de-DE" sz="1400" dirty="0" err="1"/>
              <a:t>Servo_y</a:t>
            </a:r>
            <a:endParaRPr lang="de-DE" sz="1400" dirty="0"/>
          </a:p>
        </p:txBody>
      </p:sp>
      <p:sp>
        <p:nvSpPr>
          <p:cNvPr id="54" name="Textfeld 53"/>
          <p:cNvSpPr txBox="1"/>
          <p:nvPr/>
        </p:nvSpPr>
        <p:spPr>
          <a:xfrm>
            <a:off x="3319275" y="3246120"/>
            <a:ext cx="1197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Analogwerte für Intensität</a:t>
            </a:r>
          </a:p>
        </p:txBody>
      </p:sp>
      <p:sp>
        <p:nvSpPr>
          <p:cNvPr id="55" name="Textfeld 54"/>
          <p:cNvSpPr txBox="1"/>
          <p:nvPr/>
        </p:nvSpPr>
        <p:spPr>
          <a:xfrm>
            <a:off x="7164325" y="397871"/>
            <a:ext cx="11978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Ausrichtung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3314701" y="2279129"/>
            <a:ext cx="1586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Erzeugte Leistung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73315D24-09CA-420F-B67B-443A22C30C49}"/>
              </a:ext>
            </a:extLst>
          </p:cNvPr>
          <p:cNvSpPr txBox="1"/>
          <p:nvPr/>
        </p:nvSpPr>
        <p:spPr>
          <a:xfrm>
            <a:off x="3314701" y="320939"/>
            <a:ext cx="156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Strom &amp; Spannung</a:t>
            </a:r>
          </a:p>
        </p:txBody>
      </p:sp>
    </p:spTree>
    <p:extLst>
      <p:ext uri="{BB962C8B-B14F-4D97-AF65-F5344CB8AC3E}">
        <p14:creationId xmlns:p14="http://schemas.microsoft.com/office/powerpoint/2010/main" val="231735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HAVER &amp; BOECKER OHG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Hokamp, Jonas</dc:creator>
  <cp:lastModifiedBy>Jonas Hokamp</cp:lastModifiedBy>
  <cp:revision>5</cp:revision>
  <dcterms:created xsi:type="dcterms:W3CDTF">2022-01-07T10:43:04Z</dcterms:created>
  <dcterms:modified xsi:type="dcterms:W3CDTF">2022-01-09T14:38:07Z</dcterms:modified>
</cp:coreProperties>
</file>