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637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159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17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834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84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70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91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034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747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364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949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36111-C687-4866-87CC-138EE07B9EB1}" type="datetimeFigureOut">
              <a:rPr lang="de-DE" smtClean="0"/>
              <a:t>07.01.2022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273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5102352" y="164591"/>
            <a:ext cx="1508760" cy="98755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Solarzelle</a:t>
            </a:r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1188720" y="3246120"/>
            <a:ext cx="1572768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Lichtsensoren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7973568" y="2212848"/>
            <a:ext cx="1554480" cy="85953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Servos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4937760" y="2212848"/>
            <a:ext cx="1837944" cy="85039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Arduino</a:t>
            </a:r>
            <a:r>
              <a:rPr lang="de-DE" dirty="0" smtClean="0"/>
              <a:t> Uno</a:t>
            </a:r>
            <a:endParaRPr lang="de-DE" dirty="0"/>
          </a:p>
        </p:txBody>
      </p:sp>
      <p:sp>
        <p:nvSpPr>
          <p:cNvPr id="8" name="Abgerundetes Rechteck 7"/>
          <p:cNvSpPr/>
          <p:nvPr/>
        </p:nvSpPr>
        <p:spPr>
          <a:xfrm>
            <a:off x="1371600" y="201168"/>
            <a:ext cx="1389888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Strommessgerät</a:t>
            </a:r>
            <a:endParaRPr lang="de-DE" dirty="0"/>
          </a:p>
        </p:txBody>
      </p:sp>
      <p:cxnSp>
        <p:nvCxnSpPr>
          <p:cNvPr id="10" name="Gerade Verbindung mit Pfeil 9"/>
          <p:cNvCxnSpPr>
            <a:stCxn id="4" idx="1"/>
            <a:endCxn id="8" idx="3"/>
          </p:cNvCxnSpPr>
          <p:nvPr/>
        </p:nvCxnSpPr>
        <p:spPr>
          <a:xfrm flipH="1">
            <a:off x="2761488" y="658367"/>
            <a:ext cx="234086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>
            <a:stCxn id="7" idx="3"/>
            <a:endCxn id="6" idx="1"/>
          </p:cNvCxnSpPr>
          <p:nvPr/>
        </p:nvCxnSpPr>
        <p:spPr>
          <a:xfrm>
            <a:off x="6775704" y="2638044"/>
            <a:ext cx="1197864" cy="4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/>
          <p:cNvCxnSpPr>
            <a:stCxn id="5" idx="3"/>
          </p:cNvCxnSpPr>
          <p:nvPr/>
        </p:nvCxnSpPr>
        <p:spPr>
          <a:xfrm>
            <a:off x="2761488" y="3703320"/>
            <a:ext cx="31501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/>
          <p:cNvCxnSpPr>
            <a:stCxn id="8" idx="2"/>
          </p:cNvCxnSpPr>
          <p:nvPr/>
        </p:nvCxnSpPr>
        <p:spPr>
          <a:xfrm>
            <a:off x="2066544" y="1115568"/>
            <a:ext cx="0" cy="1522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>
            <a:endCxn id="7" idx="1"/>
          </p:cNvCxnSpPr>
          <p:nvPr/>
        </p:nvCxnSpPr>
        <p:spPr>
          <a:xfrm>
            <a:off x="2066544" y="2638044"/>
            <a:ext cx="28712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endCxn id="7" idx="2"/>
          </p:cNvCxnSpPr>
          <p:nvPr/>
        </p:nvCxnSpPr>
        <p:spPr>
          <a:xfrm flipV="1">
            <a:off x="5856732" y="3063240"/>
            <a:ext cx="0" cy="64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/>
          <p:cNvCxnSpPr>
            <a:stCxn id="6" idx="0"/>
          </p:cNvCxnSpPr>
          <p:nvPr/>
        </p:nvCxnSpPr>
        <p:spPr>
          <a:xfrm flipV="1">
            <a:off x="8750808" y="658367"/>
            <a:ext cx="0" cy="1554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endCxn id="4" idx="3"/>
          </p:cNvCxnSpPr>
          <p:nvPr/>
        </p:nvCxnSpPr>
        <p:spPr>
          <a:xfrm flipH="1">
            <a:off x="6611112" y="658367"/>
            <a:ext cx="21396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/>
          <p:nvPr/>
        </p:nvCxnSpPr>
        <p:spPr>
          <a:xfrm rot="10800000" flipH="1">
            <a:off x="6775704" y="2834640"/>
            <a:ext cx="11978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bgerundetes Rechteck 40"/>
          <p:cNvSpPr/>
          <p:nvPr/>
        </p:nvSpPr>
        <p:spPr>
          <a:xfrm>
            <a:off x="5102352" y="4768595"/>
            <a:ext cx="1673352" cy="104241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Netzteil</a:t>
            </a:r>
            <a:endParaRPr lang="de-DE" dirty="0"/>
          </a:p>
        </p:txBody>
      </p:sp>
      <p:cxnSp>
        <p:nvCxnSpPr>
          <p:cNvPr id="43" name="Gerader Verbinder 42"/>
          <p:cNvCxnSpPr>
            <a:stCxn id="41" idx="3"/>
          </p:cNvCxnSpPr>
          <p:nvPr/>
        </p:nvCxnSpPr>
        <p:spPr>
          <a:xfrm>
            <a:off x="6775704" y="5289803"/>
            <a:ext cx="1975104" cy="228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endCxn id="6" idx="2"/>
          </p:cNvCxnSpPr>
          <p:nvPr/>
        </p:nvCxnSpPr>
        <p:spPr>
          <a:xfrm flipV="1">
            <a:off x="8750808" y="3072384"/>
            <a:ext cx="0" cy="2240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50"/>
          <p:cNvSpPr txBox="1"/>
          <p:nvPr/>
        </p:nvSpPr>
        <p:spPr>
          <a:xfrm>
            <a:off x="6775705" y="2246412"/>
            <a:ext cx="1197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PWM-Signal</a:t>
            </a:r>
            <a:endParaRPr lang="de-DE" sz="1400" dirty="0"/>
          </a:p>
        </p:txBody>
      </p:sp>
      <p:sp>
        <p:nvSpPr>
          <p:cNvPr id="52" name="Textfeld 51"/>
          <p:cNvSpPr txBox="1"/>
          <p:nvPr/>
        </p:nvSpPr>
        <p:spPr>
          <a:xfrm>
            <a:off x="6725412" y="2780974"/>
            <a:ext cx="142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 smtClean="0"/>
              <a:t>Spannungsver-sorgung</a:t>
            </a:r>
            <a:r>
              <a:rPr lang="de-DE" sz="1400" dirty="0" smtClean="0"/>
              <a:t> </a:t>
            </a:r>
            <a:r>
              <a:rPr lang="de-DE" sz="1400" dirty="0" err="1" smtClean="0"/>
              <a:t>Servo_x</a:t>
            </a:r>
            <a:endParaRPr lang="de-DE" sz="1400" dirty="0"/>
          </a:p>
        </p:txBody>
      </p:sp>
      <p:sp>
        <p:nvSpPr>
          <p:cNvPr id="53" name="Textfeld 52"/>
          <p:cNvSpPr txBox="1"/>
          <p:nvPr/>
        </p:nvSpPr>
        <p:spPr>
          <a:xfrm>
            <a:off x="6869981" y="4789444"/>
            <a:ext cx="1786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Spannungsversorgung für </a:t>
            </a:r>
            <a:r>
              <a:rPr lang="de-DE" sz="1400" dirty="0" err="1" smtClean="0"/>
              <a:t>Servo_y</a:t>
            </a:r>
            <a:endParaRPr lang="de-DE" sz="1400" dirty="0"/>
          </a:p>
        </p:txBody>
      </p:sp>
      <p:sp>
        <p:nvSpPr>
          <p:cNvPr id="54" name="Textfeld 53"/>
          <p:cNvSpPr txBox="1"/>
          <p:nvPr/>
        </p:nvSpPr>
        <p:spPr>
          <a:xfrm>
            <a:off x="3319275" y="3246120"/>
            <a:ext cx="1197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Analogwerte für Intensität</a:t>
            </a:r>
            <a:endParaRPr lang="de-DE" sz="1400" dirty="0"/>
          </a:p>
        </p:txBody>
      </p:sp>
      <p:sp>
        <p:nvSpPr>
          <p:cNvPr id="55" name="Textfeld 54"/>
          <p:cNvSpPr txBox="1"/>
          <p:nvPr/>
        </p:nvSpPr>
        <p:spPr>
          <a:xfrm>
            <a:off x="7164325" y="397871"/>
            <a:ext cx="1197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Ausrichtung</a:t>
            </a:r>
            <a:endParaRPr lang="de-DE" sz="1400" dirty="0"/>
          </a:p>
        </p:txBody>
      </p:sp>
      <p:cxnSp>
        <p:nvCxnSpPr>
          <p:cNvPr id="57" name="Gerade Verbindung mit Pfeil 56"/>
          <p:cNvCxnSpPr>
            <a:stCxn id="4" idx="2"/>
            <a:endCxn id="7" idx="0"/>
          </p:cNvCxnSpPr>
          <p:nvPr/>
        </p:nvCxnSpPr>
        <p:spPr>
          <a:xfrm>
            <a:off x="5856732" y="1152143"/>
            <a:ext cx="0" cy="1060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feld 57"/>
          <p:cNvSpPr txBox="1"/>
          <p:nvPr/>
        </p:nvSpPr>
        <p:spPr>
          <a:xfrm>
            <a:off x="5312664" y="1529439"/>
            <a:ext cx="1197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Analogwerte für Spannung</a:t>
            </a:r>
            <a:endParaRPr lang="de-DE" sz="1400" dirty="0"/>
          </a:p>
        </p:txBody>
      </p:sp>
      <p:sp>
        <p:nvSpPr>
          <p:cNvPr id="59" name="Textfeld 58"/>
          <p:cNvSpPr txBox="1"/>
          <p:nvPr/>
        </p:nvSpPr>
        <p:spPr>
          <a:xfrm>
            <a:off x="3351277" y="2180846"/>
            <a:ext cx="1197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Analogwerte für Strom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2317357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HAVER &amp; BOECKER OHG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Hokamp, Jonas</dc:creator>
  <cp:lastModifiedBy>Hokamp, Jonas</cp:lastModifiedBy>
  <cp:revision>4</cp:revision>
  <dcterms:created xsi:type="dcterms:W3CDTF">2022-01-07T10:43:04Z</dcterms:created>
  <dcterms:modified xsi:type="dcterms:W3CDTF">2022-01-07T12:22:09Z</dcterms:modified>
</cp:coreProperties>
</file>