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8" r:id="rId6"/>
    <p:sldId id="259" r:id="rId7"/>
    <p:sldId id="260" r:id="rId8"/>
    <p:sldId id="273" r:id="rId9"/>
    <p:sldId id="274" r:id="rId10"/>
    <p:sldId id="275" r:id="rId11"/>
  </p:sldIdLst>
  <p:sldSz cx="12192000" cy="6858000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3E3"/>
    <a:srgbClr val="D9D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 autoAdjust="0"/>
    <p:restoredTop sz="94650" autoAdjust="0"/>
  </p:normalViewPr>
  <p:slideViewPr>
    <p:cSldViewPr snapToGrid="0" snapToObjects="1">
      <p:cViewPr varScale="1">
        <p:scale>
          <a:sx n="107" d="100"/>
          <a:sy n="107" d="100"/>
        </p:scale>
        <p:origin x="48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817F0-84FC-C145-AFC3-FA42D1D21F8E}" type="datetimeFigureOut">
              <a:rPr lang="de-DE" smtClean="0"/>
              <a:t>12.01.2026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C16E92-7EF2-5A47-8774-75AC8D7375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61988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FA3C8-DE25-7348-A1F7-D749F91943C8}" type="datetimeFigureOut">
              <a:rPr lang="de-DE" smtClean="0"/>
              <a:t>12.01.2026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E6540-DBC8-1449-A578-CCAD6D2991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72662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E6540-DBC8-1449-A578-CCAD6D2991BC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58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64002" y="1438813"/>
            <a:ext cx="10027213" cy="1470025"/>
          </a:xfrm>
        </p:spPr>
        <p:txBody>
          <a:bodyPr>
            <a:normAutofit/>
          </a:bodyPr>
          <a:lstStyle>
            <a:lvl1pPr algn="l">
              <a:defRPr sz="4000" b="1" i="0">
                <a:latin typeface="Source Sans Pro"/>
                <a:cs typeface="Source Sans Pro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64002" y="3176700"/>
            <a:ext cx="10027213" cy="2254848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Source Sans Pro"/>
                <a:cs typeface="Source Sans Pro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864000" y="6492816"/>
            <a:ext cx="2844800" cy="11195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 b="0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F8FF4860-29EA-4EFA-B438-21C2879DAFF2}" type="datetime1">
              <a:rPr lang="de-DE" smtClean="0"/>
              <a:t>12.01.2026</a:t>
            </a:fld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31200" y="6493481"/>
            <a:ext cx="284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b="1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E7BE1CCD-89A0-CC45-BF3E-2A331A7F049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1125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864000" y="6492816"/>
            <a:ext cx="2844800" cy="11195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 b="0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1B6B5C45-2002-4A57-B539-59697D32DF0F}" type="datetime1">
              <a:rPr lang="de-DE" smtClean="0"/>
              <a:t>12.01.2026</a:t>
            </a:fld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31200" y="6493481"/>
            <a:ext cx="284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b="1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E7BE1CCD-89A0-CC45-BF3E-2A331A7F049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726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AE24-7407-4F4F-A8E6-9DD9FEB6B73E}" type="datetime1">
              <a:rPr lang="de-DE" smtClean="0"/>
              <a:t>12.01.2026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8066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64000" y="2020711"/>
            <a:ext cx="5130400" cy="41054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2020711"/>
            <a:ext cx="4900309" cy="41054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05A96-A4D0-405D-AD8C-FA3673F19AAA}" type="datetime1">
              <a:rPr lang="de-DE" smtClean="0"/>
              <a:t>12.01.2026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9967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D8803-F489-4591-91FD-8F56F1375F00}" type="datetime1">
              <a:rPr lang="de-DE" smtClean="0"/>
              <a:t>12.01.2026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0085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93796-953A-4564-ABB6-A9D3A8FF0170}" type="datetime1">
              <a:rPr lang="de-DE" smtClean="0"/>
              <a:t>12.01.2026</a:t>
            </a:fld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1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699910"/>
            <a:ext cx="4011084" cy="73518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4" y="699911"/>
            <a:ext cx="6499578" cy="54262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580444"/>
            <a:ext cx="4011084" cy="45457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C96E3-6541-44AC-85BC-9BAF1BB4555F}" type="datetime1">
              <a:rPr lang="de-DE" smtClean="0"/>
              <a:t>12.01.2026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5067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648000"/>
            <a:ext cx="11376000" cy="5670000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64000" y="745650"/>
            <a:ext cx="1023390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64000" y="2021181"/>
            <a:ext cx="10233909" cy="4104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64000" y="6492816"/>
            <a:ext cx="2844800" cy="11195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de-DE" sz="700" b="0" i="0" smtClean="0">
                <a:latin typeface="Source Sans Pro"/>
                <a:cs typeface="Source Sans Pro"/>
              </a:defRPr>
            </a:lvl1pPr>
          </a:lstStyle>
          <a:p>
            <a:fld id="{49AB4862-8C1A-43DA-97BC-7C9FC256549E}" type="datetime1">
              <a:rPr lang="de-DE" smtClean="0"/>
              <a:t>12.01.2026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31200" y="6493481"/>
            <a:ext cx="284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b="1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E7BE1CCD-89A0-CC45-BF3E-2A331A7F049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  <p:pic>
        <p:nvPicPr>
          <p:cNvPr id="9" name="Bild 6" descr="HSHL_Logo_horizontal_RGB_Sequenz_Animation.gif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000" y="247172"/>
            <a:ext cx="1404000" cy="20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995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4000" b="1" i="0" kern="1200">
          <a:solidFill>
            <a:schemeClr val="tx1"/>
          </a:solidFill>
          <a:latin typeface="Source Sans Pro"/>
          <a:ea typeface="+mj-ea"/>
          <a:cs typeface="Source Sans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Source Sans Pro"/>
          <a:ea typeface="+mn-ea"/>
          <a:cs typeface="Source Sans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Source Sans Pro"/>
          <a:ea typeface="+mn-ea"/>
          <a:cs typeface="Source Sans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Source Sans Pro"/>
          <a:ea typeface="+mn-ea"/>
          <a:cs typeface="Source Sans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Source Sans Pro"/>
          <a:ea typeface="+mn-ea"/>
          <a:cs typeface="Source Sans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Source Sans Pro"/>
          <a:ea typeface="+mn-ea"/>
          <a:cs typeface="Source Sans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64000" y="745650"/>
            <a:ext cx="10233909" cy="11430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de-DE" dirty="0"/>
              <a:t>Projektmesse 2026:</a:t>
            </a:r>
            <a:br>
              <a:rPr lang="de-DE" sz="3100" dirty="0"/>
            </a:br>
            <a:r>
              <a:rPr lang="de-DE" sz="3100" dirty="0"/>
              <a:t>Widerstandsschaltung</a:t>
            </a:r>
          </a:p>
        </p:txBody>
      </p:sp>
      <p:sp>
        <p:nvSpPr>
          <p:cNvPr id="3" name="Untertitel 2"/>
          <p:cNvSpPr>
            <a:spLocks noGrp="1"/>
          </p:cNvSpPr>
          <p:nvPr>
            <p:ph sz="half" idx="1"/>
          </p:nvPr>
        </p:nvSpPr>
        <p:spPr>
          <a:xfrm>
            <a:off x="863999" y="2020711"/>
            <a:ext cx="5949395" cy="4105453"/>
          </a:xfrm>
        </p:spPr>
        <p:txBody>
          <a:bodyPr>
            <a:normAutofit/>
          </a:bodyPr>
          <a:lstStyle/>
          <a:p>
            <a:r>
              <a:rPr lang="de-DE" dirty="0"/>
              <a:t>Modul: Fachpraktikum Mechatronik</a:t>
            </a:r>
          </a:p>
          <a:p>
            <a:r>
              <a:rPr lang="de-DE" dirty="0"/>
              <a:t>Semester: WS25/26</a:t>
            </a:r>
          </a:p>
          <a:p>
            <a:r>
              <a:rPr lang="de-DE" dirty="0"/>
              <a:t>Autor: Jan Brühmann, David Borgmeier</a:t>
            </a: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A4639AF3-876F-4026-18F5-747AB0C754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4000" y="6492816"/>
            <a:ext cx="2844800" cy="111954"/>
          </a:xfrm>
        </p:spPr>
        <p:txBody>
          <a:bodyPr anchor="ctr">
            <a:normAutofit fontScale="25000" lnSpcReduction="20000"/>
          </a:bodyPr>
          <a:lstStyle/>
          <a:p>
            <a:pPr>
              <a:spcAft>
                <a:spcPts val="600"/>
              </a:spcAft>
            </a:pPr>
            <a:fld id="{60905A96-A4D0-405D-AD8C-FA3673F19AAA}" type="datetime1">
              <a:rPr lang="de-DE" sz="5600" smtClean="0"/>
              <a:pPr>
                <a:spcAft>
                  <a:spcPts val="600"/>
                </a:spcAft>
              </a:pPr>
              <a:t>12.01.2026</a:t>
            </a:fld>
            <a:endParaRPr lang="de-D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292B5A4-DD0F-4280-C54E-20BE23325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200" y="6493481"/>
            <a:ext cx="2844800" cy="111290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fld id="{E7BE1CCD-89A0-CC45-BF3E-2A331A7F0490}" type="slidenum">
              <a:rPr lang="de-DE" sz="1400" smtClean="0"/>
              <a:pPr>
                <a:spcAft>
                  <a:spcPts val="600"/>
                </a:spcAft>
              </a:pPr>
              <a:t>1</a:t>
            </a:fld>
            <a:endParaRPr lang="de-DE" sz="1400" dirty="0"/>
          </a:p>
        </p:txBody>
      </p:sp>
      <p:sp>
        <p:nvSpPr>
          <p:cNvPr id="19" name="Footer Placeholder 6">
            <a:extLst>
              <a:ext uri="{FF2B5EF4-FFF2-40B4-BE49-F238E27FC236}">
                <a16:creationId xmlns:a16="http://schemas.microsoft.com/office/drawing/2014/main" id="{BFE97C4F-D468-DBF2-5E7C-B18A8BDF6F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</p:spPr>
        <p:txBody>
          <a:bodyPr/>
          <a:lstStyle/>
          <a:p>
            <a:r>
              <a:rPr lang="de-DE" sz="1100" dirty="0"/>
              <a:t>Projekt Widerstandsschaltung – Jan Brühmann – David Borgmeier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119E1DF-ABE7-F2C0-6712-6DE9DF61DC14}"/>
              </a:ext>
            </a:extLst>
          </p:cNvPr>
          <p:cNvSpPr txBox="1"/>
          <p:nvPr/>
        </p:nvSpPr>
        <p:spPr>
          <a:xfrm>
            <a:off x="7167442" y="6052780"/>
            <a:ext cx="1492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Poster mit KI erstellt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D94395C-6569-4C8A-9E6A-B0B54075F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7442" y="677238"/>
            <a:ext cx="3596218" cy="539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28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9EF381-ABC7-DF62-2229-9E7EE1A26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E1F1B09-C2D3-A7A9-EDDB-D008331FE8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Systemaufbau</a:t>
            </a:r>
          </a:p>
          <a:p>
            <a:r>
              <a:rPr lang="de-DE" dirty="0"/>
              <a:t>Herausforderungen </a:t>
            </a:r>
          </a:p>
          <a:p>
            <a:r>
              <a:rPr lang="de-DE" dirty="0"/>
              <a:t>Unser Vorgehen</a:t>
            </a:r>
          </a:p>
          <a:p>
            <a:r>
              <a:rPr lang="de-DE" dirty="0" err="1"/>
              <a:t>Lessons</a:t>
            </a:r>
            <a:r>
              <a:rPr lang="de-DE" dirty="0"/>
              <a:t> </a:t>
            </a:r>
            <a:r>
              <a:rPr lang="de-DE" dirty="0" err="1"/>
              <a:t>Learned</a:t>
            </a:r>
            <a:r>
              <a:rPr lang="de-DE" dirty="0"/>
              <a:t> 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475E134-E880-7696-996D-31D608693DB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B6B5C45-2002-4A57-B539-59697D32DF0F}" type="datetime1">
              <a:rPr lang="de-DE" sz="1400" smtClean="0"/>
              <a:t>12.01.2026</a:t>
            </a:fld>
            <a:endParaRPr lang="de-DE" sz="14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E3CB77B-1F69-097C-099F-6C23AB7E4C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BE1CCD-89A0-CC45-BF3E-2A331A7F0490}" type="slidenum">
              <a:rPr lang="de-DE" sz="1400" smtClean="0"/>
              <a:pPr/>
              <a:t>2</a:t>
            </a:fld>
            <a:endParaRPr lang="de-DE" sz="1400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AC29954-26D6-8CC5-8D77-A7DE7E80B2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z="1100" dirty="0"/>
              <a:t>Projekt Widerstandsschaltung – Jan Brühmann – David Borgmeier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C355E63-FCF0-E159-424D-3CE4692FD9AC}"/>
              </a:ext>
            </a:extLst>
          </p:cNvPr>
          <p:cNvSpPr txBox="1"/>
          <p:nvPr/>
        </p:nvSpPr>
        <p:spPr>
          <a:xfrm>
            <a:off x="4764296" y="4935649"/>
            <a:ext cx="1216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Eigenaufnahme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A4F7E18-1B46-48FA-B647-714FFFFAF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710" y="1496654"/>
            <a:ext cx="6463996" cy="343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05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D0658A-CB76-6FC7-3A19-763EE4863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000" y="745650"/>
            <a:ext cx="10233909" cy="1143000"/>
          </a:xfrm>
        </p:spPr>
        <p:txBody>
          <a:bodyPr anchor="ctr">
            <a:normAutofit/>
          </a:bodyPr>
          <a:lstStyle/>
          <a:p>
            <a:r>
              <a:rPr lang="de-DE" dirty="0"/>
              <a:t>Systemaufbau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E07684-F3D9-59F0-E191-2E7B445518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4000" y="6492816"/>
            <a:ext cx="2844800" cy="111954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fld id="{1B6B5C45-2002-4A57-B539-59697D32DF0F}" type="datetime1">
              <a:rPr lang="de-DE" sz="1400" smtClean="0"/>
              <a:pPr>
                <a:spcAft>
                  <a:spcPts val="600"/>
                </a:spcAft>
              </a:pPr>
              <a:t>12.01.2026</a:t>
            </a:fld>
            <a:endParaRPr lang="de-DE" sz="14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EFFE41F-EDCA-5D31-0734-9EB14A063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200" y="6493481"/>
            <a:ext cx="2844800" cy="111290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fld id="{E7BE1CCD-89A0-CC45-BF3E-2A331A7F0490}" type="slidenum">
              <a:rPr lang="de-DE" sz="1400" smtClean="0"/>
              <a:pPr>
                <a:spcAft>
                  <a:spcPts val="600"/>
                </a:spcAft>
              </a:pPr>
              <a:t>3</a:t>
            </a:fld>
            <a:endParaRPr lang="de-DE" sz="140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24BE7A88-50DD-FB7E-84BA-98F43301C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</p:spPr>
        <p:txBody>
          <a:bodyPr/>
          <a:lstStyle/>
          <a:p>
            <a:r>
              <a:rPr lang="de-DE" sz="1100" dirty="0"/>
              <a:t>Projekt Widerstandsschaltung – Jan Brühmann – David Borgmeier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DB07F10-D549-40BE-B82C-24E706CD3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0" y="1999129"/>
            <a:ext cx="6105535" cy="375264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8A349CB-5F85-427A-86EF-79EB9897D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643" y="1999130"/>
            <a:ext cx="4796205" cy="375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95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7F0CB6-667B-EAF1-19FF-9F7600852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Herausforderungen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E9DE24-BF91-6031-50CF-06D0172223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7418" y="1983473"/>
            <a:ext cx="5348582" cy="4105453"/>
          </a:xfrm>
        </p:spPr>
        <p:txBody>
          <a:bodyPr>
            <a:normAutofit lnSpcReduction="10000"/>
          </a:bodyPr>
          <a:lstStyle/>
          <a:p>
            <a:r>
              <a:rPr lang="de-DE" dirty="0"/>
              <a:t>Das Design des Gehäuses</a:t>
            </a:r>
          </a:p>
          <a:p>
            <a:pPr lvl="1"/>
            <a:r>
              <a:rPr lang="de-DE" dirty="0"/>
              <a:t>Entwicklung des Designs unter Berücksichtigung der Maße und Gestaltungsrichtlinien des </a:t>
            </a:r>
            <a:br>
              <a:rPr lang="de-DE" dirty="0"/>
            </a:br>
            <a:r>
              <a:rPr lang="de-DE" dirty="0"/>
              <a:t>3D-Drucks</a:t>
            </a:r>
          </a:p>
          <a:p>
            <a:r>
              <a:rPr lang="de-DE" dirty="0"/>
              <a:t>Erstellung des Programms</a:t>
            </a:r>
          </a:p>
          <a:p>
            <a:pPr lvl="1"/>
            <a:r>
              <a:rPr lang="de-DE" dirty="0"/>
              <a:t>Alle erforderlichen Funktionen minimalistisch umzusetzen </a:t>
            </a:r>
          </a:p>
          <a:p>
            <a:pPr lvl="1"/>
            <a:r>
              <a:rPr lang="de-DE" dirty="0"/>
              <a:t>Programmierung mit MATLAB-Simulink</a:t>
            </a:r>
          </a:p>
          <a:p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B855D52-6968-D50B-081B-8B427224B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05A96-A4D0-405D-AD8C-FA3673F19AAA}" type="datetime1">
              <a:rPr lang="de-DE" sz="1400" smtClean="0"/>
              <a:t>12.01.2026</a:t>
            </a:fld>
            <a:endParaRPr lang="de-DE" sz="14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3FEE0EB-25A4-875C-9FA8-A6458FB0F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z="1400" smtClean="0"/>
              <a:t>4</a:t>
            </a:fld>
            <a:endParaRPr lang="de-DE" sz="140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E51F936-DB9F-3EB2-2EB7-A35D499E9A1C}"/>
              </a:ext>
            </a:extLst>
          </p:cNvPr>
          <p:cNvSpPr txBox="1"/>
          <p:nvPr/>
        </p:nvSpPr>
        <p:spPr>
          <a:xfrm>
            <a:off x="6566250" y="6014204"/>
            <a:ext cx="1222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Eigenaufnahme</a:t>
            </a:r>
            <a:endParaRPr lang="de-DE" dirty="0"/>
          </a:p>
        </p:txBody>
      </p:sp>
      <p:sp>
        <p:nvSpPr>
          <p:cNvPr id="12" name="Footer Placeholder 6">
            <a:extLst>
              <a:ext uri="{FF2B5EF4-FFF2-40B4-BE49-F238E27FC236}">
                <a16:creationId xmlns:a16="http://schemas.microsoft.com/office/drawing/2014/main" id="{0C8E6FAD-0596-9CBB-0B2C-B0B712B0C4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</p:spPr>
        <p:txBody>
          <a:bodyPr/>
          <a:lstStyle/>
          <a:p>
            <a:r>
              <a:rPr lang="de-DE" sz="1100" dirty="0"/>
              <a:t>Projekt Widerstandsschaltung – Jan Brühmann – David Borgmeier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C2E94-E831-4E5C-8A45-E580B5499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6250" y="883581"/>
            <a:ext cx="4531659" cy="509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59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40B45-7D82-67A0-F393-6DA1AB2FC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3AD8A87-9DF7-7BD9-B1FF-462515C49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05A96-A4D0-405D-AD8C-FA3673F19AAA}" type="datetime1">
              <a:rPr lang="de-DE" sz="1400" smtClean="0"/>
              <a:t>12.01.2026</a:t>
            </a:fld>
            <a:endParaRPr lang="de-DE" sz="14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E5F3A1-C3CF-B951-639E-62B6C0EE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z="1400" smtClean="0"/>
              <a:t>5</a:t>
            </a:fld>
            <a:endParaRPr lang="de-DE" sz="1400"/>
          </a:p>
        </p:txBody>
      </p:sp>
      <p:sp>
        <p:nvSpPr>
          <p:cNvPr id="12" name="Footer Placeholder 6">
            <a:extLst>
              <a:ext uri="{FF2B5EF4-FFF2-40B4-BE49-F238E27FC236}">
                <a16:creationId xmlns:a16="http://schemas.microsoft.com/office/drawing/2014/main" id="{15143937-403B-490C-9AE5-2F5BD9D925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</p:spPr>
        <p:txBody>
          <a:bodyPr/>
          <a:lstStyle/>
          <a:p>
            <a:r>
              <a:rPr lang="de-DE" sz="1100" dirty="0"/>
              <a:t>Projekt Widerstandsschaltung – Jan Brühmann – David Borgmeier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FE744A4-D0F9-9C92-3E35-CFCE38FC8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000" y="745650"/>
            <a:ext cx="10233909" cy="1143000"/>
          </a:xfrm>
        </p:spPr>
        <p:txBody>
          <a:bodyPr anchor="ctr">
            <a:normAutofit/>
          </a:bodyPr>
          <a:lstStyle/>
          <a:p>
            <a:r>
              <a:rPr lang="de-DE" dirty="0"/>
              <a:t>Unser Vorgehen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38AFC2D-B3ED-4E00-9749-1E1E9070A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47" y="1868372"/>
            <a:ext cx="11094526" cy="372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835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313F5-66ED-B750-A2C7-00EC8E126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87484BD-F772-B202-13A6-2768FFBD2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05A96-A4D0-405D-AD8C-FA3673F19AAA}" type="datetime1">
              <a:rPr lang="de-DE" sz="1400" smtClean="0"/>
              <a:t>12.01.2026</a:t>
            </a:fld>
            <a:endParaRPr lang="de-DE" sz="14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890B80-5DEF-B9F3-9251-76ADBBE1B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z="1400" smtClean="0"/>
              <a:t>6</a:t>
            </a:fld>
            <a:endParaRPr lang="de-DE" sz="1400"/>
          </a:p>
        </p:txBody>
      </p:sp>
      <p:sp>
        <p:nvSpPr>
          <p:cNvPr id="12" name="Footer Placeholder 6">
            <a:extLst>
              <a:ext uri="{FF2B5EF4-FFF2-40B4-BE49-F238E27FC236}">
                <a16:creationId xmlns:a16="http://schemas.microsoft.com/office/drawing/2014/main" id="{8D207E3F-1CBD-6DDA-9FB1-24E7BAF900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</p:spPr>
        <p:txBody>
          <a:bodyPr/>
          <a:lstStyle/>
          <a:p>
            <a:r>
              <a:rPr lang="de-DE" sz="1100" dirty="0"/>
              <a:t>Projekt Widerstandsschaltung – Jan Brühmann – David Borgmeier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D1533493-7D6C-99FC-E23A-F2CAB4F9E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000" y="745650"/>
            <a:ext cx="10233909" cy="1143000"/>
          </a:xfrm>
        </p:spPr>
        <p:txBody>
          <a:bodyPr anchor="ctr">
            <a:normAutofit/>
          </a:bodyPr>
          <a:lstStyle/>
          <a:p>
            <a:r>
              <a:rPr lang="de-DE" dirty="0" err="1"/>
              <a:t>Lessons</a:t>
            </a:r>
            <a:r>
              <a:rPr lang="de-DE" dirty="0"/>
              <a:t> </a:t>
            </a:r>
            <a:r>
              <a:rPr lang="de-DE" dirty="0" err="1"/>
              <a:t>Learned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55A7BCE-E6A7-8A3D-0579-23836DD005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4000" y="2020711"/>
            <a:ext cx="5130400" cy="4105453"/>
          </a:xfrm>
        </p:spPr>
        <p:txBody>
          <a:bodyPr>
            <a:normAutofit/>
          </a:bodyPr>
          <a:lstStyle/>
          <a:p>
            <a:r>
              <a:rPr lang="en-US" dirty="0" err="1"/>
              <a:t>Projektplanung</a:t>
            </a:r>
            <a:r>
              <a:rPr lang="en-US" dirty="0"/>
              <a:t> </a:t>
            </a:r>
          </a:p>
          <a:p>
            <a:r>
              <a:rPr lang="en-US" dirty="0" err="1"/>
              <a:t>Erweiterter</a:t>
            </a:r>
            <a:r>
              <a:rPr lang="en-US" dirty="0"/>
              <a:t> </a:t>
            </a:r>
            <a:r>
              <a:rPr lang="en-US" dirty="0" err="1"/>
              <a:t>Umgang</a:t>
            </a:r>
            <a:r>
              <a:rPr lang="en-US" dirty="0"/>
              <a:t> </a:t>
            </a:r>
            <a:r>
              <a:rPr lang="en-US" dirty="0" err="1"/>
              <a:t>mit</a:t>
            </a:r>
            <a:r>
              <a:rPr lang="en-US" dirty="0"/>
              <a:t> </a:t>
            </a:r>
            <a:r>
              <a:rPr lang="en-US" dirty="0" err="1"/>
              <a:t>Mikrocontrollern</a:t>
            </a:r>
            <a:endParaRPr lang="en-US" dirty="0"/>
          </a:p>
          <a:p>
            <a:r>
              <a:rPr lang="en-US" dirty="0" err="1"/>
              <a:t>Programmierung</a:t>
            </a:r>
            <a:r>
              <a:rPr lang="en-US" dirty="0"/>
              <a:t> </a:t>
            </a:r>
            <a:r>
              <a:rPr lang="en-US" dirty="0" err="1"/>
              <a:t>mit</a:t>
            </a:r>
            <a:r>
              <a:rPr lang="en-US" dirty="0"/>
              <a:t> MATLAB-Simulink</a:t>
            </a:r>
          </a:p>
          <a:p>
            <a:r>
              <a:rPr lang="en-US" dirty="0" err="1"/>
              <a:t>Umfangreiche</a:t>
            </a:r>
            <a:r>
              <a:rPr lang="en-US" dirty="0"/>
              <a:t> </a:t>
            </a:r>
            <a:r>
              <a:rPr lang="en-US" dirty="0" err="1"/>
              <a:t>Dokumentation</a:t>
            </a:r>
            <a:r>
              <a:rPr lang="en-US" dirty="0"/>
              <a:t> des </a:t>
            </a:r>
            <a:r>
              <a:rPr lang="en-US" dirty="0" err="1"/>
              <a:t>Projekts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329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0C050-9521-6009-07B6-2B240B42B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AC327AA-6276-8E1C-FC66-E1FA478F9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05A96-A4D0-405D-AD8C-FA3673F19AAA}" type="datetime1">
              <a:rPr lang="de-DE" sz="1400" smtClean="0"/>
              <a:t>12.01.2026</a:t>
            </a:fld>
            <a:endParaRPr lang="de-DE" sz="14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63F39E8-1F5D-0D13-2B82-498544B93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z="1400" smtClean="0"/>
              <a:t>7</a:t>
            </a:fld>
            <a:endParaRPr lang="de-DE" sz="1400"/>
          </a:p>
        </p:txBody>
      </p:sp>
      <p:sp>
        <p:nvSpPr>
          <p:cNvPr id="12" name="Footer Placeholder 6">
            <a:extLst>
              <a:ext uri="{FF2B5EF4-FFF2-40B4-BE49-F238E27FC236}">
                <a16:creationId xmlns:a16="http://schemas.microsoft.com/office/drawing/2014/main" id="{2CD16AEE-A477-5516-1423-8272D82689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</p:spPr>
        <p:txBody>
          <a:bodyPr/>
          <a:lstStyle/>
          <a:p>
            <a:r>
              <a:rPr lang="de-DE" sz="1100" dirty="0"/>
              <a:t>Projekt Widerstandsschaltung – Jan Brühmann – David Borgmeier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8C99EA3-A241-0597-4636-252914FA7A48}"/>
              </a:ext>
            </a:extLst>
          </p:cNvPr>
          <p:cNvSpPr txBox="1"/>
          <p:nvPr/>
        </p:nvSpPr>
        <p:spPr>
          <a:xfrm>
            <a:off x="2126166" y="3075057"/>
            <a:ext cx="793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Vielen Dank für Ihr Interesse!</a:t>
            </a:r>
          </a:p>
        </p:txBody>
      </p:sp>
    </p:spTree>
    <p:extLst>
      <p:ext uri="{BB962C8B-B14F-4D97-AF65-F5344CB8AC3E}">
        <p14:creationId xmlns:p14="http://schemas.microsoft.com/office/powerpoint/2010/main" val="2733067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2" id="{A5936AFC-2A73-4C63-ACEB-31CA9F1AFD4A}" vid="{9CE84677-2CE2-463B-8162-2687B016B666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71BC720C7776149B6762EBAB30993D8" ma:contentTypeVersion="1" ma:contentTypeDescription="Ein neues Dokument erstellen." ma:contentTypeScope="" ma:versionID="fe11002a17a935b7b820c5c02b920a67">
  <xsd:schema xmlns:xsd="http://www.w3.org/2001/XMLSchema" xmlns:xs="http://www.w3.org/2001/XMLSchema" xmlns:p="http://schemas.microsoft.com/office/2006/metadata/properties" xmlns:ns2="435b67e8-a2ad-415d-9f06-becf8f30a5db" targetNamespace="http://schemas.microsoft.com/office/2006/metadata/properties" ma:root="true" ma:fieldsID="423642ddd2cc4089242b78380d202eee" ns2:_="">
    <xsd:import namespace="435b67e8-a2ad-415d-9f06-becf8f30a5d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5b67e8-a2ad-415d-9f06-becf8f30a5d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48C779-6B1C-4356-83DA-46A16AD0BB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35b67e8-a2ad-415d-9f06-becf8f30a5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D1D9086-0E21-4621-9B5A-DE7B871A24C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129D7B1-A504-4276-BD48-31583D5C27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Praxisseminar 5.Semester</Template>
  <TotalTime>0</TotalTime>
  <Words>154</Words>
  <Application>Microsoft Office PowerPoint</Application>
  <PresentationFormat>Breitbild</PresentationFormat>
  <Paragraphs>48</Paragraphs>
  <Slides>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Calibri</vt:lpstr>
      <vt:lpstr>Source Sans Pro</vt:lpstr>
      <vt:lpstr>Office-Design</vt:lpstr>
      <vt:lpstr>Projektmesse 2026: Widerstandsschaltung</vt:lpstr>
      <vt:lpstr>Inhalt</vt:lpstr>
      <vt:lpstr>Systemaufbau</vt:lpstr>
      <vt:lpstr>Herausforderungen</vt:lpstr>
      <vt:lpstr>Unser Vorgehen</vt:lpstr>
      <vt:lpstr>Lessons Learned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Projektmesse 2026: Widerstandsschaltung</dc:title>
  <dc:creator>Tim Hane</dc:creator>
  <cp:lastModifiedBy>Jan Brühmann</cp:lastModifiedBy>
  <cp:revision>68</cp:revision>
  <dcterms:created xsi:type="dcterms:W3CDTF">2024-10-29T15:29:18Z</dcterms:created>
  <dcterms:modified xsi:type="dcterms:W3CDTF">2026-01-12T10:11:36Z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0x010100C71BC720C7776149B6762EBAB30993D8</vt:lpwstr>
  </property>
</Properties>
</file>