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62C12E-1E2D-486A-9EB5-93E3EF5F44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057176-E1AD-4F84-AE38-A180D66C64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E6DFD0-9090-489A-A17D-9E0713C33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77DA-01D7-4CA3-B34C-605A98399D7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907420-EB0E-40D2-B9A3-A3C060EBA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8402E70-D7AA-4498-80C6-3551E6C34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E242-46E7-4043-8FBB-DF4AA3F854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2509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584346-18A2-4177-8ED2-E4B7F3F5E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732B0C7-B4CE-46E2-B97A-06C9276C0B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DE118E5-6EB4-4D96-BADD-69937A167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77DA-01D7-4CA3-B34C-605A98399D7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CF04A15-02F1-4ADE-9F31-B09C341F7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6781CB3-EDA8-4AFF-A30A-308A69738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E242-46E7-4043-8FBB-DF4AA3F854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8029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7689F41-9CA6-42DF-9BC5-BF8EC6B514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5B91F10-6376-4F4B-905F-F9D5FF1847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7F3F2E4-D928-43BD-9BAD-6FF11CBCB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77DA-01D7-4CA3-B34C-605A98399D7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D98F935-237B-465F-BD6D-1EC3A98C0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6ED2CE-9CE7-49E2-9938-865C7DF13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E242-46E7-4043-8FBB-DF4AA3F854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0589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7C04D2-BDE2-4ABD-BB6C-5E7B3A910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548C4D5-E1EC-4261-ACE2-9B9BD824F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2550AF-6D00-42F2-BC3A-390E6E19C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77DA-01D7-4CA3-B34C-605A98399D7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F373FE-FA2B-4B47-9392-BE9828FDD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01C996-D5F8-4303-AC34-85C00A348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E242-46E7-4043-8FBB-DF4AA3F854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789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20DD4A-C762-4B4D-9B39-A0E2D8FFD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4D858F5-9A95-4778-8689-6AD9B01E1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B12EDE-802A-40FC-98B1-87AEC2ED0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77DA-01D7-4CA3-B34C-605A98399D7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1337475-1793-4DE9-BCEA-0205F1D85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FE865B-69F8-40CD-A5DF-1D0FD70A4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E242-46E7-4043-8FBB-DF4AA3F854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1432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A992AD-F209-4B5A-BABC-2AD9BB4E7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A52757-D74C-45DA-8FB6-EC7A364E07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1D1ABE6-763C-4D8A-8788-865B63D9F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DAB5F0F-837C-41B1-95B5-879FDB8A0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77DA-01D7-4CA3-B34C-605A98399D7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950028F-7A5E-4F93-9F10-D6444180F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65B6EF2-5CA7-44B0-8EF6-7AC6EECFA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E242-46E7-4043-8FBB-DF4AA3F854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4081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2B5B3E-E33B-458E-90CA-D7C9A8901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C99B03-7546-4014-963B-20BDDE472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77B4702-DE20-4166-A694-3AAB5DB2B2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DBC5318-AB4A-40C3-8EB1-ECC8BE9A94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E6FC2BA-E6E4-4552-B9DA-3F4C9145B3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33C16A7-CE0B-425B-8C56-D9AB7B083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77DA-01D7-4CA3-B34C-605A98399D7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E3A36DE-BBBC-4096-9E3A-FFD366138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DA60619-2945-4950-A3F2-6BF9B2B6C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E242-46E7-4043-8FBB-DF4AA3F854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4579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37F466-4C45-4820-BF39-F50B961A2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F7871E9-F506-4625-9C86-4B3ABDD02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77DA-01D7-4CA3-B34C-605A98399D7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C5A4C6B-9CF3-4E62-A220-F200F6340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C0AADF3-1DAA-417E-A4B7-DD956B480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E242-46E7-4043-8FBB-DF4AA3F854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6678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31C57A2-E3A6-4E30-8006-23912B361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77DA-01D7-4CA3-B34C-605A98399D7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7291D31-2785-4491-8935-C9D46C5D2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DFAEFEE-E7D1-4FB7-B7A4-592CDFDD6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E242-46E7-4043-8FBB-DF4AA3F854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8079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14290C-8268-4987-9CB2-62A70260F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0696B5-175A-4486-9306-5DB9D410A2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E1E479A-C044-4EB7-B599-4CB079B6DB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7495C21-603E-405F-B8D1-670D72C56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77DA-01D7-4CA3-B34C-605A98399D7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31F79BE-7A45-4A2D-BB95-260023049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2CA64A3-0731-4850-93EF-F0BC8930A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E242-46E7-4043-8FBB-DF4AA3F854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5580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599605-E83B-452F-9A0A-4F76347D0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6274F3C-B3C3-4542-B626-6F8585220F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A268FD8-CD73-4BEE-B553-5C30B04937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DA1FBB2-8063-4E2C-B309-8B89D0927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77DA-01D7-4CA3-B34C-605A98399D7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152F1ED-CD55-44E3-8657-1903D6835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20706A2-8652-461B-BC44-1AE1F7502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FE242-46E7-4043-8FBB-DF4AA3F854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8873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F1A10DD-0118-4C98-82D3-18C93B81E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56980B6-EED1-41A6-8FDF-1CDB676297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83375CD-6DCF-4B60-B3CE-AC020AEED7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377DA-01D7-4CA3-B34C-605A98399D7A}" type="datetimeFigureOut">
              <a:rPr lang="de-DE" smtClean="0"/>
              <a:t>03.02.2022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1F79918-8455-4B90-8502-C84FCF5C3A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575A20E-FFE0-472D-BD0F-17D590C385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FE242-46E7-4043-8FBB-DF4AA3F854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7025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ürfel 3">
            <a:extLst>
              <a:ext uri="{FF2B5EF4-FFF2-40B4-BE49-F238E27FC236}">
                <a16:creationId xmlns:a16="http://schemas.microsoft.com/office/drawing/2014/main" id="{7E14BFA7-F673-486C-B6E5-F8BAEB466B44}"/>
              </a:ext>
            </a:extLst>
          </p:cNvPr>
          <p:cNvSpPr/>
          <p:nvPr/>
        </p:nvSpPr>
        <p:spPr>
          <a:xfrm>
            <a:off x="-9939" y="308112"/>
            <a:ext cx="12192000" cy="715617"/>
          </a:xfrm>
          <a:prstGeom prst="cube">
            <a:avLst>
              <a:gd name="adj" fmla="val 75857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Würfel 4">
            <a:extLst>
              <a:ext uri="{FF2B5EF4-FFF2-40B4-BE49-F238E27FC236}">
                <a16:creationId xmlns:a16="http://schemas.microsoft.com/office/drawing/2014/main" id="{661B9B22-5B40-4298-8931-DE369A35B06A}"/>
              </a:ext>
            </a:extLst>
          </p:cNvPr>
          <p:cNvSpPr/>
          <p:nvPr/>
        </p:nvSpPr>
        <p:spPr>
          <a:xfrm>
            <a:off x="3299793" y="1023729"/>
            <a:ext cx="6082748" cy="4641574"/>
          </a:xfrm>
          <a:prstGeom prst="cube">
            <a:avLst>
              <a:gd name="adj" fmla="val 89507"/>
            </a:avLst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" name="Würfel 5">
            <a:extLst>
              <a:ext uri="{FF2B5EF4-FFF2-40B4-BE49-F238E27FC236}">
                <a16:creationId xmlns:a16="http://schemas.microsoft.com/office/drawing/2014/main" id="{D80891BF-8551-4A93-A0DB-F4438CB408A0}"/>
              </a:ext>
            </a:extLst>
          </p:cNvPr>
          <p:cNvSpPr/>
          <p:nvPr/>
        </p:nvSpPr>
        <p:spPr>
          <a:xfrm>
            <a:off x="3488634" y="1023729"/>
            <a:ext cx="5731567" cy="4134680"/>
          </a:xfrm>
          <a:prstGeom prst="cube">
            <a:avLst>
              <a:gd name="adj" fmla="val 9892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Würfel 6">
            <a:extLst>
              <a:ext uri="{FF2B5EF4-FFF2-40B4-BE49-F238E27FC236}">
                <a16:creationId xmlns:a16="http://schemas.microsoft.com/office/drawing/2014/main" id="{91689AC1-D878-45B0-A670-785884DD2A7F}"/>
              </a:ext>
            </a:extLst>
          </p:cNvPr>
          <p:cNvSpPr/>
          <p:nvPr/>
        </p:nvSpPr>
        <p:spPr>
          <a:xfrm>
            <a:off x="6645964" y="775252"/>
            <a:ext cx="2657062" cy="1056862"/>
          </a:xfrm>
          <a:prstGeom prst="cube">
            <a:avLst>
              <a:gd name="adj" fmla="val 70947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Würfel 7">
            <a:extLst>
              <a:ext uri="{FF2B5EF4-FFF2-40B4-BE49-F238E27FC236}">
                <a16:creationId xmlns:a16="http://schemas.microsoft.com/office/drawing/2014/main" id="{5139DE94-CDF0-4A8B-BBFD-B19A4A635D6B}"/>
              </a:ext>
            </a:extLst>
          </p:cNvPr>
          <p:cNvSpPr/>
          <p:nvPr/>
        </p:nvSpPr>
        <p:spPr>
          <a:xfrm>
            <a:off x="6645965" y="651841"/>
            <a:ext cx="858078" cy="868845"/>
          </a:xfrm>
          <a:prstGeom prst="cube">
            <a:avLst>
              <a:gd name="adj" fmla="val 86402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Würfel 8">
            <a:extLst>
              <a:ext uri="{FF2B5EF4-FFF2-40B4-BE49-F238E27FC236}">
                <a16:creationId xmlns:a16="http://schemas.microsoft.com/office/drawing/2014/main" id="{DC8718D0-5F9A-43C9-A25C-CD9F9A36931A}"/>
              </a:ext>
            </a:extLst>
          </p:cNvPr>
          <p:cNvSpPr/>
          <p:nvPr/>
        </p:nvSpPr>
        <p:spPr>
          <a:xfrm>
            <a:off x="7602609" y="314740"/>
            <a:ext cx="1869075" cy="520146"/>
          </a:xfrm>
          <a:prstGeom prst="cube">
            <a:avLst>
              <a:gd name="adj" fmla="val 91286"/>
            </a:avLst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Würfel 9">
            <a:extLst>
              <a:ext uri="{FF2B5EF4-FFF2-40B4-BE49-F238E27FC236}">
                <a16:creationId xmlns:a16="http://schemas.microsoft.com/office/drawing/2014/main" id="{77E0109A-6BC3-4E19-8BDD-DFCE397BDB26}"/>
              </a:ext>
            </a:extLst>
          </p:cNvPr>
          <p:cNvSpPr/>
          <p:nvPr/>
        </p:nvSpPr>
        <p:spPr>
          <a:xfrm>
            <a:off x="8448260" y="655156"/>
            <a:ext cx="858078" cy="868845"/>
          </a:xfrm>
          <a:prstGeom prst="cube">
            <a:avLst>
              <a:gd name="adj" fmla="val 86402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1" name="Würfel 10">
            <a:extLst>
              <a:ext uri="{FF2B5EF4-FFF2-40B4-BE49-F238E27FC236}">
                <a16:creationId xmlns:a16="http://schemas.microsoft.com/office/drawing/2014/main" id="{E603FC5F-35C7-4CF4-9853-EF34584CF571}"/>
              </a:ext>
            </a:extLst>
          </p:cNvPr>
          <p:cNvSpPr/>
          <p:nvPr/>
        </p:nvSpPr>
        <p:spPr>
          <a:xfrm>
            <a:off x="7142923" y="1166605"/>
            <a:ext cx="858078" cy="754547"/>
          </a:xfrm>
          <a:prstGeom prst="cube">
            <a:avLst>
              <a:gd name="adj" fmla="val 58976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2" name="Würfel 11">
            <a:extLst>
              <a:ext uri="{FF2B5EF4-FFF2-40B4-BE49-F238E27FC236}">
                <a16:creationId xmlns:a16="http://schemas.microsoft.com/office/drawing/2014/main" id="{57256A67-6B8B-4A99-8A00-D9241EAB3879}"/>
              </a:ext>
            </a:extLst>
          </p:cNvPr>
          <p:cNvSpPr/>
          <p:nvPr/>
        </p:nvSpPr>
        <p:spPr>
          <a:xfrm>
            <a:off x="2924470" y="1211746"/>
            <a:ext cx="3863956" cy="2445853"/>
          </a:xfrm>
          <a:prstGeom prst="cube">
            <a:avLst>
              <a:gd name="adj" fmla="val 31082"/>
            </a:avLst>
          </a:prstGeom>
          <a:solidFill>
            <a:schemeClr val="accent1">
              <a:lumMod val="20000"/>
              <a:lumOff val="80000"/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3" name="Würfel 12">
            <a:extLst>
              <a:ext uri="{FF2B5EF4-FFF2-40B4-BE49-F238E27FC236}">
                <a16:creationId xmlns:a16="http://schemas.microsoft.com/office/drawing/2014/main" id="{2E2EE7E4-ECE8-43E3-9329-5D9F06924489}"/>
              </a:ext>
            </a:extLst>
          </p:cNvPr>
          <p:cNvSpPr/>
          <p:nvPr/>
        </p:nvSpPr>
        <p:spPr>
          <a:xfrm>
            <a:off x="1109037" y="621192"/>
            <a:ext cx="498615" cy="6003235"/>
          </a:xfrm>
          <a:prstGeom prst="cube">
            <a:avLst>
              <a:gd name="adj" fmla="val 34976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Würfel 13">
            <a:extLst>
              <a:ext uri="{FF2B5EF4-FFF2-40B4-BE49-F238E27FC236}">
                <a16:creationId xmlns:a16="http://schemas.microsoft.com/office/drawing/2014/main" id="{8F7F4775-48A3-4C9F-9C81-9B800CC59EA3}"/>
              </a:ext>
            </a:extLst>
          </p:cNvPr>
          <p:cNvSpPr/>
          <p:nvPr/>
        </p:nvSpPr>
        <p:spPr>
          <a:xfrm>
            <a:off x="1431235" y="630306"/>
            <a:ext cx="3283227" cy="562388"/>
          </a:xfrm>
          <a:prstGeom prst="cube">
            <a:avLst>
              <a:gd name="adj" fmla="val 29674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5" name="Würfel 14">
            <a:extLst>
              <a:ext uri="{FF2B5EF4-FFF2-40B4-BE49-F238E27FC236}">
                <a16:creationId xmlns:a16="http://schemas.microsoft.com/office/drawing/2014/main" id="{8D3A2083-1DB9-43C9-87A8-527DBDF6CE0E}"/>
              </a:ext>
            </a:extLst>
          </p:cNvPr>
          <p:cNvSpPr/>
          <p:nvPr/>
        </p:nvSpPr>
        <p:spPr>
          <a:xfrm>
            <a:off x="4495799" y="630306"/>
            <a:ext cx="573155" cy="868845"/>
          </a:xfrm>
          <a:prstGeom prst="cube">
            <a:avLst>
              <a:gd name="adj" fmla="val 26544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AF73E0BC-6C64-4393-968D-AEC526CE7710}"/>
              </a:ext>
            </a:extLst>
          </p:cNvPr>
          <p:cNvCxnSpPr>
            <a:cxnSpLocks/>
            <a:stCxn id="17" idx="0"/>
          </p:cNvCxnSpPr>
          <p:nvPr/>
        </p:nvCxnSpPr>
        <p:spPr>
          <a:xfrm flipV="1">
            <a:off x="10286400" y="1023729"/>
            <a:ext cx="0" cy="107011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>
            <a:extLst>
              <a:ext uri="{FF2B5EF4-FFF2-40B4-BE49-F238E27FC236}">
                <a16:creationId xmlns:a16="http://schemas.microsoft.com/office/drawing/2014/main" id="{F6CEA427-C162-43D1-B52A-283185F70F9B}"/>
              </a:ext>
            </a:extLst>
          </p:cNvPr>
          <p:cNvSpPr txBox="1"/>
          <p:nvPr/>
        </p:nvSpPr>
        <p:spPr>
          <a:xfrm>
            <a:off x="9440258" y="2093847"/>
            <a:ext cx="1692284" cy="46166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sz="2400" dirty="0"/>
              <a:t>Förderband</a:t>
            </a:r>
          </a:p>
        </p:txBody>
      </p: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E7B18289-7808-4821-8795-6DCFDD94370D}"/>
              </a:ext>
            </a:extLst>
          </p:cNvPr>
          <p:cNvCxnSpPr>
            <a:cxnSpLocks/>
            <a:stCxn id="24" idx="1"/>
            <a:endCxn id="12" idx="4"/>
          </p:cNvCxnSpPr>
          <p:nvPr/>
        </p:nvCxnSpPr>
        <p:spPr>
          <a:xfrm flipH="1" flipV="1">
            <a:off x="6028206" y="2814783"/>
            <a:ext cx="3390785" cy="173175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CF8ECABE-A484-42DD-8617-04C1DC0A7F50}"/>
              </a:ext>
            </a:extLst>
          </p:cNvPr>
          <p:cNvCxnSpPr>
            <a:cxnSpLocks/>
            <a:stCxn id="26" idx="1"/>
          </p:cNvCxnSpPr>
          <p:nvPr/>
        </p:nvCxnSpPr>
        <p:spPr>
          <a:xfrm flipH="1">
            <a:off x="1351724" y="6045400"/>
            <a:ext cx="8067265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AA656CFD-18BB-48FA-9FF8-4E97F402E94B}"/>
              </a:ext>
            </a:extLst>
          </p:cNvPr>
          <p:cNvCxnSpPr>
            <a:cxnSpLocks/>
            <a:stCxn id="25" idx="1"/>
          </p:cNvCxnSpPr>
          <p:nvPr/>
        </p:nvCxnSpPr>
        <p:spPr>
          <a:xfrm flipH="1">
            <a:off x="5235437" y="5295969"/>
            <a:ext cx="4183554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0ED71D22-C5DB-4E4F-BEE8-E1F029118833}"/>
              </a:ext>
            </a:extLst>
          </p:cNvPr>
          <p:cNvCxnSpPr>
            <a:cxnSpLocks/>
            <a:stCxn id="22" idx="1"/>
            <a:endCxn id="15" idx="4"/>
          </p:cNvCxnSpPr>
          <p:nvPr/>
        </p:nvCxnSpPr>
        <p:spPr>
          <a:xfrm flipH="1" flipV="1">
            <a:off x="4916816" y="1140798"/>
            <a:ext cx="4512113" cy="265630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>
            <a:extLst>
              <a:ext uri="{FF2B5EF4-FFF2-40B4-BE49-F238E27FC236}">
                <a16:creationId xmlns:a16="http://schemas.microsoft.com/office/drawing/2014/main" id="{4A821D11-5A55-45C7-9127-87204E6821FF}"/>
              </a:ext>
            </a:extLst>
          </p:cNvPr>
          <p:cNvSpPr txBox="1"/>
          <p:nvPr/>
        </p:nvSpPr>
        <p:spPr>
          <a:xfrm>
            <a:off x="9428929" y="3566274"/>
            <a:ext cx="2366829" cy="46166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sz="2400" dirty="0"/>
              <a:t>Druckluftzylinder</a:t>
            </a:r>
          </a:p>
        </p:txBody>
      </p: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8DA1A7B8-8B09-49B6-A1C1-830353260B45}"/>
              </a:ext>
            </a:extLst>
          </p:cNvPr>
          <p:cNvCxnSpPr>
            <a:cxnSpLocks/>
            <a:stCxn id="22" idx="1"/>
          </p:cNvCxnSpPr>
          <p:nvPr/>
        </p:nvCxnSpPr>
        <p:spPr>
          <a:xfrm flipH="1" flipV="1">
            <a:off x="7692285" y="1562030"/>
            <a:ext cx="1736644" cy="223507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feld 23">
            <a:extLst>
              <a:ext uri="{FF2B5EF4-FFF2-40B4-BE49-F238E27FC236}">
                <a16:creationId xmlns:a16="http://schemas.microsoft.com/office/drawing/2014/main" id="{67655234-444B-4241-B3B1-3959E9B903B7}"/>
              </a:ext>
            </a:extLst>
          </p:cNvPr>
          <p:cNvSpPr txBox="1"/>
          <p:nvPr/>
        </p:nvSpPr>
        <p:spPr>
          <a:xfrm>
            <a:off x="9418991" y="4315705"/>
            <a:ext cx="1603510" cy="46166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sz="2400" dirty="0"/>
              <a:t>Schutzkäfig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B971202E-B226-4DD5-8819-D1DAE703F274}"/>
              </a:ext>
            </a:extLst>
          </p:cNvPr>
          <p:cNvSpPr txBox="1"/>
          <p:nvPr/>
        </p:nvSpPr>
        <p:spPr>
          <a:xfrm>
            <a:off x="9418991" y="5065136"/>
            <a:ext cx="1337644" cy="46166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sz="2400" dirty="0"/>
              <a:t>Förderer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8675003B-137D-45CA-B9B1-BB5923B77687}"/>
              </a:ext>
            </a:extLst>
          </p:cNvPr>
          <p:cNvSpPr txBox="1"/>
          <p:nvPr/>
        </p:nvSpPr>
        <p:spPr>
          <a:xfrm>
            <a:off x="9418989" y="5814567"/>
            <a:ext cx="2557669" cy="46166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sz="2400" dirty="0"/>
              <a:t>Befestigungsgalgen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682EEF3C-4474-4CB0-9ACD-0B3E01AC3B5C}"/>
              </a:ext>
            </a:extLst>
          </p:cNvPr>
          <p:cNvSpPr txBox="1"/>
          <p:nvPr/>
        </p:nvSpPr>
        <p:spPr>
          <a:xfrm>
            <a:off x="9427825" y="2830061"/>
            <a:ext cx="2071752" cy="46166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sz="2400" dirty="0"/>
              <a:t>Förderschlitten</a:t>
            </a:r>
          </a:p>
        </p:txBody>
      </p:sp>
      <p:cxnSp>
        <p:nvCxnSpPr>
          <p:cNvPr id="28" name="Gerade Verbindung mit Pfeil 27">
            <a:extLst>
              <a:ext uri="{FF2B5EF4-FFF2-40B4-BE49-F238E27FC236}">
                <a16:creationId xmlns:a16="http://schemas.microsoft.com/office/drawing/2014/main" id="{5C2332D9-D5B8-4630-B69B-F3BF90E5B2CC}"/>
              </a:ext>
            </a:extLst>
          </p:cNvPr>
          <p:cNvCxnSpPr>
            <a:cxnSpLocks/>
            <a:stCxn id="27" idx="1"/>
            <a:endCxn id="7" idx="4"/>
          </p:cNvCxnSpPr>
          <p:nvPr/>
        </p:nvCxnSpPr>
        <p:spPr>
          <a:xfrm flipH="1" flipV="1">
            <a:off x="8553214" y="1678589"/>
            <a:ext cx="874611" cy="138230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016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2" grpId="0" animBg="1"/>
      <p:bldP spid="24" grpId="0" animBg="1"/>
      <p:bldP spid="25" grpId="0" animBg="1"/>
      <p:bldP spid="26" grpId="0" animBg="1"/>
      <p:bldP spid="27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Breitbild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Jahn Gross</dc:creator>
  <cp:lastModifiedBy>Jahn Gross</cp:lastModifiedBy>
  <cp:revision>1</cp:revision>
  <dcterms:created xsi:type="dcterms:W3CDTF">2022-02-03T13:28:24Z</dcterms:created>
  <dcterms:modified xsi:type="dcterms:W3CDTF">2022-02-03T13:29:22Z</dcterms:modified>
</cp:coreProperties>
</file>