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87" d="100"/>
          <a:sy n="87" d="100"/>
        </p:scale>
        <p:origin x="394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79D3F5-4760-4FE6-BDE7-F19C3D16B8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A70120B-2698-4096-9060-8060E1B0B3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0F9F0F1-303C-4E9D-9017-E9554B536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FD0C2-BA6B-4B11-AE3A-F8C89E9CFFFE}" type="datetimeFigureOut">
              <a:rPr lang="de-DE" smtClean="0"/>
              <a:t>01.02.2022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6FFC627-D670-4211-9696-8D8639ACC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FADF988-515C-4D70-ABDF-FBF2AA8B2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30551-EDF6-4F82-92E9-B1FAAA344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7518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684E5D-B9D5-4B9F-A825-33A40ED6C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78E12A5-F4A5-4AB8-8A9F-1D97BA7E0A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35A9BB-8C87-40EA-9DAE-D61E9FCC9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FD0C2-BA6B-4B11-AE3A-F8C89E9CFFFE}" type="datetimeFigureOut">
              <a:rPr lang="de-DE" smtClean="0"/>
              <a:t>01.02.2022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A2AB3C-00DC-48C7-9569-A5EE278DC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AAB732-8703-4F9F-969F-9CD206879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30551-EDF6-4F82-92E9-B1FAAA344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879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913B10B-9A23-4777-96DC-2183338F8E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070726B-6EC8-41C5-9D6B-67D9B16149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2F6F158-45F3-4327-8DA0-F12E58EED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FD0C2-BA6B-4B11-AE3A-F8C89E9CFFFE}" type="datetimeFigureOut">
              <a:rPr lang="de-DE" smtClean="0"/>
              <a:t>01.02.2022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0753DEF-0C27-4012-A89B-2D5B26B8C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E6BC83-AFE3-49A9-9538-EB6E723F0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30551-EDF6-4F82-92E9-B1FAAA344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9224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BC522C-C47C-4883-9762-042649983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929396-64D7-4AD2-8014-5785722688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0500E1-D781-433D-BA2C-64DC9CEE2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FD0C2-BA6B-4B11-AE3A-F8C89E9CFFFE}" type="datetimeFigureOut">
              <a:rPr lang="de-DE" smtClean="0"/>
              <a:t>01.02.2022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636791C-562F-4EB8-BA37-045ACCDA0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E17CAF2-FBD9-496C-8C05-7A7856CC4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30551-EDF6-4F82-92E9-B1FAAA344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5669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D5B19F-C4AF-4560-A832-2144C1597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9333F55-BA3F-4FC9-80F3-335A20C4A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2AFFF09-C3F8-4E13-9C92-D61722E32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FD0C2-BA6B-4B11-AE3A-F8C89E9CFFFE}" type="datetimeFigureOut">
              <a:rPr lang="de-DE" smtClean="0"/>
              <a:t>01.02.2022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74FA8A-667A-460A-8989-62CE6EFB3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1FA91E2-0084-4169-AD83-299811BEA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30551-EDF6-4F82-92E9-B1FAAA344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1571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E5A21C-B5E6-4A16-B9E3-E868934DD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9A79E14-34C7-43C6-B8E3-0182514150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BD2CD75-6335-472F-B370-476F059CC8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B9E9E34-FDC8-4548-8C68-23518184D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FD0C2-BA6B-4B11-AE3A-F8C89E9CFFFE}" type="datetimeFigureOut">
              <a:rPr lang="de-DE" smtClean="0"/>
              <a:t>01.02.2022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B2CD2DF-8261-4467-B66B-FAB66BD5B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6F37448-04F2-490D-8162-AF52FE742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30551-EDF6-4F82-92E9-B1FAAA344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3540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7774F6-613B-4E6C-A02B-4878A5909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DC789BC-C7F1-415B-A3FC-A0F33B2E4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BB78E85-8E83-48F3-8B01-F2134D5507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472092D-5712-4FCD-B2CB-8454D0ECC1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A321AB7-9506-425C-9385-6980CB3249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0E67554-A001-49FA-8323-04F8357C6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FD0C2-BA6B-4B11-AE3A-F8C89E9CFFFE}" type="datetimeFigureOut">
              <a:rPr lang="de-DE" smtClean="0"/>
              <a:t>01.02.2022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2C8C8C7-A5C0-45CB-B984-609C6553E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E6005CE-97BC-4329-833A-F25D54EA2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30551-EDF6-4F82-92E9-B1FAAA344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0333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BC3BC2-62D7-4D1B-BE9F-8B129C3BD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B19CB56-429D-4079-9D16-B0AC99000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FD0C2-BA6B-4B11-AE3A-F8C89E9CFFFE}" type="datetimeFigureOut">
              <a:rPr lang="de-DE" smtClean="0"/>
              <a:t>01.02.2022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093F019-5223-4681-9A7A-EC961202D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74E62E6-C6A5-47B9-80F3-E6C160713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30551-EDF6-4F82-92E9-B1FAAA344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9879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03A7CEC-D96B-4AC2-BDDD-227333DC3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FD0C2-BA6B-4B11-AE3A-F8C89E9CFFFE}" type="datetimeFigureOut">
              <a:rPr lang="de-DE" smtClean="0"/>
              <a:t>01.02.2022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A47442B-32BE-4953-AFAF-8BF122092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89DE497-E39B-4CC9-8D4E-2966DB590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30551-EDF6-4F82-92E9-B1FAAA344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9246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7940FC-A4F0-4546-BF92-2E441509E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CBC0DCF-C2DD-4E71-8648-A142B8A754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46C94CD-13A6-4F8C-A25A-A45D38683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2913E18-BC28-4CDC-A530-32B16CFCC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FD0C2-BA6B-4B11-AE3A-F8C89E9CFFFE}" type="datetimeFigureOut">
              <a:rPr lang="de-DE" smtClean="0"/>
              <a:t>01.02.2022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A7FB271-0F84-4E8E-8D5A-68B734C52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65B11C9-97DB-4004-9C29-FDC2B6B21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30551-EDF6-4F82-92E9-B1FAAA344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3822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DC6F6D-9A8B-4522-B822-41BC8EB11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F3C0DAA-E533-4C78-B767-299F78AEB5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8FBA90C-912C-4B3C-9D49-45F8107BE0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D8E0D5E-45F1-4624-9B3F-E7298DF10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FD0C2-BA6B-4B11-AE3A-F8C89E9CFFFE}" type="datetimeFigureOut">
              <a:rPr lang="de-DE" smtClean="0"/>
              <a:t>01.02.2022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85AE515-6A19-441A-ADAF-23F51F1BE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7DB66A7-720B-4BD2-9E06-C8F76F7C8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30551-EDF6-4F82-92E9-B1FAAA344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8796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E0C3A34-B060-4FB9-8B34-2F2E87048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768256A-2B42-4091-8DAE-EC7344558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7584658-A28E-4250-BC22-2CADB09A5C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FD0C2-BA6B-4B11-AE3A-F8C89E9CFFFE}" type="datetimeFigureOut">
              <a:rPr lang="de-DE" smtClean="0"/>
              <a:t>01.02.2022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AD8463A-ECF3-4690-83DE-3FD21048FC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B5F6683-BAF6-402B-B39F-AAF7BE6E6B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30551-EDF6-4F82-92E9-B1FAAA344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831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uppieren 42">
            <a:extLst>
              <a:ext uri="{FF2B5EF4-FFF2-40B4-BE49-F238E27FC236}">
                <a16:creationId xmlns:a16="http://schemas.microsoft.com/office/drawing/2014/main" id="{7123752B-7D7C-402B-A6D5-D862CC61C8A5}"/>
              </a:ext>
            </a:extLst>
          </p:cNvPr>
          <p:cNvGrpSpPr>
            <a:grpSpLocks noChangeAspect="1"/>
          </p:cNvGrpSpPr>
          <p:nvPr/>
        </p:nvGrpSpPr>
        <p:grpSpPr>
          <a:xfrm>
            <a:off x="4015355" y="1748224"/>
            <a:ext cx="3563537" cy="2889948"/>
            <a:chOff x="2624705" y="1900624"/>
            <a:chExt cx="3563537" cy="2889948"/>
          </a:xfrm>
        </p:grpSpPr>
        <p:grpSp>
          <p:nvGrpSpPr>
            <p:cNvPr id="18" name="Gruppieren 17">
              <a:extLst>
                <a:ext uri="{FF2B5EF4-FFF2-40B4-BE49-F238E27FC236}">
                  <a16:creationId xmlns:a16="http://schemas.microsoft.com/office/drawing/2014/main" id="{9BF9035E-8EFD-431C-B8E4-4B763D1F61A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018548" y="2277979"/>
              <a:ext cx="745957" cy="745957"/>
              <a:chOff x="2919663" y="1876927"/>
              <a:chExt cx="914400" cy="914400"/>
            </a:xfrm>
          </p:grpSpPr>
          <p:sp>
            <p:nvSpPr>
              <p:cNvPr id="5" name="Rechteck 4">
                <a:extLst>
                  <a:ext uri="{FF2B5EF4-FFF2-40B4-BE49-F238E27FC236}">
                    <a16:creationId xmlns:a16="http://schemas.microsoft.com/office/drawing/2014/main" id="{175C4504-BCD4-4C36-A5D2-2CE3FC2D0D89}"/>
                  </a:ext>
                </a:extLst>
              </p:cNvPr>
              <p:cNvSpPr/>
              <p:nvPr/>
            </p:nvSpPr>
            <p:spPr>
              <a:xfrm>
                <a:off x="2919663" y="1876927"/>
                <a:ext cx="304800" cy="3048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Rechteck 9">
                <a:extLst>
                  <a:ext uri="{FF2B5EF4-FFF2-40B4-BE49-F238E27FC236}">
                    <a16:creationId xmlns:a16="http://schemas.microsoft.com/office/drawing/2014/main" id="{BED00A97-B8BE-42E5-A072-A29A8EE99A12}"/>
                  </a:ext>
                </a:extLst>
              </p:cNvPr>
              <p:cNvSpPr/>
              <p:nvPr/>
            </p:nvSpPr>
            <p:spPr>
              <a:xfrm>
                <a:off x="3224463" y="1876927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1" name="Rechteck 10">
                <a:extLst>
                  <a:ext uri="{FF2B5EF4-FFF2-40B4-BE49-F238E27FC236}">
                    <a16:creationId xmlns:a16="http://schemas.microsoft.com/office/drawing/2014/main" id="{6C73CB02-419F-41A5-A61F-99CC0EA02C28}"/>
                  </a:ext>
                </a:extLst>
              </p:cNvPr>
              <p:cNvSpPr/>
              <p:nvPr/>
            </p:nvSpPr>
            <p:spPr>
              <a:xfrm>
                <a:off x="3529263" y="1876927"/>
                <a:ext cx="304800" cy="3048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hteck 11">
                <a:extLst>
                  <a:ext uri="{FF2B5EF4-FFF2-40B4-BE49-F238E27FC236}">
                    <a16:creationId xmlns:a16="http://schemas.microsoft.com/office/drawing/2014/main" id="{5DCC64D6-5EA6-40F1-88A9-CCA785BC9A16}"/>
                  </a:ext>
                </a:extLst>
              </p:cNvPr>
              <p:cNvSpPr/>
              <p:nvPr/>
            </p:nvSpPr>
            <p:spPr>
              <a:xfrm>
                <a:off x="2919663" y="2181727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3" name="Rechteck 12">
                <a:extLst>
                  <a:ext uri="{FF2B5EF4-FFF2-40B4-BE49-F238E27FC236}">
                    <a16:creationId xmlns:a16="http://schemas.microsoft.com/office/drawing/2014/main" id="{EA82F1C7-E142-4FCD-8532-E69290C786A8}"/>
                  </a:ext>
                </a:extLst>
              </p:cNvPr>
              <p:cNvSpPr/>
              <p:nvPr/>
            </p:nvSpPr>
            <p:spPr>
              <a:xfrm>
                <a:off x="3224463" y="2181727"/>
                <a:ext cx="304800" cy="3048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hteck 13">
                <a:extLst>
                  <a:ext uri="{FF2B5EF4-FFF2-40B4-BE49-F238E27FC236}">
                    <a16:creationId xmlns:a16="http://schemas.microsoft.com/office/drawing/2014/main" id="{FAEE679A-059F-438A-B388-13C088E8EA4E}"/>
                  </a:ext>
                </a:extLst>
              </p:cNvPr>
              <p:cNvSpPr/>
              <p:nvPr/>
            </p:nvSpPr>
            <p:spPr>
              <a:xfrm>
                <a:off x="3529263" y="2181728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5" name="Rechteck 14">
                <a:extLst>
                  <a:ext uri="{FF2B5EF4-FFF2-40B4-BE49-F238E27FC236}">
                    <a16:creationId xmlns:a16="http://schemas.microsoft.com/office/drawing/2014/main" id="{E1DA5204-1C44-41AB-8BB2-598A4598FAFF}"/>
                  </a:ext>
                </a:extLst>
              </p:cNvPr>
              <p:cNvSpPr/>
              <p:nvPr/>
            </p:nvSpPr>
            <p:spPr>
              <a:xfrm>
                <a:off x="2919663" y="2486527"/>
                <a:ext cx="304800" cy="3048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Rechteck 15">
                <a:extLst>
                  <a:ext uri="{FF2B5EF4-FFF2-40B4-BE49-F238E27FC236}">
                    <a16:creationId xmlns:a16="http://schemas.microsoft.com/office/drawing/2014/main" id="{79496171-8114-495B-B46D-E609AA57056B}"/>
                  </a:ext>
                </a:extLst>
              </p:cNvPr>
              <p:cNvSpPr/>
              <p:nvPr/>
            </p:nvSpPr>
            <p:spPr>
              <a:xfrm>
                <a:off x="3224463" y="2486527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7" name="Rechteck 16">
                <a:extLst>
                  <a:ext uri="{FF2B5EF4-FFF2-40B4-BE49-F238E27FC236}">
                    <a16:creationId xmlns:a16="http://schemas.microsoft.com/office/drawing/2014/main" id="{6B29E7B1-C896-40AF-BE4E-E9C63A33FEAA}"/>
                  </a:ext>
                </a:extLst>
              </p:cNvPr>
              <p:cNvSpPr/>
              <p:nvPr/>
            </p:nvSpPr>
            <p:spPr>
              <a:xfrm>
                <a:off x="3529263" y="2486527"/>
                <a:ext cx="304800" cy="3048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9" name="Rechteck 18">
              <a:extLst>
                <a:ext uri="{FF2B5EF4-FFF2-40B4-BE49-F238E27FC236}">
                  <a16:creationId xmlns:a16="http://schemas.microsoft.com/office/drawing/2014/main" id="{E9910232-A1E1-4241-B9BE-E24C70D75C3F}"/>
                </a:ext>
              </a:extLst>
            </p:cNvPr>
            <p:cNvSpPr/>
            <p:nvPr/>
          </p:nvSpPr>
          <p:spPr>
            <a:xfrm>
              <a:off x="5297906" y="4044615"/>
              <a:ext cx="890336" cy="74595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0" name="Rechteck 19">
              <a:extLst>
                <a:ext uri="{FF2B5EF4-FFF2-40B4-BE49-F238E27FC236}">
                  <a16:creationId xmlns:a16="http://schemas.microsoft.com/office/drawing/2014/main" id="{6A23EC1F-6AE1-430C-B336-9E1C7F090300}"/>
                </a:ext>
              </a:extLst>
            </p:cNvPr>
            <p:cNvSpPr/>
            <p:nvPr/>
          </p:nvSpPr>
          <p:spPr>
            <a:xfrm>
              <a:off x="2995861" y="2440404"/>
              <a:ext cx="216568" cy="421103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1" name="Rechteck 20">
              <a:extLst>
                <a:ext uri="{FF2B5EF4-FFF2-40B4-BE49-F238E27FC236}">
                  <a16:creationId xmlns:a16="http://schemas.microsoft.com/office/drawing/2014/main" id="{21B675FB-EC8E-4DFE-972C-DE3EF006333B}"/>
                </a:ext>
              </a:extLst>
            </p:cNvPr>
            <p:cNvSpPr/>
            <p:nvPr/>
          </p:nvSpPr>
          <p:spPr>
            <a:xfrm>
              <a:off x="2755231" y="3834065"/>
              <a:ext cx="465221" cy="810130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26" name="Verbinder: gewinkelt 25">
              <a:extLst>
                <a:ext uri="{FF2B5EF4-FFF2-40B4-BE49-F238E27FC236}">
                  <a16:creationId xmlns:a16="http://schemas.microsoft.com/office/drawing/2014/main" id="{52DF6B38-164A-4B48-915E-70CBC50FC964}"/>
                </a:ext>
              </a:extLst>
            </p:cNvPr>
            <p:cNvCxnSpPr>
              <a:cxnSpLocks/>
              <a:stCxn id="21" idx="3"/>
              <a:endCxn id="15" idx="1"/>
            </p:cNvCxnSpPr>
            <p:nvPr/>
          </p:nvCxnSpPr>
          <p:spPr>
            <a:xfrm flipV="1">
              <a:off x="3220452" y="2899610"/>
              <a:ext cx="798096" cy="1339520"/>
            </a:xfrm>
            <a:prstGeom prst="bentConnector3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Gerader Verbinder 28">
              <a:extLst>
                <a:ext uri="{FF2B5EF4-FFF2-40B4-BE49-F238E27FC236}">
                  <a16:creationId xmlns:a16="http://schemas.microsoft.com/office/drawing/2014/main" id="{7E933ECB-8D04-46A0-9D9A-2917F7DDC54A}"/>
                </a:ext>
              </a:extLst>
            </p:cNvPr>
            <p:cNvCxnSpPr>
              <a:cxnSpLocks/>
              <a:stCxn id="12" idx="1"/>
              <a:endCxn id="20" idx="3"/>
            </p:cNvCxnSpPr>
            <p:nvPr/>
          </p:nvCxnSpPr>
          <p:spPr>
            <a:xfrm flipH="1" flipV="1">
              <a:off x="3212429" y="2650956"/>
              <a:ext cx="806119" cy="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Gerader Verbinder 32">
              <a:extLst>
                <a:ext uri="{FF2B5EF4-FFF2-40B4-BE49-F238E27FC236}">
                  <a16:creationId xmlns:a16="http://schemas.microsoft.com/office/drawing/2014/main" id="{316041EB-5E6D-4AFB-8EB9-B917806F0A9A}"/>
                </a:ext>
              </a:extLst>
            </p:cNvPr>
            <p:cNvCxnSpPr>
              <a:cxnSpLocks/>
              <a:stCxn id="19" idx="1"/>
            </p:cNvCxnSpPr>
            <p:nvPr/>
          </p:nvCxnSpPr>
          <p:spPr>
            <a:xfrm flipH="1">
              <a:off x="3212429" y="4417594"/>
              <a:ext cx="208547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feld 35">
              <a:extLst>
                <a:ext uri="{FF2B5EF4-FFF2-40B4-BE49-F238E27FC236}">
                  <a16:creationId xmlns:a16="http://schemas.microsoft.com/office/drawing/2014/main" id="{CA386717-EB68-4AC5-A1E4-6B6B5F500FF1}"/>
                </a:ext>
              </a:extLst>
            </p:cNvPr>
            <p:cNvSpPr txBox="1"/>
            <p:nvPr/>
          </p:nvSpPr>
          <p:spPr>
            <a:xfrm>
              <a:off x="5455976" y="4022555"/>
              <a:ext cx="5741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UR3</a:t>
              </a:r>
            </a:p>
          </p:txBody>
        </p:sp>
        <p:sp>
          <p:nvSpPr>
            <p:cNvPr id="37" name="Textfeld 36">
              <a:extLst>
                <a:ext uri="{FF2B5EF4-FFF2-40B4-BE49-F238E27FC236}">
                  <a16:creationId xmlns:a16="http://schemas.microsoft.com/office/drawing/2014/main" id="{DA4C9E3C-218C-4C44-B413-2E74B3CA184A}"/>
                </a:ext>
              </a:extLst>
            </p:cNvPr>
            <p:cNvSpPr txBox="1"/>
            <p:nvPr/>
          </p:nvSpPr>
          <p:spPr>
            <a:xfrm>
              <a:off x="2774481" y="4022555"/>
              <a:ext cx="4267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PC</a:t>
              </a:r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0BBE16DB-AA38-4785-AAA0-AC9E06557D50}"/>
                </a:ext>
              </a:extLst>
            </p:cNvPr>
            <p:cNvSpPr txBox="1"/>
            <p:nvPr/>
          </p:nvSpPr>
          <p:spPr>
            <a:xfrm rot="16200000">
              <a:off x="2227320" y="2466288"/>
              <a:ext cx="11641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Schachuhr</a:t>
              </a:r>
            </a:p>
          </p:txBody>
        </p:sp>
        <p:sp>
          <p:nvSpPr>
            <p:cNvPr id="39" name="Textfeld 38">
              <a:extLst>
                <a:ext uri="{FF2B5EF4-FFF2-40B4-BE49-F238E27FC236}">
                  <a16:creationId xmlns:a16="http://schemas.microsoft.com/office/drawing/2014/main" id="{4ED87DA1-372E-41ED-9C62-D5D0D8F56212}"/>
                </a:ext>
              </a:extLst>
            </p:cNvPr>
            <p:cNvSpPr txBox="1"/>
            <p:nvPr/>
          </p:nvSpPr>
          <p:spPr>
            <a:xfrm>
              <a:off x="3739488" y="1900624"/>
              <a:ext cx="13040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Schachbrett</a:t>
              </a:r>
            </a:p>
          </p:txBody>
        </p:sp>
        <p:sp>
          <p:nvSpPr>
            <p:cNvPr id="40" name="Textfeld 39">
              <a:extLst>
                <a:ext uri="{FF2B5EF4-FFF2-40B4-BE49-F238E27FC236}">
                  <a16:creationId xmlns:a16="http://schemas.microsoft.com/office/drawing/2014/main" id="{FBAED7A9-A15D-4FF4-9122-19B3E6546AA3}"/>
                </a:ext>
              </a:extLst>
            </p:cNvPr>
            <p:cNvSpPr txBox="1"/>
            <p:nvPr/>
          </p:nvSpPr>
          <p:spPr>
            <a:xfrm>
              <a:off x="3319825" y="4363456"/>
              <a:ext cx="19729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Ethernet Anschluss</a:t>
              </a:r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62D64696-7301-4150-A9A7-8B3C429F6F44}"/>
                </a:ext>
              </a:extLst>
            </p:cNvPr>
            <p:cNvSpPr txBox="1"/>
            <p:nvPr/>
          </p:nvSpPr>
          <p:spPr>
            <a:xfrm rot="16200000">
              <a:off x="3421685" y="3433356"/>
              <a:ext cx="7569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USB-C</a:t>
              </a:r>
            </a:p>
          </p:txBody>
        </p:sp>
        <p:sp>
          <p:nvSpPr>
            <p:cNvPr id="42" name="Textfeld 41">
              <a:extLst>
                <a:ext uri="{FF2B5EF4-FFF2-40B4-BE49-F238E27FC236}">
                  <a16:creationId xmlns:a16="http://schemas.microsoft.com/office/drawing/2014/main" id="{7E03D8EE-0D1D-429E-BF25-CF1C493E4871}"/>
                </a:ext>
              </a:extLst>
            </p:cNvPr>
            <p:cNvSpPr txBox="1"/>
            <p:nvPr/>
          </p:nvSpPr>
          <p:spPr>
            <a:xfrm>
              <a:off x="3243561" y="2330569"/>
              <a:ext cx="5389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Aux</a:t>
              </a:r>
            </a:p>
          </p:txBody>
        </p:sp>
      </p:grpSp>
      <p:sp>
        <p:nvSpPr>
          <p:cNvPr id="44" name="Ellipse 43">
            <a:extLst>
              <a:ext uri="{FF2B5EF4-FFF2-40B4-BE49-F238E27FC236}">
                <a16:creationId xmlns:a16="http://schemas.microsoft.com/office/drawing/2014/main" id="{6D70D88B-04A3-4547-8BE8-0831EB5FBC3B}"/>
              </a:ext>
            </a:extLst>
          </p:cNvPr>
          <p:cNvSpPr/>
          <p:nvPr/>
        </p:nvSpPr>
        <p:spPr>
          <a:xfrm>
            <a:off x="5375470" y="729916"/>
            <a:ext cx="840846" cy="80775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2BE5013C-7EC3-4B3E-888B-82DBE72D150D}"/>
              </a:ext>
            </a:extLst>
          </p:cNvPr>
          <p:cNvSpPr txBox="1"/>
          <p:nvPr/>
        </p:nvSpPr>
        <p:spPr>
          <a:xfrm>
            <a:off x="5282162" y="360583"/>
            <a:ext cx="10274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Benutzer</a:t>
            </a:r>
          </a:p>
        </p:txBody>
      </p:sp>
    </p:spTree>
    <p:extLst>
      <p:ext uri="{BB962C8B-B14F-4D97-AF65-F5344CB8AC3E}">
        <p14:creationId xmlns:p14="http://schemas.microsoft.com/office/powerpoint/2010/main" val="483157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Breitbild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HSHL-User</dc:creator>
  <cp:lastModifiedBy>Benjamin Reuter</cp:lastModifiedBy>
  <cp:revision>4</cp:revision>
  <dcterms:created xsi:type="dcterms:W3CDTF">2021-10-07T07:05:44Z</dcterms:created>
  <dcterms:modified xsi:type="dcterms:W3CDTF">2022-02-01T10:48:50Z</dcterms:modified>
</cp:coreProperties>
</file>