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A2138C-AC06-4822-AA2A-BA87B9C2C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7E87056-65D2-4770-83D8-188C87D8B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BD6D40-9927-4671-A83D-584DC6DBE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1252-04F0-47B1-AEF6-3A51A2A76235}" type="datetimeFigureOut">
              <a:rPr lang="de-DE" smtClean="0"/>
              <a:t>01.02.2022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A15FDD-14A9-491D-801B-06573B266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3D6EB8-A14E-4ADB-8604-1714A2DD2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6CF1-ED63-4125-B2FE-EAC2097730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6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8796BD-7B44-45A8-9BC6-9D9AC9E4F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C2C3568-8A55-4456-8805-CA31EFFD84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213B57-BE77-443A-A7B1-38C0F9030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1252-04F0-47B1-AEF6-3A51A2A76235}" type="datetimeFigureOut">
              <a:rPr lang="de-DE" smtClean="0"/>
              <a:t>01.02.2022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A9D15F-9EB6-412D-8A67-F2219F9DC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907E7B-2BF2-404E-915B-A15E4357E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6CF1-ED63-4125-B2FE-EAC2097730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3809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5E626A6-B1E1-4FDB-9848-EA34031FE7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7CB1D7B-C542-4945-9C2E-369913DE19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A8FDF5-E913-4A51-A83C-6913F2BC7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1252-04F0-47B1-AEF6-3A51A2A76235}" type="datetimeFigureOut">
              <a:rPr lang="de-DE" smtClean="0"/>
              <a:t>01.02.2022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601584-9D44-47D1-9D4E-A1B704078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57EEA7-C7C7-4A06-B2C2-BC9DDD228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6CF1-ED63-4125-B2FE-EAC2097730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01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AE357B-506E-44F9-A70A-CD6362F56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727051-A513-496F-B2FF-2638A63B5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9A6DA1-7EAD-4A70-B87E-9DCB521AC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1252-04F0-47B1-AEF6-3A51A2A76235}" type="datetimeFigureOut">
              <a:rPr lang="de-DE" smtClean="0"/>
              <a:t>01.02.2022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F58ECC-1838-4471-9BD3-240393198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8F5D53-3345-49A9-A1EB-2E6766B81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6CF1-ED63-4125-B2FE-EAC2097730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28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4912C3-8653-4A63-B98A-61B628512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88B6460-DB2C-404B-B9B9-B625BA54C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7D394A-B58C-4CE5-9B51-6FDA6BD5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1252-04F0-47B1-AEF6-3A51A2A76235}" type="datetimeFigureOut">
              <a:rPr lang="de-DE" smtClean="0"/>
              <a:t>01.02.2022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628A50-0E92-49E6-A2E5-20EA89BD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9E826D-C322-4A07-AFD0-0A6728FEC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6CF1-ED63-4125-B2FE-EAC2097730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095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C01AC8-C62F-4671-B0E5-1E39F8563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2DC3C3-3AED-460C-BA4F-FFA9BF67DE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CF5304B-2825-4979-8C21-57878B215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D4F01A5-DFD2-4045-928A-ECA19DD28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1252-04F0-47B1-AEF6-3A51A2A76235}" type="datetimeFigureOut">
              <a:rPr lang="de-DE" smtClean="0"/>
              <a:t>01.02.2022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EC0FF74-6C15-4192-ACF6-6ABD29F2A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2FA3336-F1C9-4BD2-9246-CFCE61D68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6CF1-ED63-4125-B2FE-EAC2097730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7020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CF6279-C92B-414A-894E-2C6B34F76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4BCB2FE-8043-455B-A548-818E40E7B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860F043-8022-450B-9862-5153463A7C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AA60141-16C4-42F0-B8F5-393840D879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8E459AF-B04A-4E3B-B274-F4AB37114F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A21C2A8-2F7F-4C23-852D-151381577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1252-04F0-47B1-AEF6-3A51A2A76235}" type="datetimeFigureOut">
              <a:rPr lang="de-DE" smtClean="0"/>
              <a:t>01.02.2022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E4A57D0-1533-4063-9364-0E977B7CA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1F4058B-C3B8-4599-A168-EA5BC143F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6CF1-ED63-4125-B2FE-EAC2097730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481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3350F3-4760-44FA-89D5-F7D603C7A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00EDA04-946B-4678-A894-DD319926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1252-04F0-47B1-AEF6-3A51A2A76235}" type="datetimeFigureOut">
              <a:rPr lang="de-DE" smtClean="0"/>
              <a:t>01.02.2022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4D47A56-B639-4C74-8B09-E1360094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79D8AA2-A6ED-4DF8-A65D-446BC9E7D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6CF1-ED63-4125-B2FE-EAC2097730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9124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60BD5A5-AA04-433D-BC52-75543EC88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1252-04F0-47B1-AEF6-3A51A2A76235}" type="datetimeFigureOut">
              <a:rPr lang="de-DE" smtClean="0"/>
              <a:t>01.02.2022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FD7AD0E-49FA-4E7E-BDA4-1B49E5DAD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8245E8A-D40B-4C32-B8BF-5889B8F2B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6CF1-ED63-4125-B2FE-EAC2097730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415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A23E04-77DE-49A9-9638-C94ECC597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C0271A-31F1-413E-B3D3-0A32129EC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7AA262A-D498-4E2B-BC83-DA829CE71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3A653E6-2A10-4EB7-BF36-FE2ACC582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1252-04F0-47B1-AEF6-3A51A2A76235}" type="datetimeFigureOut">
              <a:rPr lang="de-DE" smtClean="0"/>
              <a:t>01.02.2022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E655A5B-7E14-444D-B7A8-67A5C9B0E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30B3DD9-9FDA-48C4-B9E5-85BACCC6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6CF1-ED63-4125-B2FE-EAC2097730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543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59F1C4-3EFE-4ADF-95AA-00F875056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FA7ADEF-75D1-43AF-83A3-9C2BD902DE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4E17859-FB16-4F69-81C8-543F9DDCD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3C77F2-D3C8-43F9-B9B6-BC2350F62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1252-04F0-47B1-AEF6-3A51A2A76235}" type="datetimeFigureOut">
              <a:rPr lang="de-DE" smtClean="0"/>
              <a:t>01.02.2022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D85565B-67A4-4A72-9C42-D7EA2CE6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B6A8409-C491-4C9F-9BC1-37331DCD5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46CF1-ED63-4125-B2FE-EAC2097730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566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E5B2D01-05B8-4B9B-8263-05C6E7621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9D70C94-37D8-4973-B48C-74664E903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AB5121-C5B5-43FA-9DBB-CA4070C7C6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61252-04F0-47B1-AEF6-3A51A2A76235}" type="datetimeFigureOut">
              <a:rPr lang="de-DE" smtClean="0"/>
              <a:t>01.02.2022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C8DC17-C3EF-4E6E-8215-9E7570AB6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1EC437-C3D8-4890-8A55-23377F3A01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46CF1-ED63-4125-B2FE-EAC2097730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734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Ein Bild, das drinnen enthält.&#10;&#10;Automatisch generierte Beschreibung">
            <a:extLst>
              <a:ext uri="{FF2B5EF4-FFF2-40B4-BE49-F238E27FC236}">
                <a16:creationId xmlns:a16="http://schemas.microsoft.com/office/drawing/2014/main" id="{F9CF4428-479C-46B7-97AF-9321023E3D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C27E7198-DBE5-4BD6-8AE4-6534AE0C9E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73" r="-1"/>
          <a:stretch/>
        </p:blipFill>
        <p:spPr>
          <a:xfrm>
            <a:off x="7460839" y="3637120"/>
            <a:ext cx="3207161" cy="322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409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listner@gmx.de</dc:creator>
  <cp:lastModifiedBy>listner@gmx.de</cp:lastModifiedBy>
  <cp:revision>1</cp:revision>
  <dcterms:created xsi:type="dcterms:W3CDTF">2022-02-01T11:54:53Z</dcterms:created>
  <dcterms:modified xsi:type="dcterms:W3CDTF">2022-02-01T11:55:49Z</dcterms:modified>
</cp:coreProperties>
</file>