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0279975" cy="42808525"/>
  <p:notesSz cx="6888163" cy="10020300"/>
  <p:defaultTextStyle>
    <a:defPPr>
      <a:defRPr lang="de-DE"/>
    </a:defPPr>
    <a:lvl1pPr marL="0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2088215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3483">
          <p15:clr>
            <a:srgbClr val="A4A3A4"/>
          </p15:clr>
        </p15:guide>
        <p15:guide id="4" pos="95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8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E21F50-B3AC-4DE8-884D-BB28F8DD41BE}" v="1716" dt="2024-12-15T19:53:36.5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38" autoAdjust="0"/>
    <p:restoredTop sz="94494" autoAdjust="0"/>
  </p:normalViewPr>
  <p:slideViewPr>
    <p:cSldViewPr snapToObjects="1">
      <p:cViewPr>
        <p:scale>
          <a:sx n="50" d="100"/>
          <a:sy n="50" d="100"/>
        </p:scale>
        <p:origin x="586" y="-4594"/>
      </p:cViewPr>
      <p:guideLst>
        <p:guide orient="horz" pos="2160"/>
        <p:guide pos="2880"/>
        <p:guide orient="horz" pos="13483"/>
        <p:guide pos="95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9" d="100"/>
          <a:sy n="89" d="100"/>
        </p:scale>
        <p:origin x="-3798" y="-10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ning Luetkemeier" userId="3d3c2662-f269-47eb-98d6-2a650ef57765" providerId="ADAL" clId="{2CFC2454-2BA5-4E66-B69A-32653A2E202F}"/>
    <pc:docChg chg="modSld">
      <pc:chgData name="Henning Luetkemeier" userId="3d3c2662-f269-47eb-98d6-2a650ef57765" providerId="ADAL" clId="{2CFC2454-2BA5-4E66-B69A-32653A2E202F}" dt="2024-10-06T06:41:06.267" v="7" actId="1076"/>
      <pc:docMkLst>
        <pc:docMk/>
      </pc:docMkLst>
      <pc:sldChg chg="addSp modSp mod">
        <pc:chgData name="Henning Luetkemeier" userId="3d3c2662-f269-47eb-98d6-2a650ef57765" providerId="ADAL" clId="{2CFC2454-2BA5-4E66-B69A-32653A2E202F}" dt="2024-10-06T06:41:06.267" v="7" actId="1076"/>
        <pc:sldMkLst>
          <pc:docMk/>
          <pc:sldMk cId="1731575535" sldId="256"/>
        </pc:sldMkLst>
      </pc:sldChg>
    </pc:docChg>
  </pc:docChgLst>
  <pc:docChgLst>
    <pc:chgData name="Henning Luetkemeier" userId="3d3c2662-f269-47eb-98d6-2a650ef57765" providerId="ADAL" clId="{DFE21F50-B3AC-4DE8-884D-BB28F8DD41BE}"/>
    <pc:docChg chg="undo redo custSel modSld">
      <pc:chgData name="Henning Luetkemeier" userId="3d3c2662-f269-47eb-98d6-2a650ef57765" providerId="ADAL" clId="{DFE21F50-B3AC-4DE8-884D-BB28F8DD41BE}" dt="2024-12-15T19:53:36.501" v="2138" actId="20577"/>
      <pc:docMkLst>
        <pc:docMk/>
      </pc:docMkLst>
      <pc:sldChg chg="addSp delSp modSp mod">
        <pc:chgData name="Henning Luetkemeier" userId="3d3c2662-f269-47eb-98d6-2a650ef57765" providerId="ADAL" clId="{DFE21F50-B3AC-4DE8-884D-BB28F8DD41BE}" dt="2024-12-15T19:53:36.501" v="2138" actId="20577"/>
        <pc:sldMkLst>
          <pc:docMk/>
          <pc:sldMk cId="1731575535" sldId="256"/>
        </pc:sldMkLst>
        <pc:spChg chg="mod">
          <ac:chgData name="Henning Luetkemeier" userId="3d3c2662-f269-47eb-98d6-2a650ef57765" providerId="ADAL" clId="{DFE21F50-B3AC-4DE8-884D-BB28F8DD41BE}" dt="2024-12-14T21:20:29.414" v="1618" actId="20577"/>
          <ac:spMkLst>
            <pc:docMk/>
            <pc:sldMk cId="1731575535" sldId="256"/>
            <ac:spMk id="2" creationId="{00000000-0000-0000-0000-000000000000}"/>
          </ac:spMkLst>
        </pc:spChg>
        <pc:spChg chg="del mod">
          <ac:chgData name="Henning Luetkemeier" userId="3d3c2662-f269-47eb-98d6-2a650ef57765" providerId="ADAL" clId="{DFE21F50-B3AC-4DE8-884D-BB28F8DD41BE}" dt="2024-12-14T20:40:35.206" v="236" actId="478"/>
          <ac:spMkLst>
            <pc:docMk/>
            <pc:sldMk cId="1731575535" sldId="256"/>
            <ac:spMk id="3" creationId="{3AE490CB-5D1A-F961-69DE-5FB2CD8E89D9}"/>
          </ac:spMkLst>
        </pc:spChg>
        <pc:spChg chg="add mod">
          <ac:chgData name="Henning Luetkemeier" userId="3d3c2662-f269-47eb-98d6-2a650ef57765" providerId="ADAL" clId="{DFE21F50-B3AC-4DE8-884D-BB28F8DD41BE}" dt="2024-12-14T21:08:33.220" v="1269" actId="1076"/>
          <ac:spMkLst>
            <pc:docMk/>
            <pc:sldMk cId="1731575535" sldId="256"/>
            <ac:spMk id="4" creationId="{D8794393-F871-EDCD-0273-F87632688E98}"/>
          </ac:spMkLst>
        </pc:spChg>
        <pc:spChg chg="add del mod">
          <ac:chgData name="Henning Luetkemeier" userId="3d3c2662-f269-47eb-98d6-2a650ef57765" providerId="ADAL" clId="{DFE21F50-B3AC-4DE8-884D-BB28F8DD41BE}" dt="2024-12-14T20:40:32.033" v="232" actId="47"/>
          <ac:spMkLst>
            <pc:docMk/>
            <pc:sldMk cId="1731575535" sldId="256"/>
            <ac:spMk id="6" creationId="{58882072-F7B6-0F20-7F88-7B0B10D30DBC}"/>
          </ac:spMkLst>
        </pc:spChg>
        <pc:spChg chg="del mod">
          <ac:chgData name="Henning Luetkemeier" userId="3d3c2662-f269-47eb-98d6-2a650ef57765" providerId="ADAL" clId="{DFE21F50-B3AC-4DE8-884D-BB28F8DD41BE}" dt="2024-12-14T20:36:20.815" v="1" actId="478"/>
          <ac:spMkLst>
            <pc:docMk/>
            <pc:sldMk cId="1731575535" sldId="256"/>
            <ac:spMk id="14" creationId="{00000000-0000-0000-0000-000000000000}"/>
          </ac:spMkLst>
        </pc:spChg>
        <pc:spChg chg="add mod">
          <ac:chgData name="Henning Luetkemeier" userId="3d3c2662-f269-47eb-98d6-2a650ef57765" providerId="ADAL" clId="{DFE21F50-B3AC-4DE8-884D-BB28F8DD41BE}" dt="2024-12-14T21:33:53.580" v="2101" actId="1076"/>
          <ac:spMkLst>
            <pc:docMk/>
            <pc:sldMk cId="1731575535" sldId="256"/>
            <ac:spMk id="28" creationId="{7AFD571C-4446-6F40-0E15-33D13925C03B}"/>
          </ac:spMkLst>
        </pc:spChg>
        <pc:spChg chg="add mod">
          <ac:chgData name="Henning Luetkemeier" userId="3d3c2662-f269-47eb-98d6-2a650ef57765" providerId="ADAL" clId="{DFE21F50-B3AC-4DE8-884D-BB28F8DD41BE}" dt="2024-12-14T21:34:47.347" v="2106" actId="1076"/>
          <ac:spMkLst>
            <pc:docMk/>
            <pc:sldMk cId="1731575535" sldId="256"/>
            <ac:spMk id="29" creationId="{AF72DD33-9528-F5EB-ABBC-51ACC9707EE4}"/>
          </ac:spMkLst>
        </pc:spChg>
        <pc:graphicFrameChg chg="add del mod modGraphic">
          <ac:chgData name="Henning Luetkemeier" userId="3d3c2662-f269-47eb-98d6-2a650ef57765" providerId="ADAL" clId="{DFE21F50-B3AC-4DE8-884D-BB28F8DD41BE}" dt="2024-12-15T19:53:36.501" v="2138" actId="20577"/>
          <ac:graphicFrameMkLst>
            <pc:docMk/>
            <pc:sldMk cId="1731575535" sldId="256"/>
            <ac:graphicFrameMk id="7" creationId="{45D9A255-696D-E986-4D5D-B0C8B4D602D2}"/>
          </ac:graphicFrameMkLst>
        </pc:graphicFrameChg>
        <pc:picChg chg="del">
          <ac:chgData name="Henning Luetkemeier" userId="3d3c2662-f269-47eb-98d6-2a650ef57765" providerId="ADAL" clId="{DFE21F50-B3AC-4DE8-884D-BB28F8DD41BE}" dt="2024-12-14T20:40:34.542" v="234" actId="478"/>
          <ac:picMkLst>
            <pc:docMk/>
            <pc:sldMk cId="1731575535" sldId="256"/>
            <ac:picMk id="5" creationId="{FABA05C6-4B7D-F635-1B7F-8CABE3B72CE9}"/>
          </ac:picMkLst>
        </pc:picChg>
        <pc:picChg chg="add mod">
          <ac:chgData name="Henning Luetkemeier" userId="3d3c2662-f269-47eb-98d6-2a650ef57765" providerId="ADAL" clId="{DFE21F50-B3AC-4DE8-884D-BB28F8DD41BE}" dt="2024-12-14T21:16:47.359" v="1592" actId="1076"/>
          <ac:picMkLst>
            <pc:docMk/>
            <pc:sldMk cId="1731575535" sldId="256"/>
            <ac:picMk id="8" creationId="{29D41D8E-98BD-A1A5-D4E3-739C94D1D500}"/>
          </ac:picMkLst>
        </pc:picChg>
        <pc:picChg chg="add mod">
          <ac:chgData name="Henning Luetkemeier" userId="3d3c2662-f269-47eb-98d6-2a650ef57765" providerId="ADAL" clId="{DFE21F50-B3AC-4DE8-884D-BB28F8DD41BE}" dt="2024-12-14T21:17:07.017" v="1595" actId="1076"/>
          <ac:picMkLst>
            <pc:docMk/>
            <pc:sldMk cId="1731575535" sldId="256"/>
            <ac:picMk id="11" creationId="{F2511134-FBFD-7B25-1094-E57048EAAADE}"/>
          </ac:picMkLst>
        </pc:picChg>
        <pc:picChg chg="add del mod">
          <ac:chgData name="Henning Luetkemeier" userId="3d3c2662-f269-47eb-98d6-2a650ef57765" providerId="ADAL" clId="{DFE21F50-B3AC-4DE8-884D-BB28F8DD41BE}" dt="2024-12-14T20:59:21.359" v="811" actId="478"/>
          <ac:picMkLst>
            <pc:docMk/>
            <pc:sldMk cId="1731575535" sldId="256"/>
            <ac:picMk id="15" creationId="{B9F20A0A-D22E-91C5-9F0E-264EC9B18BD1}"/>
          </ac:picMkLst>
        </pc:picChg>
        <pc:picChg chg="add del mod">
          <ac:chgData name="Henning Luetkemeier" userId="3d3c2662-f269-47eb-98d6-2a650ef57765" providerId="ADAL" clId="{DFE21F50-B3AC-4DE8-884D-BB28F8DD41BE}" dt="2024-12-14T20:50:10.130" v="393" actId="478"/>
          <ac:picMkLst>
            <pc:docMk/>
            <pc:sldMk cId="1731575535" sldId="256"/>
            <ac:picMk id="17" creationId="{BDBED9FD-69FF-CDBA-2F87-8C594E856463}"/>
          </ac:picMkLst>
        </pc:picChg>
        <pc:picChg chg="add mod">
          <ac:chgData name="Henning Luetkemeier" userId="3d3c2662-f269-47eb-98d6-2a650ef57765" providerId="ADAL" clId="{DFE21F50-B3AC-4DE8-884D-BB28F8DD41BE}" dt="2024-12-14T21:17:23.683" v="1597" actId="1076"/>
          <ac:picMkLst>
            <pc:docMk/>
            <pc:sldMk cId="1731575535" sldId="256"/>
            <ac:picMk id="20" creationId="{AA6EBA7F-0100-2BEA-9D03-91A2C90B86F7}"/>
          </ac:picMkLst>
        </pc:picChg>
        <pc:picChg chg="add del mod">
          <ac:chgData name="Henning Luetkemeier" userId="3d3c2662-f269-47eb-98d6-2a650ef57765" providerId="ADAL" clId="{DFE21F50-B3AC-4DE8-884D-BB28F8DD41BE}" dt="2024-12-14T20:52:18.415" v="413" actId="478"/>
          <ac:picMkLst>
            <pc:docMk/>
            <pc:sldMk cId="1731575535" sldId="256"/>
            <ac:picMk id="22" creationId="{977D0991-71B5-7E44-E413-201CD4041C67}"/>
          </ac:picMkLst>
        </pc:picChg>
        <pc:picChg chg="add mod">
          <ac:chgData name="Henning Luetkemeier" userId="3d3c2662-f269-47eb-98d6-2a650ef57765" providerId="ADAL" clId="{DFE21F50-B3AC-4DE8-884D-BB28F8DD41BE}" dt="2024-12-14T21:17:23.683" v="1597" actId="1076"/>
          <ac:picMkLst>
            <pc:docMk/>
            <pc:sldMk cId="1731575535" sldId="256"/>
            <ac:picMk id="24" creationId="{BB54E72A-3D9E-5212-4B3F-B51BCA477909}"/>
          </ac:picMkLst>
        </pc:picChg>
        <pc:picChg chg="add mod">
          <ac:chgData name="Henning Luetkemeier" userId="3d3c2662-f269-47eb-98d6-2a650ef57765" providerId="ADAL" clId="{DFE21F50-B3AC-4DE8-884D-BB28F8DD41BE}" dt="2024-12-14T21:17:23.683" v="1597" actId="1076"/>
          <ac:picMkLst>
            <pc:docMk/>
            <pc:sldMk cId="1731575535" sldId="256"/>
            <ac:picMk id="27" creationId="{9274EEC5-64F0-671B-D630-975DB71E852B}"/>
          </ac:picMkLst>
        </pc:picChg>
        <pc:picChg chg="add mod">
          <ac:chgData name="Henning Luetkemeier" userId="3d3c2662-f269-47eb-98d6-2a650ef57765" providerId="ADAL" clId="{DFE21F50-B3AC-4DE8-884D-BB28F8DD41BE}" dt="2024-12-14T21:17:09.626" v="1596" actId="1076"/>
          <ac:picMkLst>
            <pc:docMk/>
            <pc:sldMk cId="1731575535" sldId="256"/>
            <ac:picMk id="1026" creationId="{1C7CFDA9-10F3-2159-83B4-3C7003F6A595}"/>
          </ac:picMkLst>
        </pc:picChg>
        <pc:cxnChg chg="del">
          <ac:chgData name="Henning Luetkemeier" userId="3d3c2662-f269-47eb-98d6-2a650ef57765" providerId="ADAL" clId="{DFE21F50-B3AC-4DE8-884D-BB28F8DD41BE}" dt="2024-12-14T20:36:22.567" v="2" actId="478"/>
          <ac:cxnSpMkLst>
            <pc:docMk/>
            <pc:sldMk cId="1731575535" sldId="256"/>
            <ac:cxnSpMk id="18" creationId="{00000000-0000-0000-0000-000000000000}"/>
          </ac:cxnSpMkLst>
        </pc:cxnChg>
        <pc:cxnChg chg="add mod">
          <ac:chgData name="Henning Luetkemeier" userId="3d3c2662-f269-47eb-98d6-2a650ef57765" providerId="ADAL" clId="{DFE21F50-B3AC-4DE8-884D-BB28F8DD41BE}" dt="2024-12-14T21:06:48.705" v="1244" actId="1076"/>
          <ac:cxnSpMkLst>
            <pc:docMk/>
            <pc:sldMk cId="1731575535" sldId="256"/>
            <ac:cxnSpMk id="25" creationId="{B60D0D89-203F-49A2-003B-BB4D2A401A41}"/>
          </ac:cxnSpMkLst>
        </pc:cxnChg>
      </pc:sldChg>
    </pc:docChg>
  </pc:docChgLst>
  <pc:docChgLst>
    <pc:chgData name="Henning Luetkemeier" userId="3d3c2662-f269-47eb-98d6-2a650ef57765" providerId="ADAL" clId="{5C811B5F-3B2C-4573-AEC1-0F4488F0DB2E}"/>
    <pc:docChg chg="undo custSel modSld modNotesMaster modHandout">
      <pc:chgData name="Henning Luetkemeier" userId="3d3c2662-f269-47eb-98d6-2a650ef57765" providerId="ADAL" clId="{5C811B5F-3B2C-4573-AEC1-0F4488F0DB2E}" dt="2024-10-06T09:17:49.959" v="390" actId="255"/>
      <pc:docMkLst>
        <pc:docMk/>
      </pc:docMkLst>
      <pc:sldChg chg="modSp mod">
        <pc:chgData name="Henning Luetkemeier" userId="3d3c2662-f269-47eb-98d6-2a650ef57765" providerId="ADAL" clId="{5C811B5F-3B2C-4573-AEC1-0F4488F0DB2E}" dt="2024-10-06T09:17:49.959" v="390" actId="255"/>
        <pc:sldMkLst>
          <pc:docMk/>
          <pc:sldMk cId="1731575535" sldId="256"/>
        </pc:sldMkLst>
        <pc:spChg chg="mod">
          <ac:chgData name="Henning Luetkemeier" userId="3d3c2662-f269-47eb-98d6-2a650ef57765" providerId="ADAL" clId="{5C811B5F-3B2C-4573-AEC1-0F4488F0DB2E}" dt="2024-10-06T09:17:49.959" v="390" actId="255"/>
          <ac:spMkLst>
            <pc:docMk/>
            <pc:sldMk cId="1731575535" sldId="256"/>
            <ac:spMk id="6" creationId="{58882072-F7B6-0F20-7F88-7B0B10D30DBC}"/>
          </ac:spMkLst>
        </pc:spChg>
        <pc:graphicFrameChg chg="mod">
          <ac:chgData name="Henning Luetkemeier" userId="3d3c2662-f269-47eb-98d6-2a650ef57765" providerId="ADAL" clId="{5C811B5F-3B2C-4573-AEC1-0F4488F0DB2E}" dt="2024-10-06T09:17:40.838" v="382"/>
          <ac:graphicFrameMkLst>
            <pc:docMk/>
            <pc:sldMk cId="1731575535" sldId="256"/>
            <ac:graphicFrameMk id="7" creationId="{45D9A255-696D-E986-4D5D-B0C8B4D602D2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F2FEA5-C361-4F80-9FFE-E5104BEF0DD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8921791-BB23-4DEC-89F9-8CFB42FBBB8F}">
      <dgm:prSet phldrT="[Text]" custT="1"/>
      <dgm:spPr/>
      <dgm:t>
        <a:bodyPr/>
        <a:lstStyle/>
        <a:p>
          <a:r>
            <a:rPr lang="de-DE" sz="5400" dirty="0"/>
            <a:t>Aufgabenstellung</a:t>
          </a:r>
        </a:p>
      </dgm:t>
    </dgm:pt>
    <dgm:pt modelId="{08386D04-980B-4F95-82E8-D278D91811F7}" type="parTrans" cxnId="{FDFA83BB-5EA4-4077-875B-28EEA3D00D1D}">
      <dgm:prSet/>
      <dgm:spPr/>
      <dgm:t>
        <a:bodyPr/>
        <a:lstStyle/>
        <a:p>
          <a:endParaRPr lang="de-DE"/>
        </a:p>
      </dgm:t>
    </dgm:pt>
    <dgm:pt modelId="{78D49B6A-C2B1-4C10-AD56-50BCCE633740}" type="sibTrans" cxnId="{FDFA83BB-5EA4-4077-875B-28EEA3D00D1D}">
      <dgm:prSet/>
      <dgm:spPr/>
      <dgm:t>
        <a:bodyPr/>
        <a:lstStyle/>
        <a:p>
          <a:endParaRPr lang="de-DE"/>
        </a:p>
      </dgm:t>
    </dgm:pt>
    <dgm:pt modelId="{FF6CF7C6-5F54-4885-AC14-BDCC1391F213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sz="4400" dirty="0"/>
            <a:t>Umsetzung des Funktionsprinzips des Zeichenspielzeugs „</a:t>
          </a:r>
          <a:r>
            <a:rPr lang="de-DE" sz="4400" dirty="0" err="1"/>
            <a:t>Etch</a:t>
          </a:r>
          <a:r>
            <a:rPr lang="de-DE" sz="4400" dirty="0"/>
            <a:t>-A-Sketch“ </a:t>
          </a:r>
          <a:r>
            <a:rPr lang="de-DE" sz="4400"/>
            <a:t>nach V-Modell</a:t>
          </a:r>
          <a:endParaRPr lang="de-DE" sz="4400" dirty="0"/>
        </a:p>
      </dgm:t>
    </dgm:pt>
    <dgm:pt modelId="{65A99F45-5DE4-4E5E-81FE-7D3010434F01}" type="parTrans" cxnId="{B653E9BC-0BAE-407C-BF88-31E71DBC3CF5}">
      <dgm:prSet/>
      <dgm:spPr/>
      <dgm:t>
        <a:bodyPr/>
        <a:lstStyle/>
        <a:p>
          <a:endParaRPr lang="de-DE"/>
        </a:p>
      </dgm:t>
    </dgm:pt>
    <dgm:pt modelId="{8C31CB00-9D7F-4302-9B39-53DB5A46D8C6}" type="sibTrans" cxnId="{B653E9BC-0BAE-407C-BF88-31E71DBC3CF5}">
      <dgm:prSet/>
      <dgm:spPr/>
      <dgm:t>
        <a:bodyPr/>
        <a:lstStyle/>
        <a:p>
          <a:endParaRPr lang="de-DE"/>
        </a:p>
      </dgm:t>
    </dgm:pt>
    <dgm:pt modelId="{410FF8EB-E189-423E-8A56-76EA59D34E55}">
      <dgm:prSet phldrT="[Text]" custT="1"/>
      <dgm:spPr/>
      <dgm:t>
        <a:bodyPr/>
        <a:lstStyle/>
        <a:p>
          <a:r>
            <a:rPr lang="de-DE" sz="5400" dirty="0"/>
            <a:t>Konstruktion und Auswahl der Bauelemente</a:t>
          </a:r>
        </a:p>
      </dgm:t>
    </dgm:pt>
    <dgm:pt modelId="{6F9A5B7B-F424-493F-808E-12B675A7183C}" type="parTrans" cxnId="{9C327C84-33B7-4A22-B618-F50DA62F82A5}">
      <dgm:prSet/>
      <dgm:spPr/>
      <dgm:t>
        <a:bodyPr/>
        <a:lstStyle/>
        <a:p>
          <a:endParaRPr lang="de-DE"/>
        </a:p>
      </dgm:t>
    </dgm:pt>
    <dgm:pt modelId="{43C2DF17-33B1-4666-8A10-E260436CD4FA}" type="sibTrans" cxnId="{9C327C84-33B7-4A22-B618-F50DA62F82A5}">
      <dgm:prSet/>
      <dgm:spPr/>
      <dgm:t>
        <a:bodyPr/>
        <a:lstStyle/>
        <a:p>
          <a:endParaRPr lang="de-DE"/>
        </a:p>
      </dgm:t>
    </dgm:pt>
    <dgm:pt modelId="{8995EDEB-0CD7-413C-9AAE-0BDCBF1C3985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de-DE" sz="4400" dirty="0"/>
            <a:t>Konstruktion eines Bedienpults</a:t>
          </a:r>
        </a:p>
      </dgm:t>
    </dgm:pt>
    <dgm:pt modelId="{B6127F8C-FC93-46E3-9577-8D8BDB1E28A0}" type="parTrans" cxnId="{586F13BE-ADF7-41A5-9CA9-5E04ADF461BB}">
      <dgm:prSet/>
      <dgm:spPr/>
      <dgm:t>
        <a:bodyPr/>
        <a:lstStyle/>
        <a:p>
          <a:endParaRPr lang="de-DE"/>
        </a:p>
      </dgm:t>
    </dgm:pt>
    <dgm:pt modelId="{75A53FA0-6E56-4695-AEB7-A9A794A3877E}" type="sibTrans" cxnId="{586F13BE-ADF7-41A5-9CA9-5E04ADF461BB}">
      <dgm:prSet/>
      <dgm:spPr/>
      <dgm:t>
        <a:bodyPr/>
        <a:lstStyle/>
        <a:p>
          <a:endParaRPr lang="de-DE"/>
        </a:p>
      </dgm:t>
    </dgm:pt>
    <dgm:pt modelId="{596EDA3C-127A-47DA-937D-16EC5B8AF33D}">
      <dgm:prSet phldrT="[Text]" custT="1"/>
      <dgm:spPr/>
      <dgm:t>
        <a:bodyPr/>
        <a:lstStyle/>
        <a:p>
          <a:r>
            <a:rPr lang="de-DE" sz="5400" dirty="0"/>
            <a:t>Programmierung</a:t>
          </a:r>
          <a:endParaRPr lang="de-DE" sz="6600" dirty="0"/>
        </a:p>
      </dgm:t>
    </dgm:pt>
    <dgm:pt modelId="{13A2D8B2-9A1E-4622-B49C-51AD4900802E}" type="parTrans" cxnId="{91B319DB-87C7-4589-8475-F0F1CBC0A3FB}">
      <dgm:prSet/>
      <dgm:spPr/>
      <dgm:t>
        <a:bodyPr/>
        <a:lstStyle/>
        <a:p>
          <a:endParaRPr lang="de-DE"/>
        </a:p>
      </dgm:t>
    </dgm:pt>
    <dgm:pt modelId="{86FEA655-FE22-434A-8471-98324D12BCE5}" type="sibTrans" cxnId="{91B319DB-87C7-4589-8475-F0F1CBC0A3FB}">
      <dgm:prSet/>
      <dgm:spPr/>
      <dgm:t>
        <a:bodyPr/>
        <a:lstStyle/>
        <a:p>
          <a:endParaRPr lang="de-DE"/>
        </a:p>
      </dgm:t>
    </dgm:pt>
    <dgm:pt modelId="{B571E833-94F3-4C6E-9019-6B69CB282D69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sz="4400" i="0" dirty="0"/>
            <a:t>Programmierung </a:t>
          </a:r>
          <a:r>
            <a:rPr lang="de-DE" sz="4400" i="0"/>
            <a:t>mit der UR- </a:t>
          </a:r>
          <a:r>
            <a:rPr lang="de-DE" sz="4400" i="0" dirty="0"/>
            <a:t>Benutzeroberfläche </a:t>
          </a:r>
          <a:r>
            <a:rPr lang="de-DE" sz="4400" i="1" dirty="0" err="1"/>
            <a:t>PolyScope</a:t>
          </a:r>
          <a:endParaRPr lang="de-DE" sz="4400" i="1" dirty="0"/>
        </a:p>
      </dgm:t>
    </dgm:pt>
    <dgm:pt modelId="{59829375-9124-48F7-A704-06145AAA6B9B}" type="parTrans" cxnId="{9202A95E-7109-4015-A748-0C41213EB907}">
      <dgm:prSet/>
      <dgm:spPr/>
      <dgm:t>
        <a:bodyPr/>
        <a:lstStyle/>
        <a:p>
          <a:endParaRPr lang="de-DE"/>
        </a:p>
      </dgm:t>
    </dgm:pt>
    <dgm:pt modelId="{3CA9CBA2-927A-4573-960F-714862864A1B}" type="sibTrans" cxnId="{9202A95E-7109-4015-A748-0C41213EB907}">
      <dgm:prSet/>
      <dgm:spPr/>
      <dgm:t>
        <a:bodyPr/>
        <a:lstStyle/>
        <a:p>
          <a:endParaRPr lang="de-DE"/>
        </a:p>
      </dgm:t>
    </dgm:pt>
    <dgm:pt modelId="{DA8AFC62-79C1-4E4C-B223-77ED0CEE8FF4}">
      <dgm:prSet custT="1"/>
      <dgm:spPr/>
      <dgm:t>
        <a:bodyPr/>
        <a:lstStyle/>
        <a:p>
          <a:r>
            <a:rPr lang="de-DE" sz="5400" dirty="0"/>
            <a:t>Ergebnis</a:t>
          </a:r>
          <a:endParaRPr lang="de-DE" sz="6500" dirty="0"/>
        </a:p>
      </dgm:t>
    </dgm:pt>
    <dgm:pt modelId="{F007A9A7-4C03-49AA-9BA8-047C7753443D}" type="parTrans" cxnId="{7618E2DF-742F-4038-BB00-2EE2F32F3237}">
      <dgm:prSet/>
      <dgm:spPr/>
      <dgm:t>
        <a:bodyPr/>
        <a:lstStyle/>
        <a:p>
          <a:endParaRPr lang="de-DE"/>
        </a:p>
      </dgm:t>
    </dgm:pt>
    <dgm:pt modelId="{8532637E-1365-4F1C-B496-2216D810ECAC}" type="sibTrans" cxnId="{7618E2DF-742F-4038-BB00-2EE2F32F3237}">
      <dgm:prSet/>
      <dgm:spPr/>
      <dgm:t>
        <a:bodyPr/>
        <a:lstStyle/>
        <a:p>
          <a:endParaRPr lang="de-DE"/>
        </a:p>
      </dgm:t>
    </dgm:pt>
    <dgm:pt modelId="{1CDFA4C6-E720-411E-8E77-BB11EB1CBB15}">
      <dgm:prSet custT="1"/>
      <dgm:spPr/>
      <dgm:t>
        <a:bodyPr/>
        <a:lstStyle/>
        <a:p>
          <a:r>
            <a:rPr lang="de-DE" sz="4400" dirty="0"/>
            <a:t>Fertiges Projekt mit Bedienpult</a:t>
          </a:r>
        </a:p>
      </dgm:t>
    </dgm:pt>
    <dgm:pt modelId="{34C4E1D6-3898-4F05-9A10-6F280723DF7E}" type="parTrans" cxnId="{2ED5B370-DC57-45C5-9311-0C30C49C33A7}">
      <dgm:prSet/>
      <dgm:spPr/>
      <dgm:t>
        <a:bodyPr/>
        <a:lstStyle/>
        <a:p>
          <a:endParaRPr lang="de-DE"/>
        </a:p>
      </dgm:t>
    </dgm:pt>
    <dgm:pt modelId="{02AC666C-155C-40B9-9E67-60C70EA8C562}" type="sibTrans" cxnId="{2ED5B370-DC57-45C5-9311-0C30C49C33A7}">
      <dgm:prSet/>
      <dgm:spPr/>
      <dgm:t>
        <a:bodyPr/>
        <a:lstStyle/>
        <a:p>
          <a:endParaRPr lang="de-DE"/>
        </a:p>
      </dgm:t>
    </dgm:pt>
    <dgm:pt modelId="{8BFEE705-0E89-44FA-A56E-12A6AFCC211F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de-DE" sz="4400" dirty="0"/>
            <a:t>Nutzung der CAD-Software </a:t>
          </a:r>
          <a:r>
            <a:rPr lang="de-DE" sz="4400" i="1" dirty="0"/>
            <a:t>SolidWorks</a:t>
          </a:r>
        </a:p>
      </dgm:t>
    </dgm:pt>
    <dgm:pt modelId="{842B2168-FF01-4EAD-99AF-A3115377C3B9}" type="parTrans" cxnId="{9E4CAF2B-A798-47F9-82ED-CC2E9DC3E55A}">
      <dgm:prSet/>
      <dgm:spPr/>
      <dgm:t>
        <a:bodyPr/>
        <a:lstStyle/>
        <a:p>
          <a:endParaRPr lang="de-DE"/>
        </a:p>
      </dgm:t>
    </dgm:pt>
    <dgm:pt modelId="{C094A401-EC5B-45D3-941F-35959B53D5B9}" type="sibTrans" cxnId="{9E4CAF2B-A798-47F9-82ED-CC2E9DC3E55A}">
      <dgm:prSet/>
      <dgm:spPr/>
      <dgm:t>
        <a:bodyPr/>
        <a:lstStyle/>
        <a:p>
          <a:endParaRPr lang="de-DE"/>
        </a:p>
      </dgm:t>
    </dgm:pt>
    <dgm:pt modelId="{9CE7C662-6269-46AA-A9E8-B51427D02AFB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de-DE" sz="4400" dirty="0"/>
            <a:t>Konstruktion einer Erhöhung der Roboterbasis</a:t>
          </a:r>
        </a:p>
      </dgm:t>
    </dgm:pt>
    <dgm:pt modelId="{E4C3F01E-8D05-404C-A9E7-59E641DC2680}" type="parTrans" cxnId="{11832994-C7EC-4EEE-B4F4-280BE7D09853}">
      <dgm:prSet/>
      <dgm:spPr/>
      <dgm:t>
        <a:bodyPr/>
        <a:lstStyle/>
        <a:p>
          <a:endParaRPr lang="de-DE"/>
        </a:p>
      </dgm:t>
    </dgm:pt>
    <dgm:pt modelId="{83C80F8F-653E-481F-93B5-949BB33094D3}" type="sibTrans" cxnId="{11832994-C7EC-4EEE-B4F4-280BE7D09853}">
      <dgm:prSet/>
      <dgm:spPr/>
      <dgm:t>
        <a:bodyPr/>
        <a:lstStyle/>
        <a:p>
          <a:endParaRPr lang="de-DE"/>
        </a:p>
      </dgm:t>
    </dgm:pt>
    <dgm:pt modelId="{B5BD9045-946D-40B6-AE7D-5F34B609DCDD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sz="4400" i="0" dirty="0"/>
            <a:t>Anwendung der Rotationsmatrix zur Positionsberechnung</a:t>
          </a:r>
        </a:p>
      </dgm:t>
    </dgm:pt>
    <dgm:pt modelId="{B467A8CF-3A5C-4A62-87C2-E6865D6BD045}" type="parTrans" cxnId="{E47C5E5D-BD7E-429B-B23D-EF1C8314082C}">
      <dgm:prSet/>
      <dgm:spPr/>
      <dgm:t>
        <a:bodyPr/>
        <a:lstStyle/>
        <a:p>
          <a:endParaRPr lang="de-DE"/>
        </a:p>
      </dgm:t>
    </dgm:pt>
    <dgm:pt modelId="{C651DE7B-5967-43BF-ADBF-F41AB15447D0}" type="sibTrans" cxnId="{E47C5E5D-BD7E-429B-B23D-EF1C8314082C}">
      <dgm:prSet/>
      <dgm:spPr/>
      <dgm:t>
        <a:bodyPr/>
        <a:lstStyle/>
        <a:p>
          <a:endParaRPr lang="de-DE"/>
        </a:p>
      </dgm:t>
    </dgm:pt>
    <dgm:pt modelId="{D7463F26-F93E-4DC8-B351-A77DC63BC42C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sz="4400" i="0" dirty="0"/>
            <a:t>Glättung der Drehpotentiometer-Spannung mit Skriptfunktionen wie </a:t>
          </a:r>
          <a:r>
            <a:rPr lang="de-DE" sz="4400" i="1" dirty="0"/>
            <a:t>„</a:t>
          </a:r>
          <a:r>
            <a:rPr lang="de-DE" sz="4400" i="1" dirty="0" err="1"/>
            <a:t>floor</a:t>
          </a:r>
          <a:r>
            <a:rPr lang="de-DE" sz="4400" i="1" dirty="0"/>
            <a:t>(f)“</a:t>
          </a:r>
        </a:p>
      </dgm:t>
    </dgm:pt>
    <dgm:pt modelId="{D4F1F925-BCBE-4E29-95D9-E3F33CB7736E}" type="parTrans" cxnId="{C66C59CB-46D6-4364-B4B7-9A334C6766FC}">
      <dgm:prSet/>
      <dgm:spPr/>
      <dgm:t>
        <a:bodyPr/>
        <a:lstStyle/>
        <a:p>
          <a:endParaRPr lang="de-DE"/>
        </a:p>
      </dgm:t>
    </dgm:pt>
    <dgm:pt modelId="{0FEC3D5E-6EAF-4E5A-9E7D-FA88C3968023}" type="sibTrans" cxnId="{C66C59CB-46D6-4364-B4B7-9A334C6766FC}">
      <dgm:prSet/>
      <dgm:spPr/>
      <dgm:t>
        <a:bodyPr/>
        <a:lstStyle/>
        <a:p>
          <a:endParaRPr lang="de-DE"/>
        </a:p>
      </dgm:t>
    </dgm:pt>
    <dgm:pt modelId="{3ADBF292-1927-43C9-A213-4E85148554BB}">
      <dgm:prSet custT="1"/>
      <dgm:spPr/>
      <dgm:t>
        <a:bodyPr/>
        <a:lstStyle/>
        <a:p>
          <a:r>
            <a:rPr lang="de-DE" sz="4400" dirty="0"/>
            <a:t>Roboter lässt sich mit den Drehreglern des Bedienpult steuern, wie beim Funktionsprinzip von </a:t>
          </a:r>
          <a:r>
            <a:rPr lang="de-DE" sz="4400" i="1" dirty="0"/>
            <a:t>„</a:t>
          </a:r>
          <a:r>
            <a:rPr lang="de-DE" sz="4400" i="1" dirty="0" err="1"/>
            <a:t>Etch</a:t>
          </a:r>
          <a:r>
            <a:rPr lang="de-DE" sz="4400" i="1" dirty="0"/>
            <a:t>-A-Sketch“ </a:t>
          </a:r>
          <a:r>
            <a:rPr lang="de-DE" sz="4400" dirty="0"/>
            <a:t> </a:t>
          </a:r>
        </a:p>
      </dgm:t>
    </dgm:pt>
    <dgm:pt modelId="{71C38E20-B9F3-43E9-87EA-866248E50923}" type="parTrans" cxnId="{2C55CF40-EAFB-4111-82B1-AD7F50A19CEB}">
      <dgm:prSet/>
      <dgm:spPr/>
      <dgm:t>
        <a:bodyPr/>
        <a:lstStyle/>
        <a:p>
          <a:endParaRPr lang="de-DE"/>
        </a:p>
      </dgm:t>
    </dgm:pt>
    <dgm:pt modelId="{EC1E1324-14EB-45C8-A293-307198CCBFF4}" type="sibTrans" cxnId="{2C55CF40-EAFB-4111-82B1-AD7F50A19CEB}">
      <dgm:prSet/>
      <dgm:spPr/>
      <dgm:t>
        <a:bodyPr/>
        <a:lstStyle/>
        <a:p>
          <a:endParaRPr lang="de-DE"/>
        </a:p>
      </dgm:t>
    </dgm:pt>
    <dgm:pt modelId="{0C8550D3-F6AE-4020-ABD1-8A0D551B2CAC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de-DE" sz="4400" i="0" dirty="0"/>
            <a:t>Verwendung von Linearen Drehpotentiometern als Bedieneingabe</a:t>
          </a:r>
        </a:p>
      </dgm:t>
    </dgm:pt>
    <dgm:pt modelId="{F608D1D7-46BB-4961-82FB-C2559641FC16}" type="parTrans" cxnId="{857AF5B3-2C64-4DFF-B73E-1744FF2E13AB}">
      <dgm:prSet/>
      <dgm:spPr/>
      <dgm:t>
        <a:bodyPr/>
        <a:lstStyle/>
        <a:p>
          <a:endParaRPr lang="de-DE"/>
        </a:p>
      </dgm:t>
    </dgm:pt>
    <dgm:pt modelId="{7E91A46E-1B51-414E-8C30-45646207BCF1}" type="sibTrans" cxnId="{857AF5B3-2C64-4DFF-B73E-1744FF2E13AB}">
      <dgm:prSet/>
      <dgm:spPr/>
      <dgm:t>
        <a:bodyPr/>
        <a:lstStyle/>
        <a:p>
          <a:endParaRPr lang="de-DE"/>
        </a:p>
      </dgm:t>
    </dgm:pt>
    <dgm:pt modelId="{D83DE495-7E05-4FF4-9E3E-669DD4C86F2C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de-DE" sz="4400" i="0" dirty="0"/>
            <a:t>Abfrage der Eingabewerte über einen Analog- Eingang 0-10 V</a:t>
          </a:r>
        </a:p>
      </dgm:t>
    </dgm:pt>
    <dgm:pt modelId="{FE40B89A-CAAE-424C-AE7F-D95EE9F7D144}" type="parTrans" cxnId="{46D82B2C-DFCE-424A-92F9-053D9D840B3F}">
      <dgm:prSet/>
      <dgm:spPr/>
      <dgm:t>
        <a:bodyPr/>
        <a:lstStyle/>
        <a:p>
          <a:endParaRPr lang="de-DE"/>
        </a:p>
      </dgm:t>
    </dgm:pt>
    <dgm:pt modelId="{2004CED2-CFD4-404A-B1ED-3DA20EB359E1}" type="sibTrans" cxnId="{46D82B2C-DFCE-424A-92F9-053D9D840B3F}">
      <dgm:prSet/>
      <dgm:spPr/>
      <dgm:t>
        <a:bodyPr/>
        <a:lstStyle/>
        <a:p>
          <a:endParaRPr lang="de-DE"/>
        </a:p>
      </dgm:t>
    </dgm:pt>
    <dgm:pt modelId="{9A50590E-4BD3-48EF-8C73-BB2DC7F75ADF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sz="4400" dirty="0"/>
            <a:t>Entwicklung einer Ansteuerung</a:t>
          </a:r>
        </a:p>
      </dgm:t>
    </dgm:pt>
    <dgm:pt modelId="{954A4188-D939-4EF8-BED3-74B0C923F81A}" type="sibTrans" cxnId="{92B3B754-E9A2-4441-9ED2-C1EDE9575727}">
      <dgm:prSet/>
      <dgm:spPr/>
      <dgm:t>
        <a:bodyPr/>
        <a:lstStyle/>
        <a:p>
          <a:endParaRPr lang="de-DE"/>
        </a:p>
      </dgm:t>
    </dgm:pt>
    <dgm:pt modelId="{EF182EF3-0FF6-4830-A3CC-191C92E486A4}" type="parTrans" cxnId="{92B3B754-E9A2-4441-9ED2-C1EDE9575727}">
      <dgm:prSet/>
      <dgm:spPr/>
      <dgm:t>
        <a:bodyPr/>
        <a:lstStyle/>
        <a:p>
          <a:endParaRPr lang="de-DE"/>
        </a:p>
      </dgm:t>
    </dgm:pt>
    <dgm:pt modelId="{4F7A96CB-515A-4A41-B384-14D895EAAE33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de-DE" sz="4400" dirty="0"/>
            <a:t>Projekt soll </a:t>
          </a:r>
          <a:r>
            <a:rPr lang="de-DE" sz="4400" dirty="0" err="1"/>
            <a:t>Standalone</a:t>
          </a:r>
          <a:r>
            <a:rPr lang="de-DE" sz="4400" dirty="0"/>
            <a:t> betrieben werden, d.h. Ansteuerung ohne zusätzlichen PC </a:t>
          </a:r>
        </a:p>
      </dgm:t>
    </dgm:pt>
    <dgm:pt modelId="{DD372E81-550F-4770-8D26-CBBFF09FF982}" type="sibTrans" cxnId="{E66447E5-E19D-40B6-B083-EDC135C8504B}">
      <dgm:prSet/>
      <dgm:spPr/>
      <dgm:t>
        <a:bodyPr/>
        <a:lstStyle/>
        <a:p>
          <a:endParaRPr lang="de-DE"/>
        </a:p>
      </dgm:t>
    </dgm:pt>
    <dgm:pt modelId="{045FFCB8-47D2-4F40-BF3F-D21AD612D145}" type="parTrans" cxnId="{E66447E5-E19D-40B6-B083-EDC135C8504B}">
      <dgm:prSet/>
      <dgm:spPr/>
      <dgm:t>
        <a:bodyPr/>
        <a:lstStyle/>
        <a:p>
          <a:endParaRPr lang="de-DE"/>
        </a:p>
      </dgm:t>
    </dgm:pt>
    <dgm:pt modelId="{6685216D-65B9-4460-AE23-CA4C56BDD492}" type="pres">
      <dgm:prSet presAssocID="{74F2FEA5-C361-4F80-9FFE-E5104BEF0DDA}" presName="linearFlow" presStyleCnt="0">
        <dgm:presLayoutVars>
          <dgm:dir/>
          <dgm:animLvl val="lvl"/>
          <dgm:resizeHandles val="exact"/>
        </dgm:presLayoutVars>
      </dgm:prSet>
      <dgm:spPr/>
    </dgm:pt>
    <dgm:pt modelId="{03EC1FEE-9A31-486B-B0BC-647B4EAD9347}" type="pres">
      <dgm:prSet presAssocID="{C8921791-BB23-4DEC-89F9-8CFB42FBBB8F}" presName="composite" presStyleCnt="0"/>
      <dgm:spPr/>
    </dgm:pt>
    <dgm:pt modelId="{BF99991D-D04F-48EB-94C7-816514B2C2F9}" type="pres">
      <dgm:prSet presAssocID="{C8921791-BB23-4DEC-89F9-8CFB42FBBB8F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0E7D139A-0921-4EBE-B5D7-512551012214}" type="pres">
      <dgm:prSet presAssocID="{C8921791-BB23-4DEC-89F9-8CFB42FBBB8F}" presName="descendantText" presStyleLbl="alignAcc1" presStyleIdx="0" presStyleCnt="4" custLinFactNeighborY="-1077">
        <dgm:presLayoutVars>
          <dgm:bulletEnabled val="1"/>
        </dgm:presLayoutVars>
      </dgm:prSet>
      <dgm:spPr/>
    </dgm:pt>
    <dgm:pt modelId="{039F3734-CCF8-4113-B577-A19304CE3456}" type="pres">
      <dgm:prSet presAssocID="{78D49B6A-C2B1-4C10-AD56-50BCCE633740}" presName="sp" presStyleCnt="0"/>
      <dgm:spPr/>
    </dgm:pt>
    <dgm:pt modelId="{EF5BC47D-6740-4FA3-9B19-7C4414001886}" type="pres">
      <dgm:prSet presAssocID="{410FF8EB-E189-423E-8A56-76EA59D34E55}" presName="composite" presStyleCnt="0"/>
      <dgm:spPr/>
    </dgm:pt>
    <dgm:pt modelId="{7EEC1781-F139-46D5-89A1-3D963838EB54}" type="pres">
      <dgm:prSet presAssocID="{410FF8EB-E189-423E-8A56-76EA59D34E55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98C63F0B-0AB3-45A1-9E35-77B1C83570B4}" type="pres">
      <dgm:prSet presAssocID="{410FF8EB-E189-423E-8A56-76EA59D34E55}" presName="descendantText" presStyleLbl="alignAcc1" presStyleIdx="1" presStyleCnt="4" custScaleY="100000" custLinFactNeighborX="-68" custLinFactNeighborY="527">
        <dgm:presLayoutVars>
          <dgm:bulletEnabled val="1"/>
        </dgm:presLayoutVars>
      </dgm:prSet>
      <dgm:spPr/>
    </dgm:pt>
    <dgm:pt modelId="{E853056A-5F99-4F4B-B450-9714BDF21F82}" type="pres">
      <dgm:prSet presAssocID="{43C2DF17-33B1-4666-8A10-E260436CD4FA}" presName="sp" presStyleCnt="0"/>
      <dgm:spPr/>
    </dgm:pt>
    <dgm:pt modelId="{77698690-3CE0-471F-BFF2-A591CFFDB075}" type="pres">
      <dgm:prSet presAssocID="{596EDA3C-127A-47DA-937D-16EC5B8AF33D}" presName="composite" presStyleCnt="0"/>
      <dgm:spPr/>
    </dgm:pt>
    <dgm:pt modelId="{74FEC15D-AABB-4C60-93FE-016869DE47B4}" type="pres">
      <dgm:prSet presAssocID="{596EDA3C-127A-47DA-937D-16EC5B8AF33D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D7B279FA-4421-49D5-940A-0D90B1B2DF46}" type="pres">
      <dgm:prSet presAssocID="{596EDA3C-127A-47DA-937D-16EC5B8AF33D}" presName="descendantText" presStyleLbl="alignAcc1" presStyleIdx="2" presStyleCnt="4">
        <dgm:presLayoutVars>
          <dgm:bulletEnabled val="1"/>
        </dgm:presLayoutVars>
      </dgm:prSet>
      <dgm:spPr/>
    </dgm:pt>
    <dgm:pt modelId="{43C9740A-6DB5-4AB3-86D4-DA5163990C31}" type="pres">
      <dgm:prSet presAssocID="{86FEA655-FE22-434A-8471-98324D12BCE5}" presName="sp" presStyleCnt="0"/>
      <dgm:spPr/>
    </dgm:pt>
    <dgm:pt modelId="{03FB269B-2A4B-4093-BC97-62E16FD0078E}" type="pres">
      <dgm:prSet presAssocID="{DA8AFC62-79C1-4E4C-B223-77ED0CEE8FF4}" presName="composite" presStyleCnt="0"/>
      <dgm:spPr/>
    </dgm:pt>
    <dgm:pt modelId="{6F3BC5B0-C69F-4CDC-9358-5A14AD7DA863}" type="pres">
      <dgm:prSet presAssocID="{DA8AFC62-79C1-4E4C-B223-77ED0CEE8FF4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C6A01B90-81C3-4EEE-8CC9-5EE5E0C073DA}" type="pres">
      <dgm:prSet presAssocID="{DA8AFC62-79C1-4E4C-B223-77ED0CEE8FF4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54194705-BADC-4D5A-8B58-06E55399BEBB}" type="presOf" srcId="{9A50590E-4BD3-48EF-8C73-BB2DC7F75ADF}" destId="{0E7D139A-0921-4EBE-B5D7-512551012214}" srcOrd="0" destOrd="1" presId="urn:microsoft.com/office/officeart/2005/8/layout/chevron2"/>
    <dgm:cxn modelId="{C61DD622-86AC-4B55-A6F7-B5565CBC2DD2}" type="presOf" srcId="{D83DE495-7E05-4FF4-9E3E-669DD4C86F2C}" destId="{98C63F0B-0AB3-45A1-9E35-77B1C83570B4}" srcOrd="0" destOrd="4" presId="urn:microsoft.com/office/officeart/2005/8/layout/chevron2"/>
    <dgm:cxn modelId="{1B2DB02A-77F0-48E8-8851-D2C4A768D180}" type="presOf" srcId="{8BFEE705-0E89-44FA-A56E-12A6AFCC211F}" destId="{98C63F0B-0AB3-45A1-9E35-77B1C83570B4}" srcOrd="0" destOrd="2" presId="urn:microsoft.com/office/officeart/2005/8/layout/chevron2"/>
    <dgm:cxn modelId="{9E4CAF2B-A798-47F9-82ED-CC2E9DC3E55A}" srcId="{410FF8EB-E189-423E-8A56-76EA59D34E55}" destId="{8BFEE705-0E89-44FA-A56E-12A6AFCC211F}" srcOrd="2" destOrd="0" parTransId="{842B2168-FF01-4EAD-99AF-A3115377C3B9}" sibTransId="{C094A401-EC5B-45D3-941F-35959B53D5B9}"/>
    <dgm:cxn modelId="{46D82B2C-DFCE-424A-92F9-053D9D840B3F}" srcId="{410FF8EB-E189-423E-8A56-76EA59D34E55}" destId="{D83DE495-7E05-4FF4-9E3E-669DD4C86F2C}" srcOrd="4" destOrd="0" parTransId="{FE40B89A-CAAE-424C-AE7F-D95EE9F7D144}" sibTransId="{2004CED2-CFD4-404A-B1ED-3DA20EB359E1}"/>
    <dgm:cxn modelId="{2C55CF40-EAFB-4111-82B1-AD7F50A19CEB}" srcId="{DA8AFC62-79C1-4E4C-B223-77ED0CEE8FF4}" destId="{3ADBF292-1927-43C9-A213-4E85148554BB}" srcOrd="1" destOrd="0" parTransId="{71C38E20-B9F3-43E9-87EA-866248E50923}" sibTransId="{EC1E1324-14EB-45C8-A293-307198CCBFF4}"/>
    <dgm:cxn modelId="{A9CAF140-69D3-4238-A2B8-4FDACA1D165F}" type="presOf" srcId="{8995EDEB-0CD7-413C-9AAE-0BDCBF1C3985}" destId="{98C63F0B-0AB3-45A1-9E35-77B1C83570B4}" srcOrd="0" destOrd="0" presId="urn:microsoft.com/office/officeart/2005/8/layout/chevron2"/>
    <dgm:cxn modelId="{E47C5E5D-BD7E-429B-B23D-EF1C8314082C}" srcId="{596EDA3C-127A-47DA-937D-16EC5B8AF33D}" destId="{B5BD9045-946D-40B6-AE7D-5F34B609DCDD}" srcOrd="1" destOrd="0" parTransId="{B467A8CF-3A5C-4A62-87C2-E6865D6BD045}" sibTransId="{C651DE7B-5967-43BF-ADBF-F41AB15447D0}"/>
    <dgm:cxn modelId="{9202A95E-7109-4015-A748-0C41213EB907}" srcId="{596EDA3C-127A-47DA-937D-16EC5B8AF33D}" destId="{B571E833-94F3-4C6E-9019-6B69CB282D69}" srcOrd="0" destOrd="0" parTransId="{59829375-9124-48F7-A704-06145AAA6B9B}" sibTransId="{3CA9CBA2-927A-4573-960F-714862864A1B}"/>
    <dgm:cxn modelId="{DCBFCB65-B392-4F4B-AB32-ADF4C79EFE54}" type="presOf" srcId="{596EDA3C-127A-47DA-937D-16EC5B8AF33D}" destId="{74FEC15D-AABB-4C60-93FE-016869DE47B4}" srcOrd="0" destOrd="0" presId="urn:microsoft.com/office/officeart/2005/8/layout/chevron2"/>
    <dgm:cxn modelId="{2ED5B370-DC57-45C5-9311-0C30C49C33A7}" srcId="{DA8AFC62-79C1-4E4C-B223-77ED0CEE8FF4}" destId="{1CDFA4C6-E720-411E-8E77-BB11EB1CBB15}" srcOrd="0" destOrd="0" parTransId="{34C4E1D6-3898-4F05-9A10-6F280723DF7E}" sibTransId="{02AC666C-155C-40B9-9E67-60C70EA8C562}"/>
    <dgm:cxn modelId="{92B3B754-E9A2-4441-9ED2-C1EDE9575727}" srcId="{C8921791-BB23-4DEC-89F9-8CFB42FBBB8F}" destId="{9A50590E-4BD3-48EF-8C73-BB2DC7F75ADF}" srcOrd="1" destOrd="0" parTransId="{EF182EF3-0FF6-4830-A3CC-191C92E486A4}" sibTransId="{954A4188-D939-4EF8-BED3-74B0C923F81A}"/>
    <dgm:cxn modelId="{8B09CF58-3233-4A9B-A209-9896060583F0}" type="presOf" srcId="{3ADBF292-1927-43C9-A213-4E85148554BB}" destId="{C6A01B90-81C3-4EEE-8CC9-5EE5E0C073DA}" srcOrd="0" destOrd="1" presId="urn:microsoft.com/office/officeart/2005/8/layout/chevron2"/>
    <dgm:cxn modelId="{A7B47280-553C-49F3-94D5-9C50472927F5}" type="presOf" srcId="{D7463F26-F93E-4DC8-B351-A77DC63BC42C}" destId="{D7B279FA-4421-49D5-940A-0D90B1B2DF46}" srcOrd="0" destOrd="2" presId="urn:microsoft.com/office/officeart/2005/8/layout/chevron2"/>
    <dgm:cxn modelId="{9C327C84-33B7-4A22-B618-F50DA62F82A5}" srcId="{74F2FEA5-C361-4F80-9FFE-E5104BEF0DDA}" destId="{410FF8EB-E189-423E-8A56-76EA59D34E55}" srcOrd="1" destOrd="0" parTransId="{6F9A5B7B-F424-493F-808E-12B675A7183C}" sibTransId="{43C2DF17-33B1-4666-8A10-E260436CD4FA}"/>
    <dgm:cxn modelId="{70F2AE8E-10F0-47C3-9BE3-D6AEB0730C4E}" type="presOf" srcId="{FF6CF7C6-5F54-4885-AC14-BDCC1391F213}" destId="{0E7D139A-0921-4EBE-B5D7-512551012214}" srcOrd="0" destOrd="0" presId="urn:microsoft.com/office/officeart/2005/8/layout/chevron2"/>
    <dgm:cxn modelId="{11832994-C7EC-4EEE-B4F4-280BE7D09853}" srcId="{410FF8EB-E189-423E-8A56-76EA59D34E55}" destId="{9CE7C662-6269-46AA-A9E8-B51427D02AFB}" srcOrd="1" destOrd="0" parTransId="{E4C3F01E-8D05-404C-A9E7-59E641DC2680}" sibTransId="{83C80F8F-653E-481F-93B5-949BB33094D3}"/>
    <dgm:cxn modelId="{69F33B95-FDEA-4BB4-948F-AB2F9804AA66}" type="presOf" srcId="{DA8AFC62-79C1-4E4C-B223-77ED0CEE8FF4}" destId="{6F3BC5B0-C69F-4CDC-9358-5A14AD7DA863}" srcOrd="0" destOrd="0" presId="urn:microsoft.com/office/officeart/2005/8/layout/chevron2"/>
    <dgm:cxn modelId="{492AC098-7FD8-41DD-AE3C-EE2F9EC773ED}" type="presOf" srcId="{B5BD9045-946D-40B6-AE7D-5F34B609DCDD}" destId="{D7B279FA-4421-49D5-940A-0D90B1B2DF46}" srcOrd="0" destOrd="1" presId="urn:microsoft.com/office/officeart/2005/8/layout/chevron2"/>
    <dgm:cxn modelId="{80468E9D-B305-48B7-A391-E8A6EAE04A2A}" type="presOf" srcId="{C8921791-BB23-4DEC-89F9-8CFB42FBBB8F}" destId="{BF99991D-D04F-48EB-94C7-816514B2C2F9}" srcOrd="0" destOrd="0" presId="urn:microsoft.com/office/officeart/2005/8/layout/chevron2"/>
    <dgm:cxn modelId="{B052ABA1-AC82-4ACC-8E2C-871E39726D5B}" type="presOf" srcId="{74F2FEA5-C361-4F80-9FFE-E5104BEF0DDA}" destId="{6685216D-65B9-4460-AE23-CA4C56BDD492}" srcOrd="0" destOrd="0" presId="urn:microsoft.com/office/officeart/2005/8/layout/chevron2"/>
    <dgm:cxn modelId="{85504AA5-C8F6-4D66-A795-17912C443D99}" type="presOf" srcId="{B571E833-94F3-4C6E-9019-6B69CB282D69}" destId="{D7B279FA-4421-49D5-940A-0D90B1B2DF46}" srcOrd="0" destOrd="0" presId="urn:microsoft.com/office/officeart/2005/8/layout/chevron2"/>
    <dgm:cxn modelId="{857AF5B3-2C64-4DFF-B73E-1744FF2E13AB}" srcId="{410FF8EB-E189-423E-8A56-76EA59D34E55}" destId="{0C8550D3-F6AE-4020-ABD1-8A0D551B2CAC}" srcOrd="3" destOrd="0" parTransId="{F608D1D7-46BB-4961-82FB-C2559641FC16}" sibTransId="{7E91A46E-1B51-414E-8C30-45646207BCF1}"/>
    <dgm:cxn modelId="{3DA3D1B4-BA10-4837-843B-351AB4889442}" type="presOf" srcId="{9CE7C662-6269-46AA-A9E8-B51427D02AFB}" destId="{98C63F0B-0AB3-45A1-9E35-77B1C83570B4}" srcOrd="0" destOrd="1" presId="urn:microsoft.com/office/officeart/2005/8/layout/chevron2"/>
    <dgm:cxn modelId="{FDFA83BB-5EA4-4077-875B-28EEA3D00D1D}" srcId="{74F2FEA5-C361-4F80-9FFE-E5104BEF0DDA}" destId="{C8921791-BB23-4DEC-89F9-8CFB42FBBB8F}" srcOrd="0" destOrd="0" parTransId="{08386D04-980B-4F95-82E8-D278D91811F7}" sibTransId="{78D49B6A-C2B1-4C10-AD56-50BCCE633740}"/>
    <dgm:cxn modelId="{B653E9BC-0BAE-407C-BF88-31E71DBC3CF5}" srcId="{C8921791-BB23-4DEC-89F9-8CFB42FBBB8F}" destId="{FF6CF7C6-5F54-4885-AC14-BDCC1391F213}" srcOrd="0" destOrd="0" parTransId="{65A99F45-5DE4-4E5E-81FE-7D3010434F01}" sibTransId="{8C31CB00-9D7F-4302-9B39-53DB5A46D8C6}"/>
    <dgm:cxn modelId="{586F13BE-ADF7-41A5-9CA9-5E04ADF461BB}" srcId="{410FF8EB-E189-423E-8A56-76EA59D34E55}" destId="{8995EDEB-0CD7-413C-9AAE-0BDCBF1C3985}" srcOrd="0" destOrd="0" parTransId="{B6127F8C-FC93-46E3-9577-8D8BDB1E28A0}" sibTransId="{75A53FA0-6E56-4695-AEB7-A9A794A3877E}"/>
    <dgm:cxn modelId="{7C5109C1-8BDC-4685-B746-8CDC1DC06255}" type="presOf" srcId="{410FF8EB-E189-423E-8A56-76EA59D34E55}" destId="{7EEC1781-F139-46D5-89A1-3D963838EB54}" srcOrd="0" destOrd="0" presId="urn:microsoft.com/office/officeart/2005/8/layout/chevron2"/>
    <dgm:cxn modelId="{C66C59CB-46D6-4364-B4B7-9A334C6766FC}" srcId="{596EDA3C-127A-47DA-937D-16EC5B8AF33D}" destId="{D7463F26-F93E-4DC8-B351-A77DC63BC42C}" srcOrd="2" destOrd="0" parTransId="{D4F1F925-BCBE-4E29-95D9-E3F33CB7736E}" sibTransId="{0FEC3D5E-6EAF-4E5A-9E7D-FA88C3968023}"/>
    <dgm:cxn modelId="{91B319DB-87C7-4589-8475-F0F1CBC0A3FB}" srcId="{74F2FEA5-C361-4F80-9FFE-E5104BEF0DDA}" destId="{596EDA3C-127A-47DA-937D-16EC5B8AF33D}" srcOrd="2" destOrd="0" parTransId="{13A2D8B2-9A1E-4622-B49C-51AD4900802E}" sibTransId="{86FEA655-FE22-434A-8471-98324D12BCE5}"/>
    <dgm:cxn modelId="{79EA3ADE-05FB-48FC-BF46-B3D131CB43B7}" type="presOf" srcId="{0C8550D3-F6AE-4020-ABD1-8A0D551B2CAC}" destId="{98C63F0B-0AB3-45A1-9E35-77B1C83570B4}" srcOrd="0" destOrd="3" presId="urn:microsoft.com/office/officeart/2005/8/layout/chevron2"/>
    <dgm:cxn modelId="{7618E2DF-742F-4038-BB00-2EE2F32F3237}" srcId="{74F2FEA5-C361-4F80-9FFE-E5104BEF0DDA}" destId="{DA8AFC62-79C1-4E4C-B223-77ED0CEE8FF4}" srcOrd="3" destOrd="0" parTransId="{F007A9A7-4C03-49AA-9BA8-047C7753443D}" sibTransId="{8532637E-1365-4F1C-B496-2216D810ECAC}"/>
    <dgm:cxn modelId="{E66447E5-E19D-40B6-B083-EDC135C8504B}" srcId="{C8921791-BB23-4DEC-89F9-8CFB42FBBB8F}" destId="{4F7A96CB-515A-4A41-B384-14D895EAAE33}" srcOrd="2" destOrd="0" parTransId="{045FFCB8-47D2-4F40-BF3F-D21AD612D145}" sibTransId="{DD372E81-550F-4770-8D26-CBBFF09FF982}"/>
    <dgm:cxn modelId="{441F07E8-2250-411D-9922-05CA0652A412}" type="presOf" srcId="{4F7A96CB-515A-4A41-B384-14D895EAAE33}" destId="{0E7D139A-0921-4EBE-B5D7-512551012214}" srcOrd="0" destOrd="2" presId="urn:microsoft.com/office/officeart/2005/8/layout/chevron2"/>
    <dgm:cxn modelId="{97418AF5-0903-40D6-A899-36234BED2C43}" type="presOf" srcId="{1CDFA4C6-E720-411E-8E77-BB11EB1CBB15}" destId="{C6A01B90-81C3-4EEE-8CC9-5EE5E0C073DA}" srcOrd="0" destOrd="0" presId="urn:microsoft.com/office/officeart/2005/8/layout/chevron2"/>
    <dgm:cxn modelId="{2FA4B907-C121-429F-9FDA-D5FB090E9066}" type="presParOf" srcId="{6685216D-65B9-4460-AE23-CA4C56BDD492}" destId="{03EC1FEE-9A31-486B-B0BC-647B4EAD9347}" srcOrd="0" destOrd="0" presId="urn:microsoft.com/office/officeart/2005/8/layout/chevron2"/>
    <dgm:cxn modelId="{DF20B7A9-19B8-4F9B-824C-0D0CFBC6B8C7}" type="presParOf" srcId="{03EC1FEE-9A31-486B-B0BC-647B4EAD9347}" destId="{BF99991D-D04F-48EB-94C7-816514B2C2F9}" srcOrd="0" destOrd="0" presId="urn:microsoft.com/office/officeart/2005/8/layout/chevron2"/>
    <dgm:cxn modelId="{B5437983-7765-4A15-B8E0-F28C11921145}" type="presParOf" srcId="{03EC1FEE-9A31-486B-B0BC-647B4EAD9347}" destId="{0E7D139A-0921-4EBE-B5D7-512551012214}" srcOrd="1" destOrd="0" presId="urn:microsoft.com/office/officeart/2005/8/layout/chevron2"/>
    <dgm:cxn modelId="{A4792E91-377A-4F2A-9821-2356B4D3EB37}" type="presParOf" srcId="{6685216D-65B9-4460-AE23-CA4C56BDD492}" destId="{039F3734-CCF8-4113-B577-A19304CE3456}" srcOrd="1" destOrd="0" presId="urn:microsoft.com/office/officeart/2005/8/layout/chevron2"/>
    <dgm:cxn modelId="{04368398-2443-4C1D-B26A-E883ECFC0848}" type="presParOf" srcId="{6685216D-65B9-4460-AE23-CA4C56BDD492}" destId="{EF5BC47D-6740-4FA3-9B19-7C4414001886}" srcOrd="2" destOrd="0" presId="urn:microsoft.com/office/officeart/2005/8/layout/chevron2"/>
    <dgm:cxn modelId="{156D9B2C-7298-4F1D-8D94-A1537D8EABE3}" type="presParOf" srcId="{EF5BC47D-6740-4FA3-9B19-7C4414001886}" destId="{7EEC1781-F139-46D5-89A1-3D963838EB54}" srcOrd="0" destOrd="0" presId="urn:microsoft.com/office/officeart/2005/8/layout/chevron2"/>
    <dgm:cxn modelId="{87FBA13F-CAE8-4516-B30A-617CBB8DFE40}" type="presParOf" srcId="{EF5BC47D-6740-4FA3-9B19-7C4414001886}" destId="{98C63F0B-0AB3-45A1-9E35-77B1C83570B4}" srcOrd="1" destOrd="0" presId="urn:microsoft.com/office/officeart/2005/8/layout/chevron2"/>
    <dgm:cxn modelId="{6BE158B0-5221-463C-AE1C-BA1D7A082999}" type="presParOf" srcId="{6685216D-65B9-4460-AE23-CA4C56BDD492}" destId="{E853056A-5F99-4F4B-B450-9714BDF21F82}" srcOrd="3" destOrd="0" presId="urn:microsoft.com/office/officeart/2005/8/layout/chevron2"/>
    <dgm:cxn modelId="{03EFEE92-5EDC-4757-BD81-410C2FBE61EB}" type="presParOf" srcId="{6685216D-65B9-4460-AE23-CA4C56BDD492}" destId="{77698690-3CE0-471F-BFF2-A591CFFDB075}" srcOrd="4" destOrd="0" presId="urn:microsoft.com/office/officeart/2005/8/layout/chevron2"/>
    <dgm:cxn modelId="{DA7572FB-C74A-4D01-9842-7404A94E11C7}" type="presParOf" srcId="{77698690-3CE0-471F-BFF2-A591CFFDB075}" destId="{74FEC15D-AABB-4C60-93FE-016869DE47B4}" srcOrd="0" destOrd="0" presId="urn:microsoft.com/office/officeart/2005/8/layout/chevron2"/>
    <dgm:cxn modelId="{1A765146-6D02-416C-B1EB-7234779C3925}" type="presParOf" srcId="{77698690-3CE0-471F-BFF2-A591CFFDB075}" destId="{D7B279FA-4421-49D5-940A-0D90B1B2DF46}" srcOrd="1" destOrd="0" presId="urn:microsoft.com/office/officeart/2005/8/layout/chevron2"/>
    <dgm:cxn modelId="{900B0CD5-B72E-45A7-8D8E-D413C8553A62}" type="presParOf" srcId="{6685216D-65B9-4460-AE23-CA4C56BDD492}" destId="{43C9740A-6DB5-4AB3-86D4-DA5163990C31}" srcOrd="5" destOrd="0" presId="urn:microsoft.com/office/officeart/2005/8/layout/chevron2"/>
    <dgm:cxn modelId="{A3BF99E1-2643-470D-9CFC-33DAAC24A4BA}" type="presParOf" srcId="{6685216D-65B9-4460-AE23-CA4C56BDD492}" destId="{03FB269B-2A4B-4093-BC97-62E16FD0078E}" srcOrd="6" destOrd="0" presId="urn:microsoft.com/office/officeart/2005/8/layout/chevron2"/>
    <dgm:cxn modelId="{D7C5DBA1-F205-4ECE-829C-BC2B54F83ED9}" type="presParOf" srcId="{03FB269B-2A4B-4093-BC97-62E16FD0078E}" destId="{6F3BC5B0-C69F-4CDC-9358-5A14AD7DA863}" srcOrd="0" destOrd="0" presId="urn:microsoft.com/office/officeart/2005/8/layout/chevron2"/>
    <dgm:cxn modelId="{644C991A-BD4A-42D7-9177-9A0D26A277BA}" type="presParOf" srcId="{03FB269B-2A4B-4093-BC97-62E16FD0078E}" destId="{C6A01B90-81C3-4EEE-8CC9-5EE5E0C073D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99991D-D04F-48EB-94C7-816514B2C2F9}">
      <dsp:nvSpPr>
        <dsp:cNvPr id="0" name=""/>
        <dsp:cNvSpPr/>
      </dsp:nvSpPr>
      <dsp:spPr>
        <a:xfrm rot="5400000">
          <a:off x="-1124038" y="1141553"/>
          <a:ext cx="7493588" cy="5245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5400" kern="1200" dirty="0"/>
            <a:t>Aufgabenstellung</a:t>
          </a:r>
        </a:p>
      </dsp:txBody>
      <dsp:txXfrm rot="-5400000">
        <a:off x="0" y="2640271"/>
        <a:ext cx="5245512" cy="2248076"/>
      </dsp:txXfrm>
    </dsp:sp>
    <dsp:sp modelId="{0E7D139A-0921-4EBE-B5D7-512551012214}">
      <dsp:nvSpPr>
        <dsp:cNvPr id="0" name=""/>
        <dsp:cNvSpPr/>
      </dsp:nvSpPr>
      <dsp:spPr>
        <a:xfrm rot="5400000">
          <a:off x="8620514" y="-3375002"/>
          <a:ext cx="4870832" cy="11620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kern="1200" dirty="0"/>
            <a:t>Umsetzung des Funktionsprinzips des Zeichenspielzeugs „</a:t>
          </a:r>
          <a:r>
            <a:rPr lang="de-DE" sz="4400" kern="1200" dirty="0" err="1"/>
            <a:t>Etch</a:t>
          </a:r>
          <a:r>
            <a:rPr lang="de-DE" sz="4400" kern="1200" dirty="0"/>
            <a:t>-A-Sketch“ </a:t>
          </a:r>
          <a:r>
            <a:rPr lang="de-DE" sz="4400" kern="1200"/>
            <a:t>nach V-Modell</a:t>
          </a:r>
          <a:endParaRPr lang="de-DE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kern="1200" dirty="0"/>
            <a:t>Entwicklung einer Ansteuerung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kern="1200" dirty="0"/>
            <a:t>Projekt soll </a:t>
          </a:r>
          <a:r>
            <a:rPr lang="de-DE" sz="4400" kern="1200" dirty="0" err="1"/>
            <a:t>Standalone</a:t>
          </a:r>
          <a:r>
            <a:rPr lang="de-DE" sz="4400" kern="1200" dirty="0"/>
            <a:t> betrieben werden, d.h. Ansteuerung ohne zusätzlichen PC </a:t>
          </a:r>
        </a:p>
      </dsp:txBody>
      <dsp:txXfrm rot="-5400000">
        <a:off x="5245512" y="237774"/>
        <a:ext cx="11383063" cy="4395284"/>
      </dsp:txXfrm>
    </dsp:sp>
    <dsp:sp modelId="{7EEC1781-F139-46D5-89A1-3D963838EB54}">
      <dsp:nvSpPr>
        <dsp:cNvPr id="0" name=""/>
        <dsp:cNvSpPr/>
      </dsp:nvSpPr>
      <dsp:spPr>
        <a:xfrm rot="5400000">
          <a:off x="-1124038" y="8436810"/>
          <a:ext cx="7493588" cy="5245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5400" kern="1200" dirty="0"/>
            <a:t>Konstruktion und Auswahl der Bauelemente</a:t>
          </a:r>
        </a:p>
      </dsp:txBody>
      <dsp:txXfrm rot="-5400000">
        <a:off x="0" y="9935528"/>
        <a:ext cx="5245512" cy="2248076"/>
      </dsp:txXfrm>
    </dsp:sp>
    <dsp:sp modelId="{98C63F0B-0AB3-45A1-9E35-77B1C83570B4}">
      <dsp:nvSpPr>
        <dsp:cNvPr id="0" name=""/>
        <dsp:cNvSpPr/>
      </dsp:nvSpPr>
      <dsp:spPr>
        <a:xfrm rot="5400000">
          <a:off x="8611331" y="3964733"/>
          <a:ext cx="4873393" cy="11620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kern="1200" dirty="0"/>
            <a:t>Konstruktion eines Bedienpults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kern="1200" dirty="0"/>
            <a:t>Konstruktion einer Erhöhung der Roboterbasis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kern="1200" dirty="0"/>
            <a:t>Nutzung der CAD-Software </a:t>
          </a:r>
          <a:r>
            <a:rPr lang="de-DE" sz="4400" i="1" kern="1200" dirty="0"/>
            <a:t>SolidWorks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i="0" kern="1200" dirty="0"/>
            <a:t>Verwendung von Linearen Drehpotentiometern als Bedieneingabe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i="0" kern="1200" dirty="0"/>
            <a:t>Abfrage der Eingabewerte über einen Analog- Eingang 0-10 V</a:t>
          </a:r>
        </a:p>
      </dsp:txBody>
      <dsp:txXfrm rot="-5400000">
        <a:off x="5237610" y="7576354"/>
        <a:ext cx="11382938" cy="4397595"/>
      </dsp:txXfrm>
    </dsp:sp>
    <dsp:sp modelId="{74FEC15D-AABB-4C60-93FE-016869DE47B4}">
      <dsp:nvSpPr>
        <dsp:cNvPr id="0" name=""/>
        <dsp:cNvSpPr/>
      </dsp:nvSpPr>
      <dsp:spPr>
        <a:xfrm rot="5400000">
          <a:off x="-1124038" y="15732067"/>
          <a:ext cx="7493588" cy="5245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5400" kern="1200" dirty="0"/>
            <a:t>Programmierung</a:t>
          </a:r>
          <a:endParaRPr lang="de-DE" sz="6600" kern="1200" dirty="0"/>
        </a:p>
      </dsp:txBody>
      <dsp:txXfrm rot="-5400000">
        <a:off x="0" y="17230785"/>
        <a:ext cx="5245512" cy="2248076"/>
      </dsp:txXfrm>
    </dsp:sp>
    <dsp:sp modelId="{D7B279FA-4421-49D5-940A-0D90B1B2DF46}">
      <dsp:nvSpPr>
        <dsp:cNvPr id="0" name=""/>
        <dsp:cNvSpPr/>
      </dsp:nvSpPr>
      <dsp:spPr>
        <a:xfrm rot="5400000">
          <a:off x="8620514" y="11233026"/>
          <a:ext cx="4870832" cy="11620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i="0" kern="1200" dirty="0"/>
            <a:t>Programmierung </a:t>
          </a:r>
          <a:r>
            <a:rPr lang="de-DE" sz="4400" i="0" kern="1200"/>
            <a:t>mit der UR- </a:t>
          </a:r>
          <a:r>
            <a:rPr lang="de-DE" sz="4400" i="0" kern="1200" dirty="0"/>
            <a:t>Benutzeroberfläche </a:t>
          </a:r>
          <a:r>
            <a:rPr lang="de-DE" sz="4400" i="1" kern="1200" dirty="0" err="1"/>
            <a:t>PolyScope</a:t>
          </a:r>
          <a:endParaRPr lang="de-DE" sz="4400" i="1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i="0" kern="1200" dirty="0"/>
            <a:t>Anwendung der Rotationsmatrix zur Positionsberechnung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de-DE" sz="4400" i="0" kern="1200" dirty="0"/>
            <a:t>Glättung der Drehpotentiometer-Spannung mit Skriptfunktionen wie </a:t>
          </a:r>
          <a:r>
            <a:rPr lang="de-DE" sz="4400" i="1" kern="1200" dirty="0"/>
            <a:t>„</a:t>
          </a:r>
          <a:r>
            <a:rPr lang="de-DE" sz="4400" i="1" kern="1200" dirty="0" err="1"/>
            <a:t>floor</a:t>
          </a:r>
          <a:r>
            <a:rPr lang="de-DE" sz="4400" i="1" kern="1200" dirty="0"/>
            <a:t>(f)“</a:t>
          </a:r>
        </a:p>
      </dsp:txBody>
      <dsp:txXfrm rot="-5400000">
        <a:off x="5245512" y="14845802"/>
        <a:ext cx="11383063" cy="4395284"/>
      </dsp:txXfrm>
    </dsp:sp>
    <dsp:sp modelId="{6F3BC5B0-C69F-4CDC-9358-5A14AD7DA863}">
      <dsp:nvSpPr>
        <dsp:cNvPr id="0" name=""/>
        <dsp:cNvSpPr/>
      </dsp:nvSpPr>
      <dsp:spPr>
        <a:xfrm rot="5400000">
          <a:off x="-1124038" y="23027323"/>
          <a:ext cx="7493588" cy="5245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5400" kern="1200" dirty="0"/>
            <a:t>Ergebnis</a:t>
          </a:r>
          <a:endParaRPr lang="de-DE" sz="6500" kern="1200" dirty="0"/>
        </a:p>
      </dsp:txBody>
      <dsp:txXfrm rot="-5400000">
        <a:off x="0" y="24526041"/>
        <a:ext cx="5245512" cy="2248076"/>
      </dsp:txXfrm>
    </dsp:sp>
    <dsp:sp modelId="{C6A01B90-81C3-4EEE-8CC9-5EE5E0C073DA}">
      <dsp:nvSpPr>
        <dsp:cNvPr id="0" name=""/>
        <dsp:cNvSpPr/>
      </dsp:nvSpPr>
      <dsp:spPr>
        <a:xfrm rot="5400000">
          <a:off x="8620514" y="18528283"/>
          <a:ext cx="4870832" cy="11620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4400" kern="1200" dirty="0"/>
            <a:t>Fertiges Projekt mit Bedienpult</a:t>
          </a: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4400" kern="1200" dirty="0"/>
            <a:t>Roboter lässt sich mit den Drehreglern des Bedienpult steuern, wie beim Funktionsprinzip von </a:t>
          </a:r>
          <a:r>
            <a:rPr lang="de-DE" sz="4400" i="1" kern="1200" dirty="0"/>
            <a:t>„</a:t>
          </a:r>
          <a:r>
            <a:rPr lang="de-DE" sz="4400" i="1" kern="1200" dirty="0" err="1"/>
            <a:t>Etch</a:t>
          </a:r>
          <a:r>
            <a:rPr lang="de-DE" sz="4400" i="1" kern="1200" dirty="0"/>
            <a:t>-A-Sketch“ </a:t>
          </a:r>
          <a:r>
            <a:rPr lang="de-DE" sz="4400" kern="1200" dirty="0"/>
            <a:t> </a:t>
          </a:r>
        </a:p>
      </dsp:txBody>
      <dsp:txXfrm rot="-5400000">
        <a:off x="5245512" y="22141059"/>
        <a:ext cx="11383063" cy="4395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A795257-453F-493A-B988-F2188C2AF1A2}" type="datetimeFigureOut">
              <a:rPr lang="de-DE" smtClean="0"/>
              <a:pPr/>
              <a:t>15.12.2024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D0B9AB0-AAAB-4168-8A07-4DB911867D9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16240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3D29DC0-8E53-4125-B684-B68EEEB3BD9A}" type="datetimeFigureOut">
              <a:rPr lang="de-DE" smtClean="0"/>
              <a:pPr/>
              <a:t>15.12.2024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16138" y="750888"/>
            <a:ext cx="265588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50FF6EF-DAFF-459F-8727-48C6B7B9A92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1436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2088215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70998" y="13298397"/>
            <a:ext cx="25737979" cy="9176086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41996" y="24258163"/>
            <a:ext cx="21195983" cy="109399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391818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94991"/>
      </p:ext>
    </p:extLst>
  </p:cSld>
  <p:clrMapOvr>
    <a:masterClrMapping/>
  </p:clrMapOvr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1952982" y="1714334"/>
            <a:ext cx="6812994" cy="36525976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13999" y="1714334"/>
            <a:ext cx="19934317" cy="36525976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75992"/>
      </p:ext>
    </p:extLst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8-7-6-5-4-3-4-5-6-7-8_L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4663" y="17766699"/>
            <a:ext cx="6191614" cy="898866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6"/>
          <p:cNvSpPr txBox="1"/>
          <p:nvPr userDrawn="1"/>
        </p:nvSpPr>
        <p:spPr>
          <a:xfrm>
            <a:off x="0" y="30692902"/>
            <a:ext cx="30279975" cy="1683606"/>
          </a:xfrm>
          <a:prstGeom prst="rect">
            <a:avLst/>
          </a:prstGeom>
          <a:noFill/>
        </p:spPr>
        <p:txBody>
          <a:bodyPr wrap="square" lIns="417643" tIns="208822" rIns="417643" bIns="208822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200" dirty="0">
                <a:latin typeface="Arial"/>
                <a:cs typeface="Arial"/>
              </a:rPr>
              <a:t>Danke für Ihr Interesse.</a:t>
            </a:r>
          </a:p>
        </p:txBody>
      </p:sp>
      <p:pic>
        <p:nvPicPr>
          <p:cNvPr id="5" name="Grafik 4" descr="8-7-6-5-4-3-4-5-6-7-8_L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4663" y="17766699"/>
            <a:ext cx="6191614" cy="8988667"/>
          </a:xfrm>
          <a:prstGeom prst="rect">
            <a:avLst/>
          </a:prstGeom>
        </p:spPr>
      </p:pic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576375" y="40437781"/>
            <a:ext cx="16862608" cy="1419456"/>
          </a:xfrm>
          <a:prstGeom prst="rect">
            <a:avLst/>
          </a:prstGeom>
        </p:spPr>
        <p:txBody>
          <a:bodyPr/>
          <a:lstStyle>
            <a:lvl1pPr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Valentina Merkel, Wirtschaftsingenieurwesen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ines Bild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3" hasCustomPrompt="1"/>
          </p:nvPr>
        </p:nvSpPr>
        <p:spPr>
          <a:xfrm>
            <a:off x="3576375" y="11593909"/>
            <a:ext cx="8579326" cy="14023795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/>
              <a:t>Hier Objekt einfügen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3113375" y="11593906"/>
            <a:ext cx="14187639" cy="25542270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/>
              <a:t>Hier Fließtext eingeben</a:t>
            </a:r>
          </a:p>
        </p:txBody>
      </p:sp>
      <p:pic>
        <p:nvPicPr>
          <p:cNvPr id="6" name="Grafik 5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24826" y="2675416"/>
            <a:ext cx="4172438" cy="6046282"/>
          </a:xfrm>
          <a:prstGeom prst="rect">
            <a:avLst/>
          </a:prstGeom>
        </p:spPr>
      </p:pic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21952982" y="40437781"/>
            <a:ext cx="7065328" cy="1419456"/>
          </a:xfrm>
          <a:prstGeom prst="rect">
            <a:avLst/>
          </a:prstGeom>
        </p:spPr>
        <p:txBody>
          <a:bodyPr/>
          <a:lstStyle>
            <a:lvl1pPr algn="r"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fld id="{E79C3634-DEC7-4FDD-9063-CEC3ADF858EB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576375" y="40437781"/>
            <a:ext cx="16862608" cy="1419456"/>
          </a:xfrm>
          <a:prstGeom prst="rect">
            <a:avLst/>
          </a:prstGeom>
        </p:spPr>
        <p:txBody>
          <a:bodyPr/>
          <a:lstStyle>
            <a:lvl1pPr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Valentina Merkel, Wirtschaftsingenieurwesen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+ Unt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3576375" y="30843414"/>
            <a:ext cx="11311280" cy="6292764"/>
          </a:xfrm>
        </p:spPr>
        <p:txBody>
          <a:bodyPr>
            <a:normAutofit/>
          </a:bodyPr>
          <a:lstStyle>
            <a:lvl1pPr>
              <a:buNone/>
              <a:defRPr sz="6400" baseline="0"/>
            </a:lvl1pPr>
          </a:lstStyle>
          <a:p>
            <a:pPr lvl="0"/>
            <a:r>
              <a:rPr lang="de-DE" dirty="0"/>
              <a:t>Bildtext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5896987" y="30843414"/>
            <a:ext cx="11311280" cy="6292764"/>
          </a:xfrm>
        </p:spPr>
        <p:txBody>
          <a:bodyPr>
            <a:normAutofit/>
          </a:bodyPr>
          <a:lstStyle>
            <a:lvl1pPr>
              <a:buNone/>
              <a:defRPr sz="6400" baseline="0"/>
            </a:lvl1pPr>
          </a:lstStyle>
          <a:p>
            <a:pPr lvl="0"/>
            <a:r>
              <a:rPr lang="de-DE" dirty="0"/>
              <a:t>Bildtext</a:t>
            </a:r>
          </a:p>
        </p:txBody>
      </p:sp>
      <p:sp>
        <p:nvSpPr>
          <p:cNvPr id="13" name="Inhaltsplatzhalter 8"/>
          <p:cNvSpPr>
            <a:spLocks noGrp="1"/>
          </p:cNvSpPr>
          <p:nvPr>
            <p:ph sz="quarter" idx="17" hasCustomPrompt="1"/>
          </p:nvPr>
        </p:nvSpPr>
        <p:spPr>
          <a:xfrm>
            <a:off x="3576375" y="11593909"/>
            <a:ext cx="11311280" cy="17901055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/>
              <a:t>Hier Objekt einfügen</a:t>
            </a:r>
          </a:p>
        </p:txBody>
      </p:sp>
      <p:sp>
        <p:nvSpPr>
          <p:cNvPr id="14" name="Inhaltsplatzhalter 8"/>
          <p:cNvSpPr>
            <a:spLocks noGrp="1"/>
          </p:cNvSpPr>
          <p:nvPr>
            <p:ph sz="quarter" idx="18" hasCustomPrompt="1"/>
          </p:nvPr>
        </p:nvSpPr>
        <p:spPr>
          <a:xfrm>
            <a:off x="15896987" y="11593909"/>
            <a:ext cx="11311280" cy="17901055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/>
              <a:t>Hier Objekt einfügen</a:t>
            </a:r>
          </a:p>
        </p:txBody>
      </p:sp>
      <p:pic>
        <p:nvPicPr>
          <p:cNvPr id="9" name="Grafik 8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24826" y="2675416"/>
            <a:ext cx="4172438" cy="6046282"/>
          </a:xfrm>
          <a:prstGeom prst="rect">
            <a:avLst/>
          </a:prstGeom>
        </p:spPr>
      </p:pic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576375" y="40437781"/>
            <a:ext cx="16862608" cy="1419456"/>
          </a:xfrm>
          <a:prstGeom prst="rect">
            <a:avLst/>
          </a:prstGeom>
        </p:spPr>
        <p:txBody>
          <a:bodyPr/>
          <a:lstStyle>
            <a:lvl1pPr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Valentina Merkel, Wirtschaftsingenieurwesen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10"/>
          </p:nvPr>
        </p:nvSpPr>
        <p:spPr>
          <a:xfrm>
            <a:off x="21952982" y="40437781"/>
            <a:ext cx="7065328" cy="1419456"/>
          </a:xfrm>
          <a:prstGeom prst="rect">
            <a:avLst/>
          </a:prstGeom>
        </p:spPr>
        <p:txBody>
          <a:bodyPr/>
          <a:lstStyle>
            <a:lvl1pPr algn="r"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fld id="{33812B06-3FC2-4B6A-B47E-FFDD3C5C2E8E}" type="datetime1">
              <a:rPr lang="de-DE" smtClean="0"/>
              <a:t>15.12.2024</a:t>
            </a:fld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576375" y="10256133"/>
            <a:ext cx="23486187" cy="28677980"/>
          </a:xfrm>
        </p:spPr>
        <p:txBody>
          <a:bodyPr numCol="2" spcCol="1644264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5" name="Grafik 4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24826" y="2675416"/>
            <a:ext cx="4172438" cy="6046282"/>
          </a:xfrm>
          <a:prstGeom prst="rect">
            <a:avLst/>
          </a:prstGeom>
        </p:spPr>
      </p:pic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576375" y="40437781"/>
            <a:ext cx="16862608" cy="1419456"/>
          </a:xfrm>
          <a:prstGeom prst="rect">
            <a:avLst/>
          </a:prstGeom>
        </p:spPr>
        <p:txBody>
          <a:bodyPr/>
          <a:lstStyle>
            <a:lvl1pPr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Valentina Merkel, Wirtschaftsingenieurwesen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21952982" y="40437781"/>
            <a:ext cx="7065328" cy="1419456"/>
          </a:xfrm>
          <a:prstGeom prst="rect">
            <a:avLst/>
          </a:prstGeom>
        </p:spPr>
        <p:txBody>
          <a:bodyPr/>
          <a:lstStyle>
            <a:lvl1pPr algn="r">
              <a:defRPr sz="4600">
                <a:latin typeface="Arial" pitchFamily="34" charset="0"/>
                <a:cs typeface="Arial" pitchFamily="34" charset="0"/>
              </a:defRPr>
            </a:lvl1pPr>
          </a:lstStyle>
          <a:p>
            <a:fld id="{3002EEF1-8EAF-4B9F-B6A1-3DDF1CCAE2AF}" type="datetime1">
              <a:rPr lang="de-DE" smtClean="0"/>
              <a:t>15.12.2024</a:t>
            </a:fld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910538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91910" y="27508444"/>
            <a:ext cx="25737979" cy="8502248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391910" y="18144085"/>
            <a:ext cx="25737979" cy="9364360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70713"/>
      </p:ext>
    </p:extLst>
  </p:cSld>
  <p:clrMapOvr>
    <a:masterClrMapping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13999" y="9988663"/>
            <a:ext cx="13373656" cy="28251647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392321" y="9988663"/>
            <a:ext cx="13373656" cy="28251647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646673"/>
      </p:ext>
    </p:extLst>
  </p:cSld>
  <p:clrMapOvr>
    <a:masterClrMapping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514001" y="9582373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14001" y="13575850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15381811" y="9582373"/>
            <a:ext cx="13384168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15381811" y="13575850"/>
            <a:ext cx="13384168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17375"/>
      </p:ext>
    </p:extLst>
  </p:cSld>
  <p:clrMapOvr>
    <a:masterClrMapping/>
  </p:clrMapOvr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89527"/>
      </p:ext>
    </p:extLst>
  </p:cSld>
  <p:clrMapOvr>
    <a:masterClrMapping/>
  </p:clrMapOvr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63303"/>
      </p:ext>
    </p:extLst>
  </p:cSld>
  <p:clrMapOvr>
    <a:masterClrMapping/>
  </p:clrMapOvr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14002" y="1704414"/>
            <a:ext cx="9961904" cy="72536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838629" y="1704418"/>
            <a:ext cx="16927350" cy="36535892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514002" y="8958085"/>
            <a:ext cx="9961904" cy="29282224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20598"/>
      </p:ext>
    </p:extLst>
  </p:cSld>
  <p:clrMapOvr>
    <a:masterClrMapping/>
  </p:clrMapOvr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35088" y="29965970"/>
            <a:ext cx="18167985" cy="353765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935088" y="3825021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935088" y="33503624"/>
            <a:ext cx="18167985" cy="5024051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7723"/>
      </p:ext>
    </p:extLst>
  </p:cSld>
  <p:clrMapOvr>
    <a:masterClrMapping/>
  </p:clrMapOvr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513999" y="1714327"/>
            <a:ext cx="27251978" cy="7134755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513999" y="9988663"/>
            <a:ext cx="27251978" cy="28251647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513998" y="39677167"/>
            <a:ext cx="7065328" cy="2279156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688DF-D657-4E18-9C21-440C97F145D3}" type="datetime1">
              <a:rPr lang="de-DE" smtClean="0"/>
              <a:t>15.12.2024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0345658" y="39677167"/>
            <a:ext cx="9588659" cy="2279156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Valentina Merkel, Wirtschaftsingenieurwesen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700649" y="39677167"/>
            <a:ext cx="7065328" cy="2279156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827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49" r:id="rId12"/>
    <p:sldLayoutId id="2147483650" r:id="rId13"/>
    <p:sldLayoutId id="2147483652" r:id="rId14"/>
    <p:sldLayoutId id="2147483653" r:id="rId15"/>
    <p:sldLayoutId id="2147483654" r:id="rId16"/>
  </p:sldLayoutIdLst>
  <p:transition>
    <p:wipe dir="r"/>
  </p:transition>
  <p:hf sldNum="0" hdr="0"/>
  <p:txStyles>
    <p:titleStyle>
      <a:lvl1pPr algn="ctr" defTabSz="417643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61" indent="-1566161" algn="l" defTabSz="4176431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50" indent="-1305135" algn="l" defTabSz="4176431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538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753" indent="-1044108" algn="l" defTabSz="4176431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969" indent="-1044108" algn="l" defTabSz="4176431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13999" y="785013"/>
            <a:ext cx="27251978" cy="5449196"/>
          </a:xfrm>
        </p:spPr>
        <p:txBody>
          <a:bodyPr anchor="t">
            <a:normAutofit/>
          </a:bodyPr>
          <a:lstStyle/>
          <a:p>
            <a:pPr algn="l"/>
            <a:r>
              <a:rPr lang="de-DE" sz="9600" dirty="0">
                <a:latin typeface="Arial" pitchFamily="34" charset="0"/>
                <a:cs typeface="Arial" pitchFamily="34" charset="0"/>
              </a:rPr>
              <a:t>Projektarbeit „</a:t>
            </a:r>
            <a:r>
              <a:rPr lang="de-DE" sz="9600" dirty="0" err="1">
                <a:latin typeface="Arial" pitchFamily="34" charset="0"/>
                <a:cs typeface="Arial" pitchFamily="34" charset="0"/>
              </a:rPr>
              <a:t>Etch</a:t>
            </a:r>
            <a:r>
              <a:rPr lang="de-DE" sz="9600" dirty="0">
                <a:latin typeface="Arial" pitchFamily="34" charset="0"/>
                <a:cs typeface="Arial" pitchFamily="34" charset="0"/>
              </a:rPr>
              <a:t>-A-Sketch“- Ansteuerung</a:t>
            </a:r>
            <a:br>
              <a:rPr lang="de-DE" sz="9600" dirty="0">
                <a:latin typeface="Arial" pitchFamily="34" charset="0"/>
                <a:cs typeface="Arial" pitchFamily="34" charset="0"/>
              </a:rPr>
            </a:br>
            <a:r>
              <a:rPr lang="de-DE" sz="9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… mit Roboter UR3</a:t>
            </a:r>
            <a:endParaRPr lang="de-DE" sz="140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Gerade Verbindung 9"/>
          <p:cNvCxnSpPr/>
          <p:nvPr/>
        </p:nvCxnSpPr>
        <p:spPr>
          <a:xfrm>
            <a:off x="0" y="4338366"/>
            <a:ext cx="30279975" cy="4377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A:\Projekte\Corporate Design Projekte\Logos_Signaturen\gif\HSHL_Logo_vertikal_RGB_red_mediumblue_2016_09_28 Kopie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251" y="1170014"/>
            <a:ext cx="2816060" cy="239529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8882072-F7B6-0F20-7F88-7B0B10D30DBC}"/>
              </a:ext>
            </a:extLst>
          </p:cNvPr>
          <p:cNvSpPr txBox="1"/>
          <p:nvPr/>
        </p:nvSpPr>
        <p:spPr>
          <a:xfrm>
            <a:off x="2538587" y="5115798"/>
            <a:ext cx="254188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45D9A255-696D-E986-4D5D-B0C8B4D602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870048"/>
              </p:ext>
            </p:extLst>
          </p:nvPr>
        </p:nvGraphicFramePr>
        <p:xfrm>
          <a:off x="11899628" y="7615608"/>
          <a:ext cx="16866350" cy="29414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hteck 3">
            <a:extLst>
              <a:ext uri="{FF2B5EF4-FFF2-40B4-BE49-F238E27FC236}">
                <a16:creationId xmlns:a16="http://schemas.microsoft.com/office/drawing/2014/main" id="{D8794393-F871-EDCD-0273-F87632688E98}"/>
              </a:ext>
            </a:extLst>
          </p:cNvPr>
          <p:cNvSpPr/>
          <p:nvPr/>
        </p:nvSpPr>
        <p:spPr>
          <a:xfrm>
            <a:off x="26949299" y="39421708"/>
            <a:ext cx="3044847" cy="286232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solidFill>
                  <a:prstClr val="black"/>
                </a:solidFill>
              </a:rPr>
              <a:t>Prof. Dr. -Ing. Mirek Göbel</a:t>
            </a:r>
          </a:p>
          <a:p>
            <a:pPr defTabSz="457200"/>
            <a:r>
              <a:rPr lang="de-DE" dirty="0">
                <a:solidFill>
                  <a:prstClr val="black"/>
                </a:solidFill>
              </a:rPr>
              <a:t>Mirek.Goebel@hshl.de </a:t>
            </a:r>
          </a:p>
          <a:p>
            <a:pPr defTabSz="457200"/>
            <a:r>
              <a:rPr lang="de-DE" dirty="0">
                <a:solidFill>
                  <a:prstClr val="black"/>
                </a:solidFill>
              </a:rPr>
              <a:t>Tel. +49 2381 87 89-825</a:t>
            </a:r>
          </a:p>
          <a:p>
            <a:pPr defTabSz="457200"/>
            <a:r>
              <a:rPr lang="de-DE" baseline="0" dirty="0">
                <a:solidFill>
                  <a:prstClr val="black"/>
                </a:solidFill>
              </a:rPr>
              <a:t>Labor</a:t>
            </a:r>
            <a:r>
              <a:rPr lang="de-DE" dirty="0">
                <a:solidFill>
                  <a:prstClr val="black"/>
                </a:solidFill>
              </a:rPr>
              <a:t> „Robotik und Automatisierung“</a:t>
            </a:r>
          </a:p>
          <a:p>
            <a:pPr defTabSz="457200"/>
            <a:endParaRPr lang="de-DE" dirty="0">
              <a:solidFill>
                <a:prstClr val="black"/>
              </a:solidFill>
            </a:endParaRPr>
          </a:p>
          <a:p>
            <a:r>
              <a:rPr lang="de-DE" dirty="0"/>
              <a:t>Ersteller: Henning Lütkemeier</a:t>
            </a:r>
          </a:p>
          <a:p>
            <a:r>
              <a:rPr lang="de-DE" dirty="0"/>
              <a:t>Anlass:    Projektarbeit MTR 2024</a:t>
            </a:r>
          </a:p>
          <a:p>
            <a:r>
              <a:rPr lang="de-DE" dirty="0"/>
              <a:t>Datum:   10.12.2024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9D41D8E-98BD-A1A5-D4E3-739C94D1D5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89" y="7064918"/>
            <a:ext cx="6255966" cy="625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 descr="Ein Bild, das Werkzeug, Im Haus, Plastik enthält.&#10;&#10;Automatisch generierte Beschreibung">
            <a:extLst>
              <a:ext uri="{FF2B5EF4-FFF2-40B4-BE49-F238E27FC236}">
                <a16:creationId xmlns:a16="http://schemas.microsoft.com/office/drawing/2014/main" id="{F2511134-FBFD-7B25-1094-E57048EAAA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2299921" y="30372127"/>
            <a:ext cx="7419995" cy="556499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AA6EBA7F-0100-2BEA-9D03-91A2C90B86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14282" y="17776770"/>
            <a:ext cx="4796067" cy="4083509"/>
          </a:xfrm>
          <a:prstGeom prst="rect">
            <a:avLst/>
          </a:prstGeom>
        </p:spPr>
      </p:pic>
      <p:pic>
        <p:nvPicPr>
          <p:cNvPr id="1026" name="Picture 2" descr="PolyScope 5 - More than just keep up">
            <a:extLst>
              <a:ext uri="{FF2B5EF4-FFF2-40B4-BE49-F238E27FC236}">
                <a16:creationId xmlns:a16="http://schemas.microsoft.com/office/drawing/2014/main" id="{1C7CFDA9-10F3-2159-83B4-3C7003F6A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587" y="23684843"/>
            <a:ext cx="7000875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B54E72A-3D9E-5212-4B3F-B51BCA4779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17992" y="15892266"/>
            <a:ext cx="4031972" cy="4446856"/>
          </a:xfrm>
          <a:prstGeom prst="rect">
            <a:avLst/>
          </a:prstGeom>
        </p:spPr>
      </p:pic>
      <p:cxnSp>
        <p:nvCxnSpPr>
          <p:cNvPr id="25" name="Gerade Verbindung 9">
            <a:extLst>
              <a:ext uri="{FF2B5EF4-FFF2-40B4-BE49-F238E27FC236}">
                <a16:creationId xmlns:a16="http://schemas.microsoft.com/office/drawing/2014/main" id="{B60D0D89-203F-49A2-003B-BB4D2A401A41}"/>
              </a:ext>
            </a:extLst>
          </p:cNvPr>
          <p:cNvCxnSpPr/>
          <p:nvPr/>
        </p:nvCxnSpPr>
        <p:spPr>
          <a:xfrm>
            <a:off x="-1" y="39185902"/>
            <a:ext cx="30279975" cy="4377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Grafik 26">
            <a:extLst>
              <a:ext uri="{FF2B5EF4-FFF2-40B4-BE49-F238E27FC236}">
                <a16:creationId xmlns:a16="http://schemas.microsoft.com/office/drawing/2014/main" id="{9274EEC5-64F0-671B-D630-975DB71E852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21925" y="15120963"/>
            <a:ext cx="4817243" cy="2698898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7AFD571C-4446-6F40-0E15-33D13925C03B}"/>
              </a:ext>
            </a:extLst>
          </p:cNvPr>
          <p:cNvSpPr txBox="1"/>
          <p:nvPr/>
        </p:nvSpPr>
        <p:spPr>
          <a:xfrm>
            <a:off x="3618707" y="27391846"/>
            <a:ext cx="52878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https://www.universal-robots.com/products/polyscope-5/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AF72DD33-9528-F5EB-ABBC-51ACC9707EE4}"/>
              </a:ext>
            </a:extLst>
          </p:cNvPr>
          <p:cNvSpPr txBox="1"/>
          <p:nvPr/>
        </p:nvSpPr>
        <p:spPr>
          <a:xfrm>
            <a:off x="3114651" y="12644489"/>
            <a:ext cx="42077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https://www.spinmaster.com/en-US/brands/etch-a-sketch/</a:t>
            </a:r>
            <a:endParaRPr lang="de-DE" sz="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157553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182</Words>
  <Application>Microsoft Office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Projektarbeit „Etch-A-Sketch“- Ansteuerung … mit Roboter UR3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jakob</dc:creator>
  <cp:lastModifiedBy>Henning Luetkemeier</cp:lastModifiedBy>
  <cp:revision>620</cp:revision>
  <cp:lastPrinted>2024-10-06T08:41:52Z</cp:lastPrinted>
  <dcterms:created xsi:type="dcterms:W3CDTF">2010-06-30T08:45:51Z</dcterms:created>
  <dcterms:modified xsi:type="dcterms:W3CDTF">2024-12-15T19:53:47Z</dcterms:modified>
</cp:coreProperties>
</file>