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9975" cy="42808525"/>
  <p:notesSz cx="6888163" cy="10020300"/>
  <p:defaultTextStyle>
    <a:defPPr>
      <a:defRPr lang="de-DE"/>
    </a:defPPr>
    <a:lvl1pPr marL="0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2088215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3483">
          <p15:clr>
            <a:srgbClr val="A4A3A4"/>
          </p15:clr>
        </p15:guide>
        <p15:guide id="4" pos="953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8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FC2454-2BA5-4E66-B69A-32653A2E202F}" v="1" dt="2024-10-06T06:40:06.035"/>
    <p1510:client id="{5C811B5F-3B2C-4573-AEC1-0F4488F0DB2E}" v="129" dt="2024-10-06T09:17:42.0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8" autoAdjust="0"/>
    <p:restoredTop sz="94494" autoAdjust="0"/>
  </p:normalViewPr>
  <p:slideViewPr>
    <p:cSldViewPr snapToObjects="1">
      <p:cViewPr varScale="1">
        <p:scale>
          <a:sx n="18" d="100"/>
          <a:sy n="18" d="100"/>
        </p:scale>
        <p:origin x="3686" y="130"/>
      </p:cViewPr>
      <p:guideLst>
        <p:guide orient="horz" pos="2160"/>
        <p:guide pos="2880"/>
        <p:guide orient="horz" pos="13483"/>
        <p:guide pos="95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9" d="100"/>
          <a:sy n="89" d="100"/>
        </p:scale>
        <p:origin x="-3798" y="-108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ning Luetkemeier" userId="3d3c2662-f269-47eb-98d6-2a650ef57765" providerId="ADAL" clId="{2CFC2454-2BA5-4E66-B69A-32653A2E202F}"/>
    <pc:docChg chg="modSld">
      <pc:chgData name="Henning Luetkemeier" userId="3d3c2662-f269-47eb-98d6-2a650ef57765" providerId="ADAL" clId="{2CFC2454-2BA5-4E66-B69A-32653A2E202F}" dt="2024-10-06T06:41:06.267" v="7" actId="1076"/>
      <pc:docMkLst>
        <pc:docMk/>
      </pc:docMkLst>
      <pc:sldChg chg="addSp modSp mod">
        <pc:chgData name="Henning Luetkemeier" userId="3d3c2662-f269-47eb-98d6-2a650ef57765" providerId="ADAL" clId="{2CFC2454-2BA5-4E66-B69A-32653A2E202F}" dt="2024-10-06T06:41:06.267" v="7" actId="1076"/>
        <pc:sldMkLst>
          <pc:docMk/>
          <pc:sldMk cId="1731575535" sldId="256"/>
        </pc:sldMkLst>
        <pc:spChg chg="add mod">
          <ac:chgData name="Henning Luetkemeier" userId="3d3c2662-f269-47eb-98d6-2a650ef57765" providerId="ADAL" clId="{2CFC2454-2BA5-4E66-B69A-32653A2E202F}" dt="2024-10-06T06:41:06.267" v="7" actId="1076"/>
          <ac:spMkLst>
            <pc:docMk/>
            <pc:sldMk cId="1731575535" sldId="256"/>
            <ac:spMk id="3" creationId="{3AE490CB-5D1A-F961-69DE-5FB2CD8E89D9}"/>
          </ac:spMkLst>
        </pc:spChg>
      </pc:sldChg>
    </pc:docChg>
  </pc:docChgLst>
  <pc:docChgLst>
    <pc:chgData name="Henning Luetkemeier" userId="3d3c2662-f269-47eb-98d6-2a650ef57765" providerId="ADAL" clId="{5C811B5F-3B2C-4573-AEC1-0F4488F0DB2E}"/>
    <pc:docChg chg="undo custSel modSld modNotesMaster modHandout">
      <pc:chgData name="Henning Luetkemeier" userId="3d3c2662-f269-47eb-98d6-2a650ef57765" providerId="ADAL" clId="{5C811B5F-3B2C-4573-AEC1-0F4488F0DB2E}" dt="2024-10-06T09:17:49.959" v="390" actId="255"/>
      <pc:docMkLst>
        <pc:docMk/>
      </pc:docMkLst>
      <pc:sldChg chg="modSp mod">
        <pc:chgData name="Henning Luetkemeier" userId="3d3c2662-f269-47eb-98d6-2a650ef57765" providerId="ADAL" clId="{5C811B5F-3B2C-4573-AEC1-0F4488F0DB2E}" dt="2024-10-06T09:17:49.959" v="390" actId="255"/>
        <pc:sldMkLst>
          <pc:docMk/>
          <pc:sldMk cId="1731575535" sldId="256"/>
        </pc:sldMkLst>
        <pc:spChg chg="mod">
          <ac:chgData name="Henning Luetkemeier" userId="3d3c2662-f269-47eb-98d6-2a650ef57765" providerId="ADAL" clId="{5C811B5F-3B2C-4573-AEC1-0F4488F0DB2E}" dt="2024-10-06T06:58:20.547" v="188" actId="1076"/>
          <ac:spMkLst>
            <pc:docMk/>
            <pc:sldMk cId="1731575535" sldId="256"/>
            <ac:spMk id="3" creationId="{3AE490CB-5D1A-F961-69DE-5FB2CD8E89D9}"/>
          </ac:spMkLst>
        </pc:spChg>
        <pc:spChg chg="mod">
          <ac:chgData name="Henning Luetkemeier" userId="3d3c2662-f269-47eb-98d6-2a650ef57765" providerId="ADAL" clId="{5C811B5F-3B2C-4573-AEC1-0F4488F0DB2E}" dt="2024-10-06T09:17:49.959" v="390" actId="255"/>
          <ac:spMkLst>
            <pc:docMk/>
            <pc:sldMk cId="1731575535" sldId="256"/>
            <ac:spMk id="6" creationId="{58882072-F7B6-0F20-7F88-7B0B10D30DBC}"/>
          </ac:spMkLst>
        </pc:spChg>
        <pc:graphicFrameChg chg="mod">
          <ac:chgData name="Henning Luetkemeier" userId="3d3c2662-f269-47eb-98d6-2a650ef57765" providerId="ADAL" clId="{5C811B5F-3B2C-4573-AEC1-0F4488F0DB2E}" dt="2024-10-06T09:17:40.838" v="382"/>
          <ac:graphicFrameMkLst>
            <pc:docMk/>
            <pc:sldMk cId="1731575535" sldId="256"/>
            <ac:graphicFrameMk id="7" creationId="{45D9A255-696D-E986-4D5D-B0C8B4D602D2}"/>
          </ac:graphicFrameMkLst>
        </pc:graphicFrameChg>
        <pc:picChg chg="mod">
          <ac:chgData name="Henning Luetkemeier" userId="3d3c2662-f269-47eb-98d6-2a650ef57765" providerId="ADAL" clId="{5C811B5F-3B2C-4573-AEC1-0F4488F0DB2E}" dt="2024-10-06T06:58:32.776" v="189" actId="1076"/>
          <ac:picMkLst>
            <pc:docMk/>
            <pc:sldMk cId="1731575535" sldId="256"/>
            <ac:picMk id="5" creationId="{FABA05C6-4B7D-F635-1B7F-8CABE3B72CE9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F2FEA5-C361-4F80-9FFE-E5104BEF0DD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8921791-BB23-4DEC-89F9-8CFB42FBBB8F}">
      <dgm:prSet phldrT="[Text]"/>
      <dgm:spPr/>
      <dgm:t>
        <a:bodyPr/>
        <a:lstStyle/>
        <a:p>
          <a:r>
            <a:rPr lang="de-DE" dirty="0"/>
            <a:t>Drehknöpfe</a:t>
          </a:r>
        </a:p>
      </dgm:t>
    </dgm:pt>
    <dgm:pt modelId="{08386D04-980B-4F95-82E8-D278D91811F7}" type="parTrans" cxnId="{FDFA83BB-5EA4-4077-875B-28EEA3D00D1D}">
      <dgm:prSet/>
      <dgm:spPr/>
      <dgm:t>
        <a:bodyPr/>
        <a:lstStyle/>
        <a:p>
          <a:endParaRPr lang="de-DE"/>
        </a:p>
      </dgm:t>
    </dgm:pt>
    <dgm:pt modelId="{78D49B6A-C2B1-4C10-AD56-50BCCE633740}" type="sibTrans" cxnId="{FDFA83BB-5EA4-4077-875B-28EEA3D00D1D}">
      <dgm:prSet/>
      <dgm:spPr/>
      <dgm:t>
        <a:bodyPr/>
        <a:lstStyle/>
        <a:p>
          <a:endParaRPr lang="de-DE"/>
        </a:p>
      </dgm:t>
    </dgm:pt>
    <dgm:pt modelId="{FF6CF7C6-5F54-4885-AC14-BDCC1391F213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DE" sz="6500" dirty="0"/>
            <a:t>  Jeweils ein Drehknopf für horizontale sowie vertikale Bewegungen.</a:t>
          </a:r>
        </a:p>
      </dgm:t>
    </dgm:pt>
    <dgm:pt modelId="{65A99F45-5DE4-4E5E-81FE-7D3010434F01}" type="parTrans" cxnId="{B653E9BC-0BAE-407C-BF88-31E71DBC3CF5}">
      <dgm:prSet/>
      <dgm:spPr/>
      <dgm:t>
        <a:bodyPr/>
        <a:lstStyle/>
        <a:p>
          <a:endParaRPr lang="de-DE"/>
        </a:p>
      </dgm:t>
    </dgm:pt>
    <dgm:pt modelId="{8C31CB00-9D7F-4302-9B39-53DB5A46D8C6}" type="sibTrans" cxnId="{B653E9BC-0BAE-407C-BF88-31E71DBC3CF5}">
      <dgm:prSet/>
      <dgm:spPr/>
      <dgm:t>
        <a:bodyPr/>
        <a:lstStyle/>
        <a:p>
          <a:endParaRPr lang="de-DE"/>
        </a:p>
      </dgm:t>
    </dgm:pt>
    <dgm:pt modelId="{410FF8EB-E189-423E-8A56-76EA59D34E55}">
      <dgm:prSet phldrT="[Text]"/>
      <dgm:spPr/>
      <dgm:t>
        <a:bodyPr/>
        <a:lstStyle/>
        <a:p>
          <a:r>
            <a:rPr lang="de-DE" dirty="0"/>
            <a:t>Mechanismus</a:t>
          </a:r>
        </a:p>
      </dgm:t>
    </dgm:pt>
    <dgm:pt modelId="{6F9A5B7B-F424-493F-808E-12B675A7183C}" type="parTrans" cxnId="{9C327C84-33B7-4A22-B618-F50DA62F82A5}">
      <dgm:prSet/>
      <dgm:spPr/>
      <dgm:t>
        <a:bodyPr/>
        <a:lstStyle/>
        <a:p>
          <a:endParaRPr lang="de-DE"/>
        </a:p>
      </dgm:t>
    </dgm:pt>
    <dgm:pt modelId="{43C2DF17-33B1-4666-8A10-E260436CD4FA}" type="sibTrans" cxnId="{9C327C84-33B7-4A22-B618-F50DA62F82A5}">
      <dgm:prSet/>
      <dgm:spPr/>
      <dgm:t>
        <a:bodyPr/>
        <a:lstStyle/>
        <a:p>
          <a:endParaRPr lang="de-DE"/>
        </a:p>
      </dgm:t>
    </dgm:pt>
    <dgm:pt modelId="{8995EDEB-0CD7-413C-9AAE-0BDCBF1C3985}">
      <dgm:prSet phldrT="[Text]" custT="1"/>
      <dgm:spPr/>
      <dgm:t>
        <a:bodyPr/>
        <a:lstStyle/>
        <a:p>
          <a:pPr algn="l">
            <a:buFont typeface="Arial" panose="020B0604020202020204" pitchFamily="34" charset="0"/>
            <a:buNone/>
          </a:pPr>
          <a:r>
            <a:rPr lang="de-DE" sz="6500" dirty="0"/>
            <a:t>  Im Inneren befindet sich eine Aluminium- Pulverbeschichtung, die durch eine kleine Nadel von der Zeichenfläche abgetragen wird, um sichtbare Linien auf der Oberfläche zu erzeugen.</a:t>
          </a:r>
        </a:p>
      </dgm:t>
    </dgm:pt>
    <dgm:pt modelId="{B6127F8C-FC93-46E3-9577-8D8BDB1E28A0}" type="parTrans" cxnId="{586F13BE-ADF7-41A5-9CA9-5E04ADF461BB}">
      <dgm:prSet/>
      <dgm:spPr/>
      <dgm:t>
        <a:bodyPr/>
        <a:lstStyle/>
        <a:p>
          <a:endParaRPr lang="de-DE"/>
        </a:p>
      </dgm:t>
    </dgm:pt>
    <dgm:pt modelId="{75A53FA0-6E56-4695-AEB7-A9A794A3877E}" type="sibTrans" cxnId="{586F13BE-ADF7-41A5-9CA9-5E04ADF461BB}">
      <dgm:prSet/>
      <dgm:spPr/>
      <dgm:t>
        <a:bodyPr/>
        <a:lstStyle/>
        <a:p>
          <a:endParaRPr lang="de-DE"/>
        </a:p>
      </dgm:t>
    </dgm:pt>
    <dgm:pt modelId="{596EDA3C-127A-47DA-937D-16EC5B8AF33D}">
      <dgm:prSet phldrT="[Text]"/>
      <dgm:spPr/>
      <dgm:t>
        <a:bodyPr/>
        <a:lstStyle/>
        <a:p>
          <a:r>
            <a:rPr lang="de-DE" dirty="0" err="1"/>
            <a:t>Reset</a:t>
          </a:r>
          <a:endParaRPr lang="de-DE" dirty="0"/>
        </a:p>
      </dgm:t>
    </dgm:pt>
    <dgm:pt modelId="{13A2D8B2-9A1E-4622-B49C-51AD4900802E}" type="parTrans" cxnId="{91B319DB-87C7-4589-8475-F0F1CBC0A3FB}">
      <dgm:prSet/>
      <dgm:spPr/>
      <dgm:t>
        <a:bodyPr/>
        <a:lstStyle/>
        <a:p>
          <a:endParaRPr lang="de-DE"/>
        </a:p>
      </dgm:t>
    </dgm:pt>
    <dgm:pt modelId="{86FEA655-FE22-434A-8471-98324D12BCE5}" type="sibTrans" cxnId="{91B319DB-87C7-4589-8475-F0F1CBC0A3FB}">
      <dgm:prSet/>
      <dgm:spPr/>
      <dgm:t>
        <a:bodyPr/>
        <a:lstStyle/>
        <a:p>
          <a:endParaRPr lang="de-DE"/>
        </a:p>
      </dgm:t>
    </dgm:pt>
    <dgm:pt modelId="{0422FCDE-B0ED-4EB4-9314-C33298855F4A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DE" sz="6500" dirty="0"/>
            <a:t> Durch Umdrehen und Schütteln wird das Pulver neu verteilt und das Bild gelöscht.</a:t>
          </a:r>
        </a:p>
      </dgm:t>
    </dgm:pt>
    <dgm:pt modelId="{A106EED8-3CFE-4751-B33F-75E40C758AE5}" type="parTrans" cxnId="{B70B6B31-B7FA-4D82-8183-36B74EF42A73}">
      <dgm:prSet/>
      <dgm:spPr/>
      <dgm:t>
        <a:bodyPr/>
        <a:lstStyle/>
        <a:p>
          <a:endParaRPr lang="de-DE"/>
        </a:p>
      </dgm:t>
    </dgm:pt>
    <dgm:pt modelId="{C366B65B-EB08-46CA-BBE2-BA6A14D5FBF6}" type="sibTrans" cxnId="{B70B6B31-B7FA-4D82-8183-36B74EF42A73}">
      <dgm:prSet/>
      <dgm:spPr/>
      <dgm:t>
        <a:bodyPr/>
        <a:lstStyle/>
        <a:p>
          <a:endParaRPr lang="de-DE"/>
        </a:p>
      </dgm:t>
    </dgm:pt>
    <dgm:pt modelId="{6685216D-65B9-4460-AE23-CA4C56BDD492}" type="pres">
      <dgm:prSet presAssocID="{74F2FEA5-C361-4F80-9FFE-E5104BEF0DDA}" presName="linearFlow" presStyleCnt="0">
        <dgm:presLayoutVars>
          <dgm:dir/>
          <dgm:animLvl val="lvl"/>
          <dgm:resizeHandles val="exact"/>
        </dgm:presLayoutVars>
      </dgm:prSet>
      <dgm:spPr/>
    </dgm:pt>
    <dgm:pt modelId="{03EC1FEE-9A31-486B-B0BC-647B4EAD9347}" type="pres">
      <dgm:prSet presAssocID="{C8921791-BB23-4DEC-89F9-8CFB42FBBB8F}" presName="composite" presStyleCnt="0"/>
      <dgm:spPr/>
    </dgm:pt>
    <dgm:pt modelId="{BF99991D-D04F-48EB-94C7-816514B2C2F9}" type="pres">
      <dgm:prSet presAssocID="{C8921791-BB23-4DEC-89F9-8CFB42FBBB8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0E7D139A-0921-4EBE-B5D7-512551012214}" type="pres">
      <dgm:prSet presAssocID="{C8921791-BB23-4DEC-89F9-8CFB42FBBB8F}" presName="descendantText" presStyleLbl="alignAcc1" presStyleIdx="0" presStyleCnt="3" custLinFactNeighborX="0" custLinFactNeighborY="-88">
        <dgm:presLayoutVars>
          <dgm:bulletEnabled val="1"/>
        </dgm:presLayoutVars>
      </dgm:prSet>
      <dgm:spPr/>
    </dgm:pt>
    <dgm:pt modelId="{039F3734-CCF8-4113-B577-A19304CE3456}" type="pres">
      <dgm:prSet presAssocID="{78D49B6A-C2B1-4C10-AD56-50BCCE633740}" presName="sp" presStyleCnt="0"/>
      <dgm:spPr/>
    </dgm:pt>
    <dgm:pt modelId="{EF5BC47D-6740-4FA3-9B19-7C4414001886}" type="pres">
      <dgm:prSet presAssocID="{410FF8EB-E189-423E-8A56-76EA59D34E55}" presName="composite" presStyleCnt="0"/>
      <dgm:spPr/>
    </dgm:pt>
    <dgm:pt modelId="{7EEC1781-F139-46D5-89A1-3D963838EB54}" type="pres">
      <dgm:prSet presAssocID="{410FF8EB-E189-423E-8A56-76EA59D34E55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8C63F0B-0AB3-45A1-9E35-77B1C83570B4}" type="pres">
      <dgm:prSet presAssocID="{410FF8EB-E189-423E-8A56-76EA59D34E55}" presName="descendantText" presStyleLbl="alignAcc1" presStyleIdx="1" presStyleCnt="3">
        <dgm:presLayoutVars>
          <dgm:bulletEnabled val="1"/>
        </dgm:presLayoutVars>
      </dgm:prSet>
      <dgm:spPr/>
    </dgm:pt>
    <dgm:pt modelId="{E853056A-5F99-4F4B-B450-9714BDF21F82}" type="pres">
      <dgm:prSet presAssocID="{43C2DF17-33B1-4666-8A10-E260436CD4FA}" presName="sp" presStyleCnt="0"/>
      <dgm:spPr/>
    </dgm:pt>
    <dgm:pt modelId="{77698690-3CE0-471F-BFF2-A591CFFDB075}" type="pres">
      <dgm:prSet presAssocID="{596EDA3C-127A-47DA-937D-16EC5B8AF33D}" presName="composite" presStyleCnt="0"/>
      <dgm:spPr/>
    </dgm:pt>
    <dgm:pt modelId="{74FEC15D-AABB-4C60-93FE-016869DE47B4}" type="pres">
      <dgm:prSet presAssocID="{596EDA3C-127A-47DA-937D-16EC5B8AF33D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7B279FA-4421-49D5-940A-0D90B1B2DF46}" type="pres">
      <dgm:prSet presAssocID="{596EDA3C-127A-47DA-937D-16EC5B8AF33D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B70B6B31-B7FA-4D82-8183-36B74EF42A73}" srcId="{596EDA3C-127A-47DA-937D-16EC5B8AF33D}" destId="{0422FCDE-B0ED-4EB4-9314-C33298855F4A}" srcOrd="0" destOrd="0" parTransId="{A106EED8-3CFE-4751-B33F-75E40C758AE5}" sibTransId="{C366B65B-EB08-46CA-BBE2-BA6A14D5FBF6}"/>
    <dgm:cxn modelId="{A9CAF140-69D3-4238-A2B8-4FDACA1D165F}" type="presOf" srcId="{8995EDEB-0CD7-413C-9AAE-0BDCBF1C3985}" destId="{98C63F0B-0AB3-45A1-9E35-77B1C83570B4}" srcOrd="0" destOrd="0" presId="urn:microsoft.com/office/officeart/2005/8/layout/chevron2"/>
    <dgm:cxn modelId="{DCBFCB65-B392-4F4B-AB32-ADF4C79EFE54}" type="presOf" srcId="{596EDA3C-127A-47DA-937D-16EC5B8AF33D}" destId="{74FEC15D-AABB-4C60-93FE-016869DE47B4}" srcOrd="0" destOrd="0" presId="urn:microsoft.com/office/officeart/2005/8/layout/chevron2"/>
    <dgm:cxn modelId="{9C327C84-33B7-4A22-B618-F50DA62F82A5}" srcId="{74F2FEA5-C361-4F80-9FFE-E5104BEF0DDA}" destId="{410FF8EB-E189-423E-8A56-76EA59D34E55}" srcOrd="1" destOrd="0" parTransId="{6F9A5B7B-F424-493F-808E-12B675A7183C}" sibTransId="{43C2DF17-33B1-4666-8A10-E260436CD4FA}"/>
    <dgm:cxn modelId="{70F2AE8E-10F0-47C3-9BE3-D6AEB0730C4E}" type="presOf" srcId="{FF6CF7C6-5F54-4885-AC14-BDCC1391F213}" destId="{0E7D139A-0921-4EBE-B5D7-512551012214}" srcOrd="0" destOrd="0" presId="urn:microsoft.com/office/officeart/2005/8/layout/chevron2"/>
    <dgm:cxn modelId="{74EA4C97-D6AC-46B7-85C8-E301070877BE}" type="presOf" srcId="{0422FCDE-B0ED-4EB4-9314-C33298855F4A}" destId="{D7B279FA-4421-49D5-940A-0D90B1B2DF46}" srcOrd="0" destOrd="0" presId="urn:microsoft.com/office/officeart/2005/8/layout/chevron2"/>
    <dgm:cxn modelId="{80468E9D-B305-48B7-A391-E8A6EAE04A2A}" type="presOf" srcId="{C8921791-BB23-4DEC-89F9-8CFB42FBBB8F}" destId="{BF99991D-D04F-48EB-94C7-816514B2C2F9}" srcOrd="0" destOrd="0" presId="urn:microsoft.com/office/officeart/2005/8/layout/chevron2"/>
    <dgm:cxn modelId="{B052ABA1-AC82-4ACC-8E2C-871E39726D5B}" type="presOf" srcId="{74F2FEA5-C361-4F80-9FFE-E5104BEF0DDA}" destId="{6685216D-65B9-4460-AE23-CA4C56BDD492}" srcOrd="0" destOrd="0" presId="urn:microsoft.com/office/officeart/2005/8/layout/chevron2"/>
    <dgm:cxn modelId="{FDFA83BB-5EA4-4077-875B-28EEA3D00D1D}" srcId="{74F2FEA5-C361-4F80-9FFE-E5104BEF0DDA}" destId="{C8921791-BB23-4DEC-89F9-8CFB42FBBB8F}" srcOrd="0" destOrd="0" parTransId="{08386D04-980B-4F95-82E8-D278D91811F7}" sibTransId="{78D49B6A-C2B1-4C10-AD56-50BCCE633740}"/>
    <dgm:cxn modelId="{B653E9BC-0BAE-407C-BF88-31E71DBC3CF5}" srcId="{C8921791-BB23-4DEC-89F9-8CFB42FBBB8F}" destId="{FF6CF7C6-5F54-4885-AC14-BDCC1391F213}" srcOrd="0" destOrd="0" parTransId="{65A99F45-5DE4-4E5E-81FE-7D3010434F01}" sibTransId="{8C31CB00-9D7F-4302-9B39-53DB5A46D8C6}"/>
    <dgm:cxn modelId="{586F13BE-ADF7-41A5-9CA9-5E04ADF461BB}" srcId="{410FF8EB-E189-423E-8A56-76EA59D34E55}" destId="{8995EDEB-0CD7-413C-9AAE-0BDCBF1C3985}" srcOrd="0" destOrd="0" parTransId="{B6127F8C-FC93-46E3-9577-8D8BDB1E28A0}" sibTransId="{75A53FA0-6E56-4695-AEB7-A9A794A3877E}"/>
    <dgm:cxn modelId="{7C5109C1-8BDC-4685-B746-8CDC1DC06255}" type="presOf" srcId="{410FF8EB-E189-423E-8A56-76EA59D34E55}" destId="{7EEC1781-F139-46D5-89A1-3D963838EB54}" srcOrd="0" destOrd="0" presId="urn:microsoft.com/office/officeart/2005/8/layout/chevron2"/>
    <dgm:cxn modelId="{91B319DB-87C7-4589-8475-F0F1CBC0A3FB}" srcId="{74F2FEA5-C361-4F80-9FFE-E5104BEF0DDA}" destId="{596EDA3C-127A-47DA-937D-16EC5B8AF33D}" srcOrd="2" destOrd="0" parTransId="{13A2D8B2-9A1E-4622-B49C-51AD4900802E}" sibTransId="{86FEA655-FE22-434A-8471-98324D12BCE5}"/>
    <dgm:cxn modelId="{2FA4B907-C121-429F-9FDA-D5FB090E9066}" type="presParOf" srcId="{6685216D-65B9-4460-AE23-CA4C56BDD492}" destId="{03EC1FEE-9A31-486B-B0BC-647B4EAD9347}" srcOrd="0" destOrd="0" presId="urn:microsoft.com/office/officeart/2005/8/layout/chevron2"/>
    <dgm:cxn modelId="{DF20B7A9-19B8-4F9B-824C-0D0CFBC6B8C7}" type="presParOf" srcId="{03EC1FEE-9A31-486B-B0BC-647B4EAD9347}" destId="{BF99991D-D04F-48EB-94C7-816514B2C2F9}" srcOrd="0" destOrd="0" presId="urn:microsoft.com/office/officeart/2005/8/layout/chevron2"/>
    <dgm:cxn modelId="{B5437983-7765-4A15-B8E0-F28C11921145}" type="presParOf" srcId="{03EC1FEE-9A31-486B-B0BC-647B4EAD9347}" destId="{0E7D139A-0921-4EBE-B5D7-512551012214}" srcOrd="1" destOrd="0" presId="urn:microsoft.com/office/officeart/2005/8/layout/chevron2"/>
    <dgm:cxn modelId="{A4792E91-377A-4F2A-9821-2356B4D3EB37}" type="presParOf" srcId="{6685216D-65B9-4460-AE23-CA4C56BDD492}" destId="{039F3734-CCF8-4113-B577-A19304CE3456}" srcOrd="1" destOrd="0" presId="urn:microsoft.com/office/officeart/2005/8/layout/chevron2"/>
    <dgm:cxn modelId="{04368398-2443-4C1D-B26A-E883ECFC0848}" type="presParOf" srcId="{6685216D-65B9-4460-AE23-CA4C56BDD492}" destId="{EF5BC47D-6740-4FA3-9B19-7C4414001886}" srcOrd="2" destOrd="0" presId="urn:microsoft.com/office/officeart/2005/8/layout/chevron2"/>
    <dgm:cxn modelId="{156D9B2C-7298-4F1D-8D94-A1537D8EABE3}" type="presParOf" srcId="{EF5BC47D-6740-4FA3-9B19-7C4414001886}" destId="{7EEC1781-F139-46D5-89A1-3D963838EB54}" srcOrd="0" destOrd="0" presId="urn:microsoft.com/office/officeart/2005/8/layout/chevron2"/>
    <dgm:cxn modelId="{87FBA13F-CAE8-4516-B30A-617CBB8DFE40}" type="presParOf" srcId="{EF5BC47D-6740-4FA3-9B19-7C4414001886}" destId="{98C63F0B-0AB3-45A1-9E35-77B1C83570B4}" srcOrd="1" destOrd="0" presId="urn:microsoft.com/office/officeart/2005/8/layout/chevron2"/>
    <dgm:cxn modelId="{6BE158B0-5221-463C-AE1C-BA1D7A082999}" type="presParOf" srcId="{6685216D-65B9-4460-AE23-CA4C56BDD492}" destId="{E853056A-5F99-4F4B-B450-9714BDF21F82}" srcOrd="3" destOrd="0" presId="urn:microsoft.com/office/officeart/2005/8/layout/chevron2"/>
    <dgm:cxn modelId="{03EFEE92-5EDC-4757-BD81-410C2FBE61EB}" type="presParOf" srcId="{6685216D-65B9-4460-AE23-CA4C56BDD492}" destId="{77698690-3CE0-471F-BFF2-A591CFFDB075}" srcOrd="4" destOrd="0" presId="urn:microsoft.com/office/officeart/2005/8/layout/chevron2"/>
    <dgm:cxn modelId="{DA7572FB-C74A-4D01-9842-7404A94E11C7}" type="presParOf" srcId="{77698690-3CE0-471F-BFF2-A591CFFDB075}" destId="{74FEC15D-AABB-4C60-93FE-016869DE47B4}" srcOrd="0" destOrd="0" presId="urn:microsoft.com/office/officeart/2005/8/layout/chevron2"/>
    <dgm:cxn modelId="{1A765146-6D02-416C-B1EB-7234779C3925}" type="presParOf" srcId="{77698690-3CE0-471F-BFF2-A591CFFDB075}" destId="{D7B279FA-4421-49D5-940A-0D90B1B2DF4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99991D-D04F-48EB-94C7-816514B2C2F9}">
      <dsp:nvSpPr>
        <dsp:cNvPr id="0" name=""/>
        <dsp:cNvSpPr/>
      </dsp:nvSpPr>
      <dsp:spPr>
        <a:xfrm rot="5400000">
          <a:off x="-866280" y="878560"/>
          <a:ext cx="5775204" cy="40426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500" kern="1200" dirty="0"/>
            <a:t>Drehknöpfe</a:t>
          </a:r>
        </a:p>
      </dsp:txBody>
      <dsp:txXfrm rot="-5400000">
        <a:off x="1" y="2033602"/>
        <a:ext cx="4042643" cy="1732561"/>
      </dsp:txXfrm>
    </dsp:sp>
    <dsp:sp modelId="{0E7D139A-0921-4EBE-B5D7-512551012214}">
      <dsp:nvSpPr>
        <dsp:cNvPr id="0" name=""/>
        <dsp:cNvSpPr/>
      </dsp:nvSpPr>
      <dsp:spPr>
        <a:xfrm rot="5400000">
          <a:off x="12496581" y="-8444961"/>
          <a:ext cx="3753883" cy="206617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1275" rIns="41275" bIns="41275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DE" sz="6500" kern="1200" dirty="0"/>
            <a:t>  Jeweils ein Drehknopf für horizontale sowie vertikale Bewegungen.</a:t>
          </a:r>
        </a:p>
      </dsp:txBody>
      <dsp:txXfrm rot="-5400000">
        <a:off x="4042644" y="192225"/>
        <a:ext cx="20478510" cy="3387385"/>
      </dsp:txXfrm>
    </dsp:sp>
    <dsp:sp modelId="{7EEC1781-F139-46D5-89A1-3D963838EB54}">
      <dsp:nvSpPr>
        <dsp:cNvPr id="0" name=""/>
        <dsp:cNvSpPr/>
      </dsp:nvSpPr>
      <dsp:spPr>
        <a:xfrm rot="5400000">
          <a:off x="-866280" y="6471634"/>
          <a:ext cx="5775204" cy="40426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500" kern="1200" dirty="0"/>
            <a:t>Mechanismus</a:t>
          </a:r>
        </a:p>
      </dsp:txBody>
      <dsp:txXfrm rot="-5400000">
        <a:off x="1" y="7626676"/>
        <a:ext cx="4042643" cy="1732561"/>
      </dsp:txXfrm>
    </dsp:sp>
    <dsp:sp modelId="{98C63F0B-0AB3-45A1-9E35-77B1C83570B4}">
      <dsp:nvSpPr>
        <dsp:cNvPr id="0" name=""/>
        <dsp:cNvSpPr/>
      </dsp:nvSpPr>
      <dsp:spPr>
        <a:xfrm rot="5400000">
          <a:off x="12496581" y="-2848584"/>
          <a:ext cx="3753883" cy="206617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1275" rIns="41275" bIns="41275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DE" sz="6500" kern="1200" dirty="0"/>
            <a:t>  Im Inneren befindet sich eine Aluminium- Pulverbeschichtung, die durch eine kleine Nadel von der Zeichenfläche abgetragen wird, um sichtbare Linien auf der Oberfläche zu erzeugen.</a:t>
          </a:r>
        </a:p>
      </dsp:txBody>
      <dsp:txXfrm rot="-5400000">
        <a:off x="4042644" y="5788602"/>
        <a:ext cx="20478510" cy="3387385"/>
      </dsp:txXfrm>
    </dsp:sp>
    <dsp:sp modelId="{74FEC15D-AABB-4C60-93FE-016869DE47B4}">
      <dsp:nvSpPr>
        <dsp:cNvPr id="0" name=""/>
        <dsp:cNvSpPr/>
      </dsp:nvSpPr>
      <dsp:spPr>
        <a:xfrm rot="5400000">
          <a:off x="-866280" y="12064708"/>
          <a:ext cx="5775204" cy="40426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500" kern="1200" dirty="0" err="1"/>
            <a:t>Reset</a:t>
          </a:r>
          <a:endParaRPr lang="de-DE" sz="5500" kern="1200" dirty="0"/>
        </a:p>
      </dsp:txBody>
      <dsp:txXfrm rot="-5400000">
        <a:off x="1" y="13219750"/>
        <a:ext cx="4042643" cy="1732561"/>
      </dsp:txXfrm>
    </dsp:sp>
    <dsp:sp modelId="{D7B279FA-4421-49D5-940A-0D90B1B2DF46}">
      <dsp:nvSpPr>
        <dsp:cNvPr id="0" name=""/>
        <dsp:cNvSpPr/>
      </dsp:nvSpPr>
      <dsp:spPr>
        <a:xfrm rot="5400000">
          <a:off x="12496581" y="2744489"/>
          <a:ext cx="3753883" cy="2066175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41275" rIns="41275" bIns="41275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DE" sz="6500" kern="1200" dirty="0"/>
            <a:t> Durch Umdrehen und Schütteln wird das Pulver neu verteilt und das Bild gelöscht.</a:t>
          </a:r>
        </a:p>
      </dsp:txBody>
      <dsp:txXfrm rot="-5400000">
        <a:off x="4042644" y="11381676"/>
        <a:ext cx="20478510" cy="3387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5A795257-453F-493A-B988-F2188C2AF1A2}" type="datetimeFigureOut">
              <a:rPr lang="de-DE" smtClean="0"/>
              <a:pPr/>
              <a:t>06.10.2024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D0B9AB0-AAAB-4168-8A07-4DB911867D9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16240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3D29DC0-8E53-4125-B684-B68EEEB3BD9A}" type="datetimeFigureOut">
              <a:rPr lang="de-DE" smtClean="0"/>
              <a:pPr/>
              <a:t>06.10.2024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16138" y="750888"/>
            <a:ext cx="265588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50FF6EF-DAFF-459F-8727-48C6B7B9A92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1436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2088215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998" y="13298397"/>
            <a:ext cx="25737979" cy="9176086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996" y="24258163"/>
            <a:ext cx="21195983" cy="109399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391818"/>
      </p:ext>
    </p:extLst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94991"/>
      </p:ext>
    </p:extLst>
  </p:cSld>
  <p:clrMapOvr>
    <a:masterClrMapping/>
  </p:clrMapOvr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1952982" y="1714334"/>
            <a:ext cx="6812994" cy="36525976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13999" y="1714334"/>
            <a:ext cx="19934317" cy="36525976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75992"/>
      </p:ext>
    </p:extLst>
  </p:cSld>
  <p:clrMapOvr>
    <a:masterClrMapping/>
  </p:clrMapOvr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8-7-6-5-4-3-4-5-6-7-8_L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64663" y="17766699"/>
            <a:ext cx="6191614" cy="898866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6"/>
          <p:cNvSpPr txBox="1"/>
          <p:nvPr userDrawn="1"/>
        </p:nvSpPr>
        <p:spPr>
          <a:xfrm>
            <a:off x="0" y="30692902"/>
            <a:ext cx="30279975" cy="1683606"/>
          </a:xfrm>
          <a:prstGeom prst="rect">
            <a:avLst/>
          </a:prstGeom>
          <a:noFill/>
        </p:spPr>
        <p:txBody>
          <a:bodyPr wrap="square" lIns="417643" tIns="208822" rIns="417643" bIns="208822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200" dirty="0">
                <a:latin typeface="Arial"/>
                <a:cs typeface="Arial"/>
              </a:rPr>
              <a:t>Danke für Ihr Interesse.</a:t>
            </a:r>
          </a:p>
        </p:txBody>
      </p:sp>
      <p:pic>
        <p:nvPicPr>
          <p:cNvPr id="5" name="Grafik 4" descr="8-7-6-5-4-3-4-5-6-7-8_L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064663" y="17766699"/>
            <a:ext cx="6191614" cy="8988667"/>
          </a:xfrm>
          <a:prstGeom prst="rect">
            <a:avLst/>
          </a:prstGeom>
        </p:spPr>
      </p:pic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76375" y="40437781"/>
            <a:ext cx="16862608" cy="1419456"/>
          </a:xfrm>
          <a:prstGeom prst="rect">
            <a:avLst/>
          </a:prstGeom>
        </p:spPr>
        <p:txBody>
          <a:bodyPr/>
          <a:lstStyle>
            <a:lvl1pPr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Valentina Merkel, Wirtschaftsingenieurwesen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ines Bil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 hasCustomPrompt="1"/>
          </p:nvPr>
        </p:nvSpPr>
        <p:spPr>
          <a:xfrm>
            <a:off x="3576375" y="11593909"/>
            <a:ext cx="8579326" cy="14023795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/>
              <a:t>Hier Objekt einfügen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3113375" y="11593906"/>
            <a:ext cx="14187639" cy="25542270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/>
              <a:t>Hier Fließtext eingeben</a:t>
            </a:r>
          </a:p>
        </p:txBody>
      </p:sp>
      <p:pic>
        <p:nvPicPr>
          <p:cNvPr id="6" name="Grafik 5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4826" y="2675416"/>
            <a:ext cx="4172438" cy="6046282"/>
          </a:xfrm>
          <a:prstGeom prst="rect">
            <a:avLst/>
          </a:prstGeom>
        </p:spPr>
      </p:pic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21952982" y="40437781"/>
            <a:ext cx="7065328" cy="1419456"/>
          </a:xfrm>
          <a:prstGeom prst="rect">
            <a:avLst/>
          </a:prstGeom>
        </p:spPr>
        <p:txBody>
          <a:bodyPr/>
          <a:lstStyle>
            <a:lvl1pPr algn="r"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fld id="{E79C3634-DEC7-4FDD-9063-CEC3ADF858EB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76375" y="40437781"/>
            <a:ext cx="16862608" cy="1419456"/>
          </a:xfrm>
          <a:prstGeom prst="rect">
            <a:avLst/>
          </a:prstGeom>
        </p:spPr>
        <p:txBody>
          <a:bodyPr/>
          <a:lstStyle>
            <a:lvl1pPr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Valentina Merkel, Wirtschaftsingenieurwesen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+ 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0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576375" y="30843414"/>
            <a:ext cx="11311280" cy="6292764"/>
          </a:xfrm>
        </p:spPr>
        <p:txBody>
          <a:bodyPr>
            <a:normAutofit/>
          </a:bodyPr>
          <a:lstStyle>
            <a:lvl1pPr>
              <a:buNone/>
              <a:defRPr sz="6400" baseline="0"/>
            </a:lvl1pPr>
          </a:lstStyle>
          <a:p>
            <a:pPr lvl="0"/>
            <a:r>
              <a:rPr lang="de-DE" dirty="0"/>
              <a:t>Bildtext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896987" y="30843414"/>
            <a:ext cx="11311280" cy="6292764"/>
          </a:xfrm>
        </p:spPr>
        <p:txBody>
          <a:bodyPr>
            <a:normAutofit/>
          </a:bodyPr>
          <a:lstStyle>
            <a:lvl1pPr>
              <a:buNone/>
              <a:defRPr sz="6400" baseline="0"/>
            </a:lvl1pPr>
          </a:lstStyle>
          <a:p>
            <a:pPr lvl="0"/>
            <a:r>
              <a:rPr lang="de-DE" dirty="0"/>
              <a:t>Bildtext</a:t>
            </a:r>
          </a:p>
        </p:txBody>
      </p:sp>
      <p:sp>
        <p:nvSpPr>
          <p:cNvPr id="13" name="Inhaltsplatzhalter 8"/>
          <p:cNvSpPr>
            <a:spLocks noGrp="1"/>
          </p:cNvSpPr>
          <p:nvPr>
            <p:ph sz="quarter" idx="17" hasCustomPrompt="1"/>
          </p:nvPr>
        </p:nvSpPr>
        <p:spPr>
          <a:xfrm>
            <a:off x="3576375" y="11593909"/>
            <a:ext cx="11311280" cy="17901055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/>
              <a:t>Hier Objekt einfügen</a:t>
            </a:r>
          </a:p>
        </p:txBody>
      </p:sp>
      <p:sp>
        <p:nvSpPr>
          <p:cNvPr id="14" name="Inhaltsplatzhalter 8"/>
          <p:cNvSpPr>
            <a:spLocks noGrp="1"/>
          </p:cNvSpPr>
          <p:nvPr>
            <p:ph sz="quarter" idx="18" hasCustomPrompt="1"/>
          </p:nvPr>
        </p:nvSpPr>
        <p:spPr>
          <a:xfrm>
            <a:off x="15896987" y="11593909"/>
            <a:ext cx="11311280" cy="17901055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de-DE" dirty="0"/>
              <a:t>Hier Objekt einfügen</a:t>
            </a:r>
          </a:p>
        </p:txBody>
      </p:sp>
      <p:pic>
        <p:nvPicPr>
          <p:cNvPr id="9" name="Grafik 8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4826" y="2675416"/>
            <a:ext cx="4172438" cy="6046282"/>
          </a:xfrm>
          <a:prstGeom prst="rect">
            <a:avLst/>
          </a:prstGeom>
        </p:spPr>
      </p:pic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76375" y="40437781"/>
            <a:ext cx="16862608" cy="1419456"/>
          </a:xfrm>
          <a:prstGeom prst="rect">
            <a:avLst/>
          </a:prstGeom>
        </p:spPr>
        <p:txBody>
          <a:bodyPr/>
          <a:lstStyle>
            <a:lvl1pPr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Valentina Merkel, Wirtschaftsingenieurwesen</a:t>
            </a: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>
          <a:xfrm>
            <a:off x="21952982" y="40437781"/>
            <a:ext cx="7065328" cy="1419456"/>
          </a:xfrm>
          <a:prstGeom prst="rect">
            <a:avLst/>
          </a:prstGeom>
        </p:spPr>
        <p:txBody>
          <a:bodyPr/>
          <a:lstStyle>
            <a:lvl1pPr algn="r"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fld id="{33812B06-3FC2-4B6A-B47E-FFDD3C5C2E8E}" type="datetime1">
              <a:rPr lang="de-DE" smtClean="0"/>
              <a:t>06.10.2024</a:t>
            </a:fld>
            <a:endParaRPr lang="de-DE" dirty="0"/>
          </a:p>
        </p:txBody>
      </p:sp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576375" y="10256133"/>
            <a:ext cx="23486187" cy="28677980"/>
          </a:xfrm>
        </p:spPr>
        <p:txBody>
          <a:bodyPr numCol="2" spcCol="1644264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5" name="Grafik 4" descr="8-7-6-5-4-3-4-5-6-7-8_S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4826" y="2675416"/>
            <a:ext cx="4172438" cy="6046282"/>
          </a:xfrm>
          <a:prstGeom prst="rect">
            <a:avLst/>
          </a:prstGeom>
        </p:spPr>
      </p:pic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576375" y="40437781"/>
            <a:ext cx="16862608" cy="1419456"/>
          </a:xfrm>
          <a:prstGeom prst="rect">
            <a:avLst/>
          </a:prstGeom>
        </p:spPr>
        <p:txBody>
          <a:bodyPr/>
          <a:lstStyle>
            <a:lvl1pPr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Valentina Merkel, Wirtschaftsingenieurwesen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21952982" y="40437781"/>
            <a:ext cx="7065328" cy="1419456"/>
          </a:xfrm>
          <a:prstGeom prst="rect">
            <a:avLst/>
          </a:prstGeom>
        </p:spPr>
        <p:txBody>
          <a:bodyPr/>
          <a:lstStyle>
            <a:lvl1pPr algn="r">
              <a:defRPr sz="4600">
                <a:latin typeface="Arial" pitchFamily="34" charset="0"/>
                <a:cs typeface="Arial" pitchFamily="34" charset="0"/>
              </a:defRPr>
            </a:lvl1pPr>
          </a:lstStyle>
          <a:p>
            <a:fld id="{3002EEF1-8EAF-4B9F-B6A1-3DDF1CCAE2AF}" type="datetime1">
              <a:rPr lang="de-DE" smtClean="0"/>
              <a:t>06.10.2024</a:t>
            </a:fld>
            <a:endParaRPr lang="de-DE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10538"/>
      </p:ext>
    </p:extLst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910" y="27508444"/>
            <a:ext cx="25737979" cy="850224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910" y="18144085"/>
            <a:ext cx="25737979" cy="936436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0713"/>
      </p:ext>
    </p:extLst>
  </p:cSld>
  <p:clrMapOvr>
    <a:masterClrMapping/>
  </p:clrMapOvr>
  <p:hf sldNum="0"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13999" y="9988663"/>
            <a:ext cx="13373656" cy="28251647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392321" y="9988663"/>
            <a:ext cx="13373656" cy="28251647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46673"/>
      </p:ext>
    </p:extLst>
  </p:cSld>
  <p:clrMapOvr>
    <a:masterClrMapping/>
  </p:clrMapOvr>
  <p:hf sldNum="0"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4001" y="9582373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4001" y="13575850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81811" y="9582373"/>
            <a:ext cx="13384168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81811" y="13575850"/>
            <a:ext cx="13384168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17375"/>
      </p:ext>
    </p:extLst>
  </p:cSld>
  <p:clrMapOvr>
    <a:masterClrMapping/>
  </p:clrMapOvr>
  <p:hf sldNum="0"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89527"/>
      </p:ext>
    </p:extLst>
  </p:cSld>
  <p:clrMapOvr>
    <a:masterClrMapping/>
  </p:clrMapOvr>
  <p:hf sldNum="0"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63303"/>
      </p:ext>
    </p:extLst>
  </p:cSld>
  <p:clrMapOvr>
    <a:masterClrMapping/>
  </p:clrMapOvr>
  <p:hf sldNum="0"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4002" y="1704414"/>
            <a:ext cx="9961904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8629" y="1704418"/>
            <a:ext cx="16927350" cy="36535892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4002" y="8958085"/>
            <a:ext cx="9961904" cy="29282224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20598"/>
      </p:ext>
    </p:extLst>
  </p:cSld>
  <p:clrMapOvr>
    <a:masterClrMapping/>
  </p:clrMapOvr>
  <p:hf sldNum="0"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5088" y="29965970"/>
            <a:ext cx="18167985" cy="3537654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5088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5088" y="33503624"/>
            <a:ext cx="18167985" cy="5024051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7723"/>
      </p:ext>
    </p:extLst>
  </p:cSld>
  <p:clrMapOvr>
    <a:masterClrMapping/>
  </p:clrMapOvr>
  <p:hf sldNum="0"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3999" y="1714327"/>
            <a:ext cx="27251978" cy="7134755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999" y="9988663"/>
            <a:ext cx="27251978" cy="28251647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3998" y="39677167"/>
            <a:ext cx="7065328" cy="227915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688DF-D657-4E18-9C21-440C97F145D3}" type="datetime1">
              <a:rPr lang="de-DE" smtClean="0"/>
              <a:t>06.10.2024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45658" y="39677167"/>
            <a:ext cx="9588659" cy="227915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Valentina Merkel, Wirtschaftsingenieurwesen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700649" y="39677167"/>
            <a:ext cx="7065328" cy="227915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540C-44DA-4F69-89C9-7C84606640D3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827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49" r:id="rId12"/>
    <p:sldLayoutId id="2147483650" r:id="rId13"/>
    <p:sldLayoutId id="2147483652" r:id="rId14"/>
    <p:sldLayoutId id="2147483653" r:id="rId15"/>
    <p:sldLayoutId id="2147483654" r:id="rId16"/>
  </p:sldLayoutIdLst>
  <p:transition>
    <p:wipe dir="r"/>
  </p:transition>
  <p:hf sldNum="0" hdr="0"/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999" y="785013"/>
            <a:ext cx="27251978" cy="5449196"/>
          </a:xfrm>
        </p:spPr>
        <p:txBody>
          <a:bodyPr anchor="t">
            <a:normAutofit/>
          </a:bodyPr>
          <a:lstStyle/>
          <a:p>
            <a:pPr algn="l"/>
            <a:r>
              <a:rPr lang="de-DE" sz="9600" dirty="0" err="1">
                <a:latin typeface="Arial" pitchFamily="34" charset="0"/>
                <a:cs typeface="Arial" pitchFamily="34" charset="0"/>
              </a:rPr>
              <a:t>Etch</a:t>
            </a:r>
            <a:r>
              <a:rPr lang="de-DE" sz="9600" dirty="0">
                <a:latin typeface="Arial" pitchFamily="34" charset="0"/>
                <a:cs typeface="Arial" pitchFamily="34" charset="0"/>
              </a:rPr>
              <a:t>-A-Sketch</a:t>
            </a:r>
            <a:br>
              <a:rPr lang="de-DE" sz="9600" dirty="0">
                <a:latin typeface="Arial" pitchFamily="34" charset="0"/>
                <a:cs typeface="Arial" pitchFamily="34" charset="0"/>
              </a:rPr>
            </a:br>
            <a:r>
              <a:rPr lang="de-DE" sz="9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… mit Roboter UR3</a:t>
            </a:r>
            <a:endParaRPr lang="de-DE" sz="14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0" y="4338366"/>
            <a:ext cx="30279975" cy="4377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ußzeilenplatzhalter 4"/>
          <p:cNvSpPr txBox="1">
            <a:spLocks/>
          </p:cNvSpPr>
          <p:nvPr/>
        </p:nvSpPr>
        <p:spPr>
          <a:xfrm>
            <a:off x="0" y="39601984"/>
            <a:ext cx="18609460" cy="3290494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defPPr>
              <a:defRPr lang="de-DE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4800" dirty="0">
                <a:latin typeface="Arial" pitchFamily="34" charset="0"/>
                <a:cs typeface="Arial" pitchFamily="34" charset="0"/>
              </a:rPr>
              <a:t>Henning Lütkemeier</a:t>
            </a:r>
          </a:p>
          <a:p>
            <a:pPr algn="l"/>
            <a:r>
              <a:rPr lang="de-DE" sz="4800" dirty="0">
                <a:latin typeface="Arial" pitchFamily="34" charset="0"/>
                <a:cs typeface="Arial" pitchFamily="34" charset="0"/>
              </a:rPr>
              <a:t>Projektarbeit 2024</a:t>
            </a:r>
          </a:p>
          <a:p>
            <a:pPr algn="l"/>
            <a:r>
              <a:rPr lang="de-DE" sz="4800" dirty="0">
                <a:latin typeface="Arial" pitchFamily="34" charset="0"/>
                <a:cs typeface="Arial" pitchFamily="34" charset="0"/>
              </a:rPr>
              <a:t>Betreuer: Prof. Dr.-Ing. Mirek Göbel</a:t>
            </a:r>
          </a:p>
          <a:p>
            <a:pPr algn="l"/>
            <a:endParaRPr lang="de-DE" sz="4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Gerade Verbindung 17"/>
          <p:cNvCxnSpPr/>
          <p:nvPr/>
        </p:nvCxnSpPr>
        <p:spPr>
          <a:xfrm>
            <a:off x="0" y="39608335"/>
            <a:ext cx="30279975" cy="0"/>
          </a:xfrm>
          <a:prstGeom prst="line">
            <a:avLst/>
          </a:prstGeom>
          <a:ln w="1905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A:\Projekte\Corporate Design Projekte\Logos_Signaturen\gif\HSHL_Logo_vertikal_RGB_red_mediumblue_2016_09_28 Kopie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7251" y="1170014"/>
            <a:ext cx="2816060" cy="2395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ABA05C6-4B7D-F635-1B7F-8CABE3B72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2251" y="29085794"/>
            <a:ext cx="14651495" cy="902143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8882072-F7B6-0F20-7F88-7B0B10D30DBC}"/>
              </a:ext>
            </a:extLst>
          </p:cNvPr>
          <p:cNvSpPr txBox="1"/>
          <p:nvPr/>
        </p:nvSpPr>
        <p:spPr>
          <a:xfrm>
            <a:off x="2538587" y="5115798"/>
            <a:ext cx="25418824" cy="10633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500" b="1" dirty="0"/>
              <a:t>Was ist </a:t>
            </a:r>
            <a:r>
              <a:rPr lang="de-DE" sz="7500" b="1" dirty="0" err="1"/>
              <a:t>Etch</a:t>
            </a:r>
            <a:r>
              <a:rPr lang="de-DE" sz="7500" b="1" dirty="0"/>
              <a:t>-A-Sketch?</a:t>
            </a:r>
            <a:endParaRPr lang="de-DE" sz="7500" dirty="0"/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de-DE" sz="6600" dirty="0"/>
              <a:t>Ein mechanisches Zeichenspielzeug, das 1960 von André </a:t>
            </a:r>
            <a:r>
              <a:rPr lang="de-DE" sz="6600" dirty="0" err="1"/>
              <a:t>Cassagnes</a:t>
            </a:r>
            <a:r>
              <a:rPr lang="de-DE" sz="6600" dirty="0"/>
              <a:t> erfunden wurde.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de-DE" sz="6600" dirty="0"/>
              <a:t>Besondere Malweise, kontinuierliche Linien ohne absetzen des „Stiftes“</a:t>
            </a:r>
          </a:p>
          <a:p>
            <a:pPr marL="1143000" indent="-1143000">
              <a:buFont typeface="Wingdings" panose="05000000000000000000" pitchFamily="2" charset="2"/>
              <a:buChar char="Ø"/>
            </a:pPr>
            <a:r>
              <a:rPr lang="de-DE" sz="6600" dirty="0"/>
              <a:t>Dieses Projekt veranschaulicht auf unterhaltsame Weise, wie Roboter in der Lage sind, kollaborative Aufgaben zwischen Mensch und Roboter präzise und effizient zu übernehmen.</a:t>
            </a:r>
          </a:p>
          <a:p>
            <a:endParaRPr lang="de-DE" sz="6600" dirty="0"/>
          </a:p>
          <a:p>
            <a:endParaRPr lang="de-DE" dirty="0"/>
          </a:p>
        </p:txBody>
      </p:sp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45D9A255-696D-E986-4D5D-B0C8B4D602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2181724"/>
              </p:ext>
            </p:extLst>
          </p:nvPr>
        </p:nvGraphicFramePr>
        <p:xfrm>
          <a:off x="2787785" y="13677762"/>
          <a:ext cx="24704403" cy="16985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3AE490CB-5D1A-F961-69DE-5FB2CD8E89D9}"/>
              </a:ext>
            </a:extLst>
          </p:cNvPr>
          <p:cNvSpPr txBox="1"/>
          <p:nvPr/>
        </p:nvSpPr>
        <p:spPr>
          <a:xfrm>
            <a:off x="7929114" y="38174270"/>
            <a:ext cx="1657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https://www.reddit.com/r/etchasketch/comments/cjfjif/what_happens_inside_the_etch_a_sketch/?rdt=43013</a:t>
            </a:r>
          </a:p>
        </p:txBody>
      </p:sp>
    </p:spTree>
    <p:extLst>
      <p:ext uri="{BB962C8B-B14F-4D97-AF65-F5344CB8AC3E}">
        <p14:creationId xmlns:p14="http://schemas.microsoft.com/office/powerpoint/2010/main" val="173157553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</Words>
  <Application>Microsoft Office PowerPoint</Application>
  <PresentationFormat>Benutzerdefiniert</PresentationFormat>
  <Paragraphs>15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</vt:lpstr>
      <vt:lpstr>Etch-A-Sketch … mit Roboter UR3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jakob</dc:creator>
  <cp:lastModifiedBy>Henning Luetkemeier</cp:lastModifiedBy>
  <cp:revision>620</cp:revision>
  <cp:lastPrinted>2024-10-06T08:41:52Z</cp:lastPrinted>
  <dcterms:created xsi:type="dcterms:W3CDTF">2010-06-30T08:45:51Z</dcterms:created>
  <dcterms:modified xsi:type="dcterms:W3CDTF">2024-10-06T09:17:59Z</dcterms:modified>
</cp:coreProperties>
</file>