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6357" autoAdjust="0"/>
  </p:normalViewPr>
  <p:slideViewPr>
    <p:cSldViewPr snapToGrid="0">
      <p:cViewPr>
        <p:scale>
          <a:sx n="200" d="100"/>
          <a:sy n="200" d="100"/>
        </p:scale>
        <p:origin x="-51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DE481-3423-4EA8-8FB7-5C6913E9C046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C7851-F317-41F7-B3CC-75B158F6CC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79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9C7851-F317-41F7-B3CC-75B158F6CC9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25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270B7-09BE-496A-8348-98D2611D1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BCE6F6-1149-493C-B8E8-BA74D5C2D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F6A598-2F42-45C9-B90E-2A2A7FC3D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586F06-01E3-44EF-9B42-5E1EB3BE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9FA34F-C74D-4267-9361-ACBB6AA9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37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27C049-216E-44AB-BE2C-6D0EFC44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F9B014-8481-4241-B382-89161154B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032C72-B412-4C38-98D1-59D737A3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27D17C-76D0-4643-944D-BD57FF49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334CE4-073D-4BB2-871A-9BFE1FD5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28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214A631-6578-478A-B89D-615640D34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29E59F3-3FFF-4415-91C4-39392CEDB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7E115E-49A2-4EAB-8157-1392489BA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087A41-6C66-49BD-B23A-623DBE69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831819-D5D8-4D1B-B396-4EE3A038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07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1E8E21-18DF-4CCD-8425-9D698DB9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3773F3-B9A5-44D4-BE9D-6D1596806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0630BD-35EB-45C4-8B8C-E3EB4443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D5AA1D-6A06-4B52-A1C2-26C26EE0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401497-8ACC-4D5B-94B9-A2DA4DAD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47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9720F-ECC6-4D72-87A8-FAEE7243A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67F56A-CC87-4C2B-BC5A-DB2AC22FA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91FFC9-CD7D-416B-8923-D80C4DCB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FD0105-C4CF-4496-AEE9-F874F54B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785E45-60CF-4368-9C6D-34470413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32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B220F-B5E7-4AE0-A0A8-E4BE603E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AFBB4D-8CF5-452A-9F64-47F4B6E7E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137CE4-07E3-4344-BC62-B2670F777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B9D783-8D2C-4846-9024-B80B014B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593C9C-46BA-49C5-B1C5-91948ECC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0694FA-029F-4295-B90D-A31CB466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36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FA33D5-1404-4FC5-A27D-A2037EE1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C53F3F-5C75-4EE6-B367-30962A15F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4AF174-4E46-4768-8AB8-90C291141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AF47C0D-62EE-40E4-ADCB-FEAB2A318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C2DA61B-81D9-4E4A-A6B4-0ABA67809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FE54A33-73F9-418C-8FDE-50152D8D1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ACB6006-8E1F-40B6-8CB7-782C6E3B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A73BA36-2730-4382-AA5C-71E8CF08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36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2FD69-9449-48F4-BF77-885970E3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4F863A0-D2DD-45DF-A402-83CC885D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6C625-A4E0-4D91-B443-1D947CAF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238B88-1D8A-4158-9B48-8D83FA291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47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5A41DF3-17DE-4822-9125-320663612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2D8FD50-EE91-4AB0-BF03-2012A82AE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E4AB4B-E58B-4E58-9298-9308AD9C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0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38C75-E2EF-4F1D-A903-CB524B804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0A957D-75AB-446A-AD3B-FF1D0FFE9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56B102-1631-4F85-B840-7C6F1518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8EECC7-E802-4C8F-AB04-F82F32BC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933511-95C3-43ED-B6E8-8808977D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407254-92C2-4EBF-BDC9-FAB51B2B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8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A1784-3EEE-42DD-8BF7-CD97ABA9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990EB0A-BEE2-42E3-AAFE-A1CCA499A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042C6B0-6777-4CDF-9C34-72BE29108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B1661A-2994-4E1C-B508-041A9ECF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FB7573-7BA5-4908-A737-E68FA1AB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261FAD-0071-46F7-A166-C97A8BBF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75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D3FDE9B-BCE6-42D1-8463-84712402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3E429D-4028-420B-9CBE-286F3DC63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E3B7BA-5F7B-4F2A-AE28-652D71510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D585-C789-43C0-B139-65CE3332C2C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8883C0-15CB-4F79-8700-871D8DF72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06A2F-E609-45EF-A063-97A407144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12F16-FEE5-4659-A7C2-736F50C3B6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60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4E1769E5-045B-440B-ADBF-5B72D4AFB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877" y="1878012"/>
            <a:ext cx="9072245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rafik 37">
            <a:extLst>
              <a:ext uri="{FF2B5EF4-FFF2-40B4-BE49-F238E27FC236}">
                <a16:creationId xmlns:a16="http://schemas.microsoft.com/office/drawing/2014/main" id="{632B6B64-9210-462E-A017-EE2476EEE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098" y="2736916"/>
            <a:ext cx="1729992" cy="757578"/>
          </a:xfrm>
          <a:prstGeom prst="rect">
            <a:avLst/>
          </a:prstGeom>
        </p:spPr>
      </p:pic>
      <p:sp>
        <p:nvSpPr>
          <p:cNvPr id="10" name="Textfeld 74">
            <a:extLst>
              <a:ext uri="{FF2B5EF4-FFF2-40B4-BE49-F238E27FC236}">
                <a16:creationId xmlns:a16="http://schemas.microsoft.com/office/drawing/2014/main" id="{0E4C0117-4756-41B4-8A8D-64842F6CC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537" y="2664286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-QM1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74" name="Grafik 2073">
            <a:extLst>
              <a:ext uri="{FF2B5EF4-FFF2-40B4-BE49-F238E27FC236}">
                <a16:creationId xmlns:a16="http://schemas.microsoft.com/office/drawing/2014/main" id="{463B124E-1932-40EF-B7E5-1207225E67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301726" y="4873782"/>
            <a:ext cx="1087520" cy="829393"/>
          </a:xfrm>
          <a:prstGeom prst="rect">
            <a:avLst/>
          </a:prstGeom>
        </p:spPr>
      </p:pic>
      <p:pic>
        <p:nvPicPr>
          <p:cNvPr id="2103" name="Grafik 117">
            <a:extLst>
              <a:ext uri="{FF2B5EF4-FFF2-40B4-BE49-F238E27FC236}">
                <a16:creationId xmlns:a16="http://schemas.microsoft.com/office/drawing/2014/main" id="{3EB77716-516F-4461-AEFF-7E9B79126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001" y="998417"/>
            <a:ext cx="10747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Grafik 112" descr="Elektro-Pneumatik: Zylinder">
            <a:extLst>
              <a:ext uri="{FF2B5EF4-FFF2-40B4-BE49-F238E27FC236}">
                <a16:creationId xmlns:a16="http://schemas.microsoft.com/office/drawing/2014/main" id="{C5A2C925-9478-433B-A7CD-311988E99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180" y="989740"/>
            <a:ext cx="10795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EBF3B6AF-F57E-48D7-9247-9BA557B10B84}"/>
              </a:ext>
            </a:extLst>
          </p:cNvPr>
          <p:cNvCxnSpPr/>
          <p:nvPr/>
        </p:nvCxnSpPr>
        <p:spPr>
          <a:xfrm flipH="1">
            <a:off x="5068850" y="4041875"/>
            <a:ext cx="6350" cy="2216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B8E3540-93CB-4D61-AE3C-2933714B1B59}"/>
              </a:ext>
            </a:extLst>
          </p:cNvPr>
          <p:cNvCxnSpPr>
            <a:cxnSpLocks/>
          </p:cNvCxnSpPr>
          <p:nvPr/>
        </p:nvCxnSpPr>
        <p:spPr>
          <a:xfrm>
            <a:off x="797626" y="2918932"/>
            <a:ext cx="1" cy="15801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D2F15CAD-D7A3-4EF7-98E7-6870AB2F340B}"/>
              </a:ext>
            </a:extLst>
          </p:cNvPr>
          <p:cNvCxnSpPr/>
          <p:nvPr/>
        </p:nvCxnSpPr>
        <p:spPr>
          <a:xfrm>
            <a:off x="8806543" y="4700186"/>
            <a:ext cx="0" cy="1289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AF13B969-ABF6-4312-BE0F-E60BC9A423A0}"/>
              </a:ext>
            </a:extLst>
          </p:cNvPr>
          <p:cNvCxnSpPr/>
          <p:nvPr/>
        </p:nvCxnSpPr>
        <p:spPr>
          <a:xfrm flipH="1">
            <a:off x="5928428" y="5602666"/>
            <a:ext cx="0" cy="802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Gleichschenkliges Dreieck 33">
            <a:extLst>
              <a:ext uri="{FF2B5EF4-FFF2-40B4-BE49-F238E27FC236}">
                <a16:creationId xmlns:a16="http://schemas.microsoft.com/office/drawing/2014/main" id="{017DFFA4-FDFA-4E35-A233-786882002BB4}"/>
              </a:ext>
            </a:extLst>
          </p:cNvPr>
          <p:cNvSpPr/>
          <p:nvPr/>
        </p:nvSpPr>
        <p:spPr>
          <a:xfrm rot="151688">
            <a:off x="5836988" y="6397051"/>
            <a:ext cx="179705" cy="14351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4" name="Textfeld 80">
            <a:extLst>
              <a:ext uri="{FF2B5EF4-FFF2-40B4-BE49-F238E27FC236}">
                <a16:creationId xmlns:a16="http://schemas.microsoft.com/office/drawing/2014/main" id="{2CC52DDC-0D90-460B-8490-1EF2199B2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371" y="948340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feld 79">
            <a:extLst>
              <a:ext uri="{FF2B5EF4-FFF2-40B4-BE49-F238E27FC236}">
                <a16:creationId xmlns:a16="http://schemas.microsoft.com/office/drawing/2014/main" id="{6C5A13B6-B270-46ED-AFF4-9269F62FB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629" y="949490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-BG2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feld 77">
            <a:extLst>
              <a:ext uri="{FF2B5EF4-FFF2-40B4-BE49-F238E27FC236}">
                <a16:creationId xmlns:a16="http://schemas.microsoft.com/office/drawing/2014/main" id="{87FF64A6-9114-481E-8153-B107F2DBA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8355" y="932572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-BG4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feld 78">
            <a:extLst>
              <a:ext uri="{FF2B5EF4-FFF2-40B4-BE49-F238E27FC236}">
                <a16:creationId xmlns:a16="http://schemas.microsoft.com/office/drawing/2014/main" id="{895E389D-59D9-499D-9067-BDF4AD6AC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5813" y="935963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-BG3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8" name="Textfeld 68">
            <a:extLst>
              <a:ext uri="{FF2B5EF4-FFF2-40B4-BE49-F238E27FC236}">
                <a16:creationId xmlns:a16="http://schemas.microsoft.com/office/drawing/2014/main" id="{D1E0C217-17DC-4209-A7A4-031B4105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777" y="1059572"/>
            <a:ext cx="481012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9" name="Textfeld 66">
            <a:extLst>
              <a:ext uri="{FF2B5EF4-FFF2-40B4-BE49-F238E27FC236}">
                <a16:creationId xmlns:a16="http://schemas.microsoft.com/office/drawing/2014/main" id="{1FBE02C6-DA16-4997-B72D-25EFDB9EE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743" y="1072691"/>
            <a:ext cx="481012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-MM3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0" name="Textfeld 67">
            <a:extLst>
              <a:ext uri="{FF2B5EF4-FFF2-40B4-BE49-F238E27FC236}">
                <a16:creationId xmlns:a16="http://schemas.microsoft.com/office/drawing/2014/main" id="{9BCBB6E1-325C-45DF-B3EA-3345E15ED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121" y="1072162"/>
            <a:ext cx="498475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-MM2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1" name="Textfeld 21">
            <a:extLst>
              <a:ext uri="{FF2B5EF4-FFF2-40B4-BE49-F238E27FC236}">
                <a16:creationId xmlns:a16="http://schemas.microsoft.com/office/drawing/2014/main" id="{3F973187-9183-4514-B58C-0A22D1C0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094" y="1582074"/>
            <a:ext cx="422275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-RN3 </a:t>
            </a: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2" name="Textfeld 49">
            <a:extLst>
              <a:ext uri="{FF2B5EF4-FFF2-40B4-BE49-F238E27FC236}">
                <a16:creationId xmlns:a16="http://schemas.microsoft.com/office/drawing/2014/main" id="{8C72F739-BBC5-4211-8DD2-10C517D23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208" y="1455822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-RN1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7" name="Textfeld 10">
            <a:extLst>
              <a:ext uri="{FF2B5EF4-FFF2-40B4-BE49-F238E27FC236}">
                <a16:creationId xmlns:a16="http://schemas.microsoft.com/office/drawing/2014/main" id="{4DE23B15-6614-428A-86D8-B520DD2C8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851" y="6142530"/>
            <a:ext cx="457200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-GQ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4" name="Grafik 117">
            <a:extLst>
              <a:ext uri="{FF2B5EF4-FFF2-40B4-BE49-F238E27FC236}">
                <a16:creationId xmlns:a16="http://schemas.microsoft.com/office/drawing/2014/main" id="{DEFE39A0-A92D-4FA4-8C0B-FA19A84FA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658" y="998417"/>
            <a:ext cx="10747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Grafik 117">
            <a:extLst>
              <a:ext uri="{FF2B5EF4-FFF2-40B4-BE49-F238E27FC236}">
                <a16:creationId xmlns:a16="http://schemas.microsoft.com/office/drawing/2014/main" id="{B6B91C01-80BF-431C-A608-42139E82E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315" y="990063"/>
            <a:ext cx="10747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Grafik 117">
            <a:extLst>
              <a:ext uri="{FF2B5EF4-FFF2-40B4-BE49-F238E27FC236}">
                <a16:creationId xmlns:a16="http://schemas.microsoft.com/office/drawing/2014/main" id="{B13C706D-C131-44B4-8F9E-AB4067E7C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537" y="990116"/>
            <a:ext cx="10747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feld 77">
            <a:extLst>
              <a:ext uri="{FF2B5EF4-FFF2-40B4-BE49-F238E27FC236}">
                <a16:creationId xmlns:a16="http://schemas.microsoft.com/office/drawing/2014/main" id="{BEF1242C-5244-40A3-A6D5-03641420E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3116" y="506018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Magazin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Textfeld 77">
            <a:extLst>
              <a:ext uri="{FF2B5EF4-FFF2-40B4-BE49-F238E27FC236}">
                <a16:creationId xmlns:a16="http://schemas.microsoft.com/office/drawing/2014/main" id="{43FF13B7-3C1D-4BA7-AFF5-6371261BA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001" y="513870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Magazin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Textfeld 77">
            <a:extLst>
              <a:ext uri="{FF2B5EF4-FFF2-40B4-BE49-F238E27FC236}">
                <a16:creationId xmlns:a16="http://schemas.microsoft.com/office/drawing/2014/main" id="{EF5E9DB7-E6F9-4BE5-8DA4-63CBCBE49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9098" y="507764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Magazin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Textfeld 77">
            <a:extLst>
              <a:ext uri="{FF2B5EF4-FFF2-40B4-BE49-F238E27FC236}">
                <a16:creationId xmlns:a16="http://schemas.microsoft.com/office/drawing/2014/main" id="{4C07A8D2-1108-4CA2-917F-4BCB7FC81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099" y="507764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Entnahmevorrichtung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Textfeld 77">
            <a:extLst>
              <a:ext uri="{FF2B5EF4-FFF2-40B4-BE49-F238E27FC236}">
                <a16:creationId xmlns:a16="http://schemas.microsoft.com/office/drawing/2014/main" id="{D04A5A74-D567-4314-B352-D3D2B5DB9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0164" y="507764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Magazin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8" name="Grafik 114" descr="Drosselrückschlagventil – Wikipedia">
            <a:extLst>
              <a:ext uri="{FF2B5EF4-FFF2-40B4-BE49-F238E27FC236}">
                <a16:creationId xmlns:a16="http://schemas.microsoft.com/office/drawing/2014/main" id="{D3ABE752-A2D7-48DC-8FEA-19847A4A8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52" y="1557833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feld 67">
            <a:extLst>
              <a:ext uri="{FF2B5EF4-FFF2-40B4-BE49-F238E27FC236}">
                <a16:creationId xmlns:a16="http://schemas.microsoft.com/office/drawing/2014/main" id="{12303E28-76C4-4FD4-9422-0577B6F50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8380" y="1069683"/>
            <a:ext cx="498475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-MM4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feld 67">
            <a:extLst>
              <a:ext uri="{FF2B5EF4-FFF2-40B4-BE49-F238E27FC236}">
                <a16:creationId xmlns:a16="http://schemas.microsoft.com/office/drawing/2014/main" id="{47205805-002E-4C6D-9EAA-E7545D0A1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6550" y="1062963"/>
            <a:ext cx="498475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-MM5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" name="Grafik 103">
            <a:extLst>
              <a:ext uri="{FF2B5EF4-FFF2-40B4-BE49-F238E27FC236}">
                <a16:creationId xmlns:a16="http://schemas.microsoft.com/office/drawing/2014/main" id="{D33A9F35-7755-48B8-8C71-6B109CCE3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9223" y="2730589"/>
            <a:ext cx="1729992" cy="757578"/>
          </a:xfrm>
          <a:prstGeom prst="rect">
            <a:avLst/>
          </a:prstGeom>
        </p:spPr>
      </p:pic>
      <p:pic>
        <p:nvPicPr>
          <p:cNvPr id="105" name="Grafik 104">
            <a:extLst>
              <a:ext uri="{FF2B5EF4-FFF2-40B4-BE49-F238E27FC236}">
                <a16:creationId xmlns:a16="http://schemas.microsoft.com/office/drawing/2014/main" id="{F8351346-0ECB-409D-8804-C148E8C03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004" y="2735542"/>
            <a:ext cx="1729992" cy="757578"/>
          </a:xfrm>
          <a:prstGeom prst="rect">
            <a:avLst/>
          </a:prstGeom>
        </p:spPr>
      </p:pic>
      <p:pic>
        <p:nvPicPr>
          <p:cNvPr id="106" name="Grafik 105">
            <a:extLst>
              <a:ext uri="{FF2B5EF4-FFF2-40B4-BE49-F238E27FC236}">
                <a16:creationId xmlns:a16="http://schemas.microsoft.com/office/drawing/2014/main" id="{E8F58375-3C15-4AEE-A981-5ED74CD8C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374" y="2735542"/>
            <a:ext cx="1729992" cy="757578"/>
          </a:xfrm>
          <a:prstGeom prst="rect">
            <a:avLst/>
          </a:prstGeom>
        </p:spPr>
      </p:pic>
      <p:pic>
        <p:nvPicPr>
          <p:cNvPr id="107" name="Grafik 106">
            <a:extLst>
              <a:ext uri="{FF2B5EF4-FFF2-40B4-BE49-F238E27FC236}">
                <a16:creationId xmlns:a16="http://schemas.microsoft.com/office/drawing/2014/main" id="{F3ED2E73-5E0A-4B70-9802-E9AC295DE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8910" y="2730589"/>
            <a:ext cx="1729992" cy="757578"/>
          </a:xfrm>
          <a:prstGeom prst="rect">
            <a:avLst/>
          </a:prstGeom>
        </p:spPr>
      </p:pic>
      <p:sp>
        <p:nvSpPr>
          <p:cNvPr id="48" name="Textfeld 74">
            <a:extLst>
              <a:ext uri="{FF2B5EF4-FFF2-40B4-BE49-F238E27FC236}">
                <a16:creationId xmlns:a16="http://schemas.microsoft.com/office/drawing/2014/main" id="{E0BDEB39-7167-46DE-A609-D1D50FEE3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9927" y="2664286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feld 74">
            <a:extLst>
              <a:ext uri="{FF2B5EF4-FFF2-40B4-BE49-F238E27FC236}">
                <a16:creationId xmlns:a16="http://schemas.microsoft.com/office/drawing/2014/main" id="{DECC50E7-05EB-43BF-9A7B-A79ECB78C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3041" y="2664286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Textfeld 74">
            <a:extLst>
              <a:ext uri="{FF2B5EF4-FFF2-40B4-BE49-F238E27FC236}">
                <a16:creationId xmlns:a16="http://schemas.microsoft.com/office/drawing/2014/main" id="{43F3DFAF-A7F2-4730-B858-E48EB644B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813" y="2664286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feld 74">
            <a:extLst>
              <a:ext uri="{FF2B5EF4-FFF2-40B4-BE49-F238E27FC236}">
                <a16:creationId xmlns:a16="http://schemas.microsoft.com/office/drawing/2014/main" id="{2623FC8E-497D-405E-AF73-E03407C5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6007" y="2664286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923C79F6-C2AE-4B9C-B67F-740E803513BC}"/>
              </a:ext>
            </a:extLst>
          </p:cNvPr>
          <p:cNvGrpSpPr/>
          <p:nvPr/>
        </p:nvGrpSpPr>
        <p:grpSpPr>
          <a:xfrm>
            <a:off x="2041457" y="3324668"/>
            <a:ext cx="92936" cy="305159"/>
            <a:chOff x="2041457" y="2906654"/>
            <a:chExt cx="92936" cy="305159"/>
          </a:xfrm>
        </p:grpSpPr>
        <p:sp>
          <p:nvSpPr>
            <p:cNvPr id="53" name="Gleichschenkliges Dreieck 52">
              <a:extLst>
                <a:ext uri="{FF2B5EF4-FFF2-40B4-BE49-F238E27FC236}">
                  <a16:creationId xmlns:a16="http://schemas.microsoft.com/office/drawing/2014/main" id="{1DC061EB-3E02-4F6B-9D32-B1CD0620641B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586F729B-DEEC-45B4-891B-7E7292D1BD7C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E1BB103B-7D42-4CEA-B664-73578A017867}"/>
              </a:ext>
            </a:extLst>
          </p:cNvPr>
          <p:cNvGrpSpPr/>
          <p:nvPr/>
        </p:nvGrpSpPr>
        <p:grpSpPr>
          <a:xfrm>
            <a:off x="3887111" y="3324488"/>
            <a:ext cx="92936" cy="305159"/>
            <a:chOff x="2041457" y="2906654"/>
            <a:chExt cx="92936" cy="305159"/>
          </a:xfrm>
        </p:grpSpPr>
        <p:sp>
          <p:nvSpPr>
            <p:cNvPr id="61" name="Gleichschenkliges Dreieck 60">
              <a:extLst>
                <a:ext uri="{FF2B5EF4-FFF2-40B4-BE49-F238E27FC236}">
                  <a16:creationId xmlns:a16="http://schemas.microsoft.com/office/drawing/2014/main" id="{6F0F985C-8600-4089-91F3-FC279854FDB7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0EBCE4BD-ABB9-4BAC-8228-7344FB7F7475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4784E488-45B8-4326-9B51-76362E639242}"/>
              </a:ext>
            </a:extLst>
          </p:cNvPr>
          <p:cNvGrpSpPr/>
          <p:nvPr/>
        </p:nvGrpSpPr>
        <p:grpSpPr>
          <a:xfrm>
            <a:off x="5709954" y="3321470"/>
            <a:ext cx="92936" cy="305159"/>
            <a:chOff x="2041457" y="2906654"/>
            <a:chExt cx="92936" cy="305159"/>
          </a:xfrm>
        </p:grpSpPr>
        <p:sp>
          <p:nvSpPr>
            <p:cNvPr id="86" name="Gleichschenkliges Dreieck 85">
              <a:extLst>
                <a:ext uri="{FF2B5EF4-FFF2-40B4-BE49-F238E27FC236}">
                  <a16:creationId xmlns:a16="http://schemas.microsoft.com/office/drawing/2014/main" id="{22BF3041-18C8-4CF0-803B-27F1F2794C66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87" name="Gerader Verbinder 86">
              <a:extLst>
                <a:ext uri="{FF2B5EF4-FFF2-40B4-BE49-F238E27FC236}">
                  <a16:creationId xmlns:a16="http://schemas.microsoft.com/office/drawing/2014/main" id="{5AFB17AB-77A5-45EC-95CE-8025F784D42F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E528F856-4C55-415A-8689-321B90EA23BA}"/>
              </a:ext>
            </a:extLst>
          </p:cNvPr>
          <p:cNvGrpSpPr/>
          <p:nvPr/>
        </p:nvGrpSpPr>
        <p:grpSpPr>
          <a:xfrm>
            <a:off x="7507323" y="3319204"/>
            <a:ext cx="92936" cy="305159"/>
            <a:chOff x="2041457" y="2906654"/>
            <a:chExt cx="92936" cy="305159"/>
          </a:xfrm>
        </p:grpSpPr>
        <p:sp>
          <p:nvSpPr>
            <p:cNvPr id="89" name="Gleichschenkliges Dreieck 88">
              <a:extLst>
                <a:ext uri="{FF2B5EF4-FFF2-40B4-BE49-F238E27FC236}">
                  <a16:creationId xmlns:a16="http://schemas.microsoft.com/office/drawing/2014/main" id="{CD1DB144-219E-4993-A4D7-272EBFF15A7A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90" name="Gerader Verbinder 89">
              <a:extLst>
                <a:ext uri="{FF2B5EF4-FFF2-40B4-BE49-F238E27FC236}">
                  <a16:creationId xmlns:a16="http://schemas.microsoft.com/office/drawing/2014/main" id="{4C572C80-489F-4F18-A140-267048428CBF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0CC16E12-5285-4E29-9F36-4D8C574C4DEB}"/>
              </a:ext>
            </a:extLst>
          </p:cNvPr>
          <p:cNvGrpSpPr/>
          <p:nvPr/>
        </p:nvGrpSpPr>
        <p:grpSpPr>
          <a:xfrm>
            <a:off x="9379994" y="3318197"/>
            <a:ext cx="92936" cy="305159"/>
            <a:chOff x="2041457" y="2906654"/>
            <a:chExt cx="92936" cy="305159"/>
          </a:xfrm>
        </p:grpSpPr>
        <p:sp>
          <p:nvSpPr>
            <p:cNvPr id="92" name="Gleichschenkliges Dreieck 91">
              <a:extLst>
                <a:ext uri="{FF2B5EF4-FFF2-40B4-BE49-F238E27FC236}">
                  <a16:creationId xmlns:a16="http://schemas.microsoft.com/office/drawing/2014/main" id="{C695C16A-C002-4C12-BF48-1DE611ADDBF2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93" name="Gerader Verbinder 92">
              <a:extLst>
                <a:ext uri="{FF2B5EF4-FFF2-40B4-BE49-F238E27FC236}">
                  <a16:creationId xmlns:a16="http://schemas.microsoft.com/office/drawing/2014/main" id="{77C32BCF-02BD-4DA4-A215-BE14660F2FFD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feld 49">
            <a:extLst>
              <a:ext uri="{FF2B5EF4-FFF2-40B4-BE49-F238E27FC236}">
                <a16:creationId xmlns:a16="http://schemas.microsoft.com/office/drawing/2014/main" id="{85ADB548-94AC-4463-83AC-E784420EF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903" y="1447262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-RN2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9" name="Grafik 114" descr="Drosselrückschlagventil – Wikipedia">
            <a:extLst>
              <a:ext uri="{FF2B5EF4-FFF2-40B4-BE49-F238E27FC236}">
                <a16:creationId xmlns:a16="http://schemas.microsoft.com/office/drawing/2014/main" id="{A5087EF4-5657-4DBE-9403-C7E7717CA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308" y="1554828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Textfeld 49">
            <a:extLst>
              <a:ext uri="{FF2B5EF4-FFF2-40B4-BE49-F238E27FC236}">
                <a16:creationId xmlns:a16="http://schemas.microsoft.com/office/drawing/2014/main" id="{D888C79A-5A0B-46C0-9EA5-2BC056B87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930" y="1437973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-RN3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Textfeld 49">
            <a:extLst>
              <a:ext uri="{FF2B5EF4-FFF2-40B4-BE49-F238E27FC236}">
                <a16:creationId xmlns:a16="http://schemas.microsoft.com/office/drawing/2014/main" id="{7E9DEE76-F558-4CC4-A34B-8A3E1D726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4606" y="1431263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-RN6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feld 49">
            <a:extLst>
              <a:ext uri="{FF2B5EF4-FFF2-40B4-BE49-F238E27FC236}">
                <a16:creationId xmlns:a16="http://schemas.microsoft.com/office/drawing/2014/main" id="{F4D18D77-9187-4714-B496-8B470FD22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640" y="1431387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-RN5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Textfeld 49">
            <a:extLst>
              <a:ext uri="{FF2B5EF4-FFF2-40B4-BE49-F238E27FC236}">
                <a16:creationId xmlns:a16="http://schemas.microsoft.com/office/drawing/2014/main" id="{2CCC92BF-CB1C-44C3-AEED-94F0235C4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098" y="1434200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-RN4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0" name="Grafik 114" descr="Drosselrückschlagventil – Wikipedia">
            <a:extLst>
              <a:ext uri="{FF2B5EF4-FFF2-40B4-BE49-F238E27FC236}">
                <a16:creationId xmlns:a16="http://schemas.microsoft.com/office/drawing/2014/main" id="{B0C32C63-5811-4627-8AB6-DD29A07802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62" y="1536008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Grafik 114" descr="Drosselrückschlagventil – Wikipedia">
            <a:extLst>
              <a:ext uri="{FF2B5EF4-FFF2-40B4-BE49-F238E27FC236}">
                <a16:creationId xmlns:a16="http://schemas.microsoft.com/office/drawing/2014/main" id="{E075CAEB-1DAE-44DD-B0C6-F10AFDC1B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377" y="1533278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Grafik 114" descr="Drosselrückschlagventil – Wikipedia">
            <a:extLst>
              <a:ext uri="{FF2B5EF4-FFF2-40B4-BE49-F238E27FC236}">
                <a16:creationId xmlns:a16="http://schemas.microsoft.com/office/drawing/2014/main" id="{C271657B-D579-4C91-9CE6-44737DEE7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370" y="1531319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Grafik 114" descr="Drosselrückschlagventil – Wikipedia">
            <a:extLst>
              <a:ext uri="{FF2B5EF4-FFF2-40B4-BE49-F238E27FC236}">
                <a16:creationId xmlns:a16="http://schemas.microsoft.com/office/drawing/2014/main" id="{F15A68FA-1D1F-4B15-98E5-8DA233879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202" y="1531319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7E502D97-D005-4937-9AE7-A00E010D0BDC}"/>
              </a:ext>
            </a:extLst>
          </p:cNvPr>
          <p:cNvCxnSpPr>
            <a:cxnSpLocks/>
          </p:cNvCxnSpPr>
          <p:nvPr/>
        </p:nvCxnSpPr>
        <p:spPr>
          <a:xfrm>
            <a:off x="7561150" y="1396122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>
            <a:extLst>
              <a:ext uri="{FF2B5EF4-FFF2-40B4-BE49-F238E27FC236}">
                <a16:creationId xmlns:a16="http://schemas.microsoft.com/office/drawing/2014/main" id="{1C5FCAB5-55DA-43D3-BE70-6B99C6BE41A2}"/>
              </a:ext>
            </a:extLst>
          </p:cNvPr>
          <p:cNvCxnSpPr>
            <a:cxnSpLocks/>
          </p:cNvCxnSpPr>
          <p:nvPr/>
        </p:nvCxnSpPr>
        <p:spPr>
          <a:xfrm>
            <a:off x="9419319" y="1396122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01166D5A-3215-47D7-911A-4017CADFC8BE}"/>
              </a:ext>
            </a:extLst>
          </p:cNvPr>
          <p:cNvCxnSpPr>
            <a:cxnSpLocks/>
          </p:cNvCxnSpPr>
          <p:nvPr/>
        </p:nvCxnSpPr>
        <p:spPr>
          <a:xfrm>
            <a:off x="5743311" y="1403922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>
            <a:extLst>
              <a:ext uri="{FF2B5EF4-FFF2-40B4-BE49-F238E27FC236}">
                <a16:creationId xmlns:a16="http://schemas.microsoft.com/office/drawing/2014/main" id="{22948F47-4313-4B60-BDE9-0A9F803013BB}"/>
              </a:ext>
            </a:extLst>
          </p:cNvPr>
          <p:cNvCxnSpPr>
            <a:cxnSpLocks/>
          </p:cNvCxnSpPr>
          <p:nvPr/>
        </p:nvCxnSpPr>
        <p:spPr>
          <a:xfrm>
            <a:off x="3927898" y="1398760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10440AA7-EB3D-455A-B136-20DCD716C0D0}"/>
              </a:ext>
            </a:extLst>
          </p:cNvPr>
          <p:cNvCxnSpPr>
            <a:cxnSpLocks/>
          </p:cNvCxnSpPr>
          <p:nvPr/>
        </p:nvCxnSpPr>
        <p:spPr>
          <a:xfrm>
            <a:off x="2087925" y="1424214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EBCB7C9D-9CFB-4C0E-9BF7-4E11E7C0566F}"/>
              </a:ext>
            </a:extLst>
          </p:cNvPr>
          <p:cNvCxnSpPr>
            <a:cxnSpLocks/>
          </p:cNvCxnSpPr>
          <p:nvPr/>
        </p:nvCxnSpPr>
        <p:spPr>
          <a:xfrm>
            <a:off x="2692710" y="1424215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feld 78">
            <a:extLst>
              <a:ext uri="{FF2B5EF4-FFF2-40B4-BE49-F238E27FC236}">
                <a16:creationId xmlns:a16="http://schemas.microsoft.com/office/drawing/2014/main" id="{BC2FE689-9D6E-4835-BE7E-5F148A12A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464" y="935206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-BG5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Textfeld 78">
            <a:extLst>
              <a:ext uri="{FF2B5EF4-FFF2-40B4-BE49-F238E27FC236}">
                <a16:creationId xmlns:a16="http://schemas.microsoft.com/office/drawing/2014/main" id="{86C5EC53-5B42-41DD-932A-51F0B7806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6742" y="932572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-BG7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Textfeld 78">
            <a:extLst>
              <a:ext uri="{FF2B5EF4-FFF2-40B4-BE49-F238E27FC236}">
                <a16:creationId xmlns:a16="http://schemas.microsoft.com/office/drawing/2014/main" id="{FC1F2112-CC18-408C-95D8-0DF08B727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900" y="932808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-BG6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Textfeld 78">
            <a:extLst>
              <a:ext uri="{FF2B5EF4-FFF2-40B4-BE49-F238E27FC236}">
                <a16:creationId xmlns:a16="http://schemas.microsoft.com/office/drawing/2014/main" id="{0979B443-1BD7-45B9-A64B-02E49600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1454" y="929290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-BG8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Textfeld 78">
            <a:extLst>
              <a:ext uri="{FF2B5EF4-FFF2-40B4-BE49-F238E27FC236}">
                <a16:creationId xmlns:a16="http://schemas.microsoft.com/office/drawing/2014/main" id="{DA545359-E609-4B73-B2C9-721943450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0981" y="929238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-BG9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Textfeld 78">
            <a:extLst>
              <a:ext uri="{FF2B5EF4-FFF2-40B4-BE49-F238E27FC236}">
                <a16:creationId xmlns:a16="http://schemas.microsoft.com/office/drawing/2014/main" id="{070B2505-1F3F-4C4D-A580-3FEDC44A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5095" y="929290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-BG10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91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1368216-6EC9-43AC-B7C4-7C4B57A0A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79266" y="4265437"/>
            <a:ext cx="1087520" cy="82939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F1F1596-3759-4BE5-8E1F-15E6DCE2C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098" y="2736916"/>
            <a:ext cx="1729992" cy="757578"/>
          </a:xfrm>
          <a:prstGeom prst="rect">
            <a:avLst/>
          </a:prstGeom>
        </p:spPr>
      </p:pic>
      <p:sp>
        <p:nvSpPr>
          <p:cNvPr id="5" name="Textfeld 74">
            <a:extLst>
              <a:ext uri="{FF2B5EF4-FFF2-40B4-BE49-F238E27FC236}">
                <a16:creationId xmlns:a16="http://schemas.microsoft.com/office/drawing/2014/main" id="{586937F8-0B36-4170-A192-429CC6659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537" y="2664286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-QM1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Grafik 112" descr="Elektro-Pneumatik: Zylinder">
            <a:extLst>
              <a:ext uri="{FF2B5EF4-FFF2-40B4-BE49-F238E27FC236}">
                <a16:creationId xmlns:a16="http://schemas.microsoft.com/office/drawing/2014/main" id="{51A8802C-3904-450D-BF65-72CEB694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180" y="989740"/>
            <a:ext cx="10795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E95FC22-0362-48E4-BCDC-77288CED88D2}"/>
              </a:ext>
            </a:extLst>
          </p:cNvPr>
          <p:cNvCxnSpPr>
            <a:cxnSpLocks/>
          </p:cNvCxnSpPr>
          <p:nvPr/>
        </p:nvCxnSpPr>
        <p:spPr>
          <a:xfrm>
            <a:off x="2086300" y="3324488"/>
            <a:ext cx="0" cy="7557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702DDEF7-6554-4B59-9025-5AE2DD54164C}"/>
              </a:ext>
            </a:extLst>
          </p:cNvPr>
          <p:cNvCxnSpPr>
            <a:cxnSpLocks/>
          </p:cNvCxnSpPr>
          <p:nvPr/>
        </p:nvCxnSpPr>
        <p:spPr>
          <a:xfrm>
            <a:off x="2087925" y="2089150"/>
            <a:ext cx="0" cy="7680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80">
            <a:extLst>
              <a:ext uri="{FF2B5EF4-FFF2-40B4-BE49-F238E27FC236}">
                <a16:creationId xmlns:a16="http://schemas.microsoft.com/office/drawing/2014/main" id="{11DDE735-19F6-4A10-8AA0-119A18D8C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371" y="948340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feld 79">
            <a:extLst>
              <a:ext uri="{FF2B5EF4-FFF2-40B4-BE49-F238E27FC236}">
                <a16:creationId xmlns:a16="http://schemas.microsoft.com/office/drawing/2014/main" id="{CEFAB599-C179-469A-80F9-F82FA9DB3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629" y="949490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-BG2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feld 68">
            <a:extLst>
              <a:ext uri="{FF2B5EF4-FFF2-40B4-BE49-F238E27FC236}">
                <a16:creationId xmlns:a16="http://schemas.microsoft.com/office/drawing/2014/main" id="{E38E4A29-2619-474B-A8B4-1150B201E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777" y="1059572"/>
            <a:ext cx="481012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feld 49">
            <a:extLst>
              <a:ext uri="{FF2B5EF4-FFF2-40B4-BE49-F238E27FC236}">
                <a16:creationId xmlns:a16="http://schemas.microsoft.com/office/drawing/2014/main" id="{C31A5415-5D7B-48B3-B3BD-AF902F67D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208" y="1455822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-RZ1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31C30C57-67D7-44F0-A025-291AB136F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164" y="5223894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-GQ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feld 77">
            <a:extLst>
              <a:ext uri="{FF2B5EF4-FFF2-40B4-BE49-F238E27FC236}">
                <a16:creationId xmlns:a16="http://schemas.microsoft.com/office/drawing/2014/main" id="{CD6D8418-FA7F-40E5-BB91-C764BDCE3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099" y="698264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Entnahmevorrichtung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Grafik 114" descr="Drosselrückschlagventil – Wikipedia">
            <a:extLst>
              <a:ext uri="{FF2B5EF4-FFF2-40B4-BE49-F238E27FC236}">
                <a16:creationId xmlns:a16="http://schemas.microsoft.com/office/drawing/2014/main" id="{A15219B3-A7B8-42B7-BFB4-6DB3D0256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52" y="1557833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B47881EC-2896-4AEF-B10B-2E6603A32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5199" y="2735542"/>
            <a:ext cx="1729992" cy="757578"/>
          </a:xfrm>
          <a:prstGeom prst="rect">
            <a:avLst/>
          </a:prstGeom>
        </p:spPr>
      </p:pic>
      <p:sp>
        <p:nvSpPr>
          <p:cNvPr id="41" name="Textfeld 74">
            <a:extLst>
              <a:ext uri="{FF2B5EF4-FFF2-40B4-BE49-F238E27FC236}">
                <a16:creationId xmlns:a16="http://schemas.microsoft.com/office/drawing/2014/main" id="{98217023-79A8-4670-9CD1-FBFF20E16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813" y="2664286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C6564658-D522-4B15-BDFA-9DABA53748D0}"/>
              </a:ext>
            </a:extLst>
          </p:cNvPr>
          <p:cNvGrpSpPr/>
          <p:nvPr/>
        </p:nvGrpSpPr>
        <p:grpSpPr>
          <a:xfrm>
            <a:off x="2973207" y="3324488"/>
            <a:ext cx="92936" cy="305159"/>
            <a:chOff x="2041457" y="2906654"/>
            <a:chExt cx="92936" cy="305159"/>
          </a:xfrm>
        </p:grpSpPr>
        <p:sp>
          <p:nvSpPr>
            <p:cNvPr id="44" name="Gleichschenkliges Dreieck 43">
              <a:extLst>
                <a:ext uri="{FF2B5EF4-FFF2-40B4-BE49-F238E27FC236}">
                  <a16:creationId xmlns:a16="http://schemas.microsoft.com/office/drawing/2014/main" id="{129723E1-CF03-4754-AAB5-01A8E6A343DA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A14594C7-7768-4527-91FC-9E76D84AEB72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2FB703BB-E69D-492A-AEA7-D400524D8100}"/>
              </a:ext>
            </a:extLst>
          </p:cNvPr>
          <p:cNvGrpSpPr/>
          <p:nvPr/>
        </p:nvGrpSpPr>
        <p:grpSpPr>
          <a:xfrm>
            <a:off x="4813961" y="3324489"/>
            <a:ext cx="92936" cy="305159"/>
            <a:chOff x="2041457" y="2906654"/>
            <a:chExt cx="92936" cy="305159"/>
          </a:xfrm>
        </p:grpSpPr>
        <p:sp>
          <p:nvSpPr>
            <p:cNvPr id="47" name="Gleichschenkliges Dreieck 46">
              <a:extLst>
                <a:ext uri="{FF2B5EF4-FFF2-40B4-BE49-F238E27FC236}">
                  <a16:creationId xmlns:a16="http://schemas.microsoft.com/office/drawing/2014/main" id="{6DC3A862-8B2F-4EA7-BE71-A42A4697FCFB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E2671B0-1C9E-481A-9197-2BA51DF622FE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feld 49">
            <a:extLst>
              <a:ext uri="{FF2B5EF4-FFF2-40B4-BE49-F238E27FC236}">
                <a16:creationId xmlns:a16="http://schemas.microsoft.com/office/drawing/2014/main" id="{78EA4E41-5602-452A-8E90-190FD4244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903" y="1447262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-RZ2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9" name="Grafik 114" descr="Drosselrückschlagventil – Wikipedia">
            <a:extLst>
              <a:ext uri="{FF2B5EF4-FFF2-40B4-BE49-F238E27FC236}">
                <a16:creationId xmlns:a16="http://schemas.microsoft.com/office/drawing/2014/main" id="{10D29D68-8353-4492-A145-E8547C9BA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308" y="1554828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F1752B50-C645-42BB-B47B-7AE755AB2574}"/>
              </a:ext>
            </a:extLst>
          </p:cNvPr>
          <p:cNvCxnSpPr>
            <a:cxnSpLocks/>
          </p:cNvCxnSpPr>
          <p:nvPr/>
        </p:nvCxnSpPr>
        <p:spPr>
          <a:xfrm>
            <a:off x="2087925" y="1424214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4C69C81B-DDD3-4A4B-BB22-C6B13DE173F5}"/>
              </a:ext>
            </a:extLst>
          </p:cNvPr>
          <p:cNvCxnSpPr>
            <a:cxnSpLocks/>
          </p:cNvCxnSpPr>
          <p:nvPr/>
        </p:nvCxnSpPr>
        <p:spPr>
          <a:xfrm>
            <a:off x="2692710" y="1424215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Grafik 117">
            <a:extLst>
              <a:ext uri="{FF2B5EF4-FFF2-40B4-BE49-F238E27FC236}">
                <a16:creationId xmlns:a16="http://schemas.microsoft.com/office/drawing/2014/main" id="{3527621E-DE38-4458-BFC7-E54F293EF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910" y="1000231"/>
            <a:ext cx="10747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feld 77">
            <a:extLst>
              <a:ext uri="{FF2B5EF4-FFF2-40B4-BE49-F238E27FC236}">
                <a16:creationId xmlns:a16="http://schemas.microsoft.com/office/drawing/2014/main" id="{4CEA4D9B-5124-4351-8DB8-AA80D70E9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264" y="934386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-BG4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Textfeld 78">
            <a:extLst>
              <a:ext uri="{FF2B5EF4-FFF2-40B4-BE49-F238E27FC236}">
                <a16:creationId xmlns:a16="http://schemas.microsoft.com/office/drawing/2014/main" id="{A96ADC88-BF93-4D12-9C18-294820854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722" y="937777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-BG3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Textfeld 67">
            <a:extLst>
              <a:ext uri="{FF2B5EF4-FFF2-40B4-BE49-F238E27FC236}">
                <a16:creationId xmlns:a16="http://schemas.microsoft.com/office/drawing/2014/main" id="{C3FB3B9D-52A7-43DE-A13F-7193C662B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030" y="1073976"/>
            <a:ext cx="498475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-MM2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Textfeld 77">
            <a:extLst>
              <a:ext uri="{FF2B5EF4-FFF2-40B4-BE49-F238E27FC236}">
                <a16:creationId xmlns:a16="http://schemas.microsoft.com/office/drawing/2014/main" id="{43AE64FA-DCDE-4BCB-94A6-776CE252B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910" y="706184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Magazin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5" name="Grafik 84">
            <a:extLst>
              <a:ext uri="{FF2B5EF4-FFF2-40B4-BE49-F238E27FC236}">
                <a16:creationId xmlns:a16="http://schemas.microsoft.com/office/drawing/2014/main" id="{5CFAE161-1301-4C9C-A4C0-CC9D0B39C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9933" y="2737356"/>
            <a:ext cx="1729992" cy="757578"/>
          </a:xfrm>
          <a:prstGeom prst="rect">
            <a:avLst/>
          </a:prstGeom>
        </p:spPr>
      </p:pic>
      <p:sp>
        <p:nvSpPr>
          <p:cNvPr id="86" name="Textfeld 74">
            <a:extLst>
              <a:ext uri="{FF2B5EF4-FFF2-40B4-BE49-F238E27FC236}">
                <a16:creationId xmlns:a16="http://schemas.microsoft.com/office/drawing/2014/main" id="{594F1600-57EF-44F1-9823-CC04B84B0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722" y="2666100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QM3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Textfeld 49">
            <a:extLst>
              <a:ext uri="{FF2B5EF4-FFF2-40B4-BE49-F238E27FC236}">
                <a16:creationId xmlns:a16="http://schemas.microsoft.com/office/drawing/2014/main" id="{1C748C97-FC67-44F6-B900-FA8D284F5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839" y="1439787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-RZ3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8" name="Grafik 114" descr="Drosselrückschlagventil – Wikipedia">
            <a:extLst>
              <a:ext uri="{FF2B5EF4-FFF2-40B4-BE49-F238E27FC236}">
                <a16:creationId xmlns:a16="http://schemas.microsoft.com/office/drawing/2014/main" id="{3FBAAF92-C5EC-4A92-A089-DC20C0DA3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496" y="1537822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B0ADFE90-58EA-4D37-8554-17871F6DC8D5}"/>
              </a:ext>
            </a:extLst>
          </p:cNvPr>
          <p:cNvCxnSpPr>
            <a:cxnSpLocks/>
          </p:cNvCxnSpPr>
          <p:nvPr/>
        </p:nvCxnSpPr>
        <p:spPr>
          <a:xfrm>
            <a:off x="6025807" y="1400574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133F18E2-02D6-4287-841A-D7C5E3C9EA97}"/>
              </a:ext>
            </a:extLst>
          </p:cNvPr>
          <p:cNvGrpSpPr/>
          <p:nvPr/>
        </p:nvGrpSpPr>
        <p:grpSpPr>
          <a:xfrm>
            <a:off x="6913573" y="3324488"/>
            <a:ext cx="92936" cy="305159"/>
            <a:chOff x="2041457" y="2906654"/>
            <a:chExt cx="92936" cy="305159"/>
          </a:xfrm>
        </p:grpSpPr>
        <p:sp>
          <p:nvSpPr>
            <p:cNvPr id="91" name="Gleichschenkliges Dreieck 90">
              <a:extLst>
                <a:ext uri="{FF2B5EF4-FFF2-40B4-BE49-F238E27FC236}">
                  <a16:creationId xmlns:a16="http://schemas.microsoft.com/office/drawing/2014/main" id="{264C61E7-3964-4FEE-A64E-E51BC48EB9AF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2C6383A7-A136-4BB2-8B2D-3A6D9FED4C5F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6C5D133C-3D46-49D2-BAC8-800062338F46}"/>
              </a:ext>
            </a:extLst>
          </p:cNvPr>
          <p:cNvCxnSpPr>
            <a:cxnSpLocks/>
          </p:cNvCxnSpPr>
          <p:nvPr/>
        </p:nvCxnSpPr>
        <p:spPr>
          <a:xfrm>
            <a:off x="2692710" y="2088826"/>
            <a:ext cx="0" cy="4143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D23ABF68-411B-4255-97CB-15C310091BA2}"/>
              </a:ext>
            </a:extLst>
          </p:cNvPr>
          <p:cNvCxnSpPr>
            <a:cxnSpLocks/>
          </p:cNvCxnSpPr>
          <p:nvPr/>
        </p:nvCxnSpPr>
        <p:spPr>
          <a:xfrm flipH="1">
            <a:off x="2692712" y="2506107"/>
            <a:ext cx="12406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F27F8DEC-36B0-4350-8EA6-A3B00B5F9ACB}"/>
              </a:ext>
            </a:extLst>
          </p:cNvPr>
          <p:cNvCxnSpPr>
            <a:cxnSpLocks/>
          </p:cNvCxnSpPr>
          <p:nvPr/>
        </p:nvCxnSpPr>
        <p:spPr>
          <a:xfrm>
            <a:off x="3933341" y="2503210"/>
            <a:ext cx="0" cy="3476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2A28E836-584C-44F4-B81D-D7C89A537D86}"/>
              </a:ext>
            </a:extLst>
          </p:cNvPr>
          <p:cNvCxnSpPr>
            <a:cxnSpLocks/>
          </p:cNvCxnSpPr>
          <p:nvPr/>
        </p:nvCxnSpPr>
        <p:spPr>
          <a:xfrm>
            <a:off x="6019771" y="2073275"/>
            <a:ext cx="6742" cy="7664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r Verbinder 119">
            <a:extLst>
              <a:ext uri="{FF2B5EF4-FFF2-40B4-BE49-F238E27FC236}">
                <a16:creationId xmlns:a16="http://schemas.microsoft.com/office/drawing/2014/main" id="{E7C77049-7528-46AD-A2C2-AFE122D98052}"/>
              </a:ext>
            </a:extLst>
          </p:cNvPr>
          <p:cNvCxnSpPr>
            <a:cxnSpLocks/>
          </p:cNvCxnSpPr>
          <p:nvPr/>
        </p:nvCxnSpPr>
        <p:spPr>
          <a:xfrm>
            <a:off x="2087925" y="2088826"/>
            <a:ext cx="0" cy="7080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A7DC0AA2-EB11-4BDE-82EE-07325D196E56}"/>
              </a:ext>
            </a:extLst>
          </p:cNvPr>
          <p:cNvCxnSpPr>
            <a:cxnSpLocks/>
          </p:cNvCxnSpPr>
          <p:nvPr/>
        </p:nvCxnSpPr>
        <p:spPr>
          <a:xfrm>
            <a:off x="6026513" y="3324488"/>
            <a:ext cx="0" cy="7302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r Verbinder 121">
            <a:extLst>
              <a:ext uri="{FF2B5EF4-FFF2-40B4-BE49-F238E27FC236}">
                <a16:creationId xmlns:a16="http://schemas.microsoft.com/office/drawing/2014/main" id="{2E7BA821-B7B2-40F5-998E-B0B4B57D6729}"/>
              </a:ext>
            </a:extLst>
          </p:cNvPr>
          <p:cNvCxnSpPr>
            <a:cxnSpLocks/>
          </p:cNvCxnSpPr>
          <p:nvPr/>
        </p:nvCxnSpPr>
        <p:spPr>
          <a:xfrm>
            <a:off x="3930528" y="3324488"/>
            <a:ext cx="0" cy="742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r Verbinder 122">
            <a:extLst>
              <a:ext uri="{FF2B5EF4-FFF2-40B4-BE49-F238E27FC236}">
                <a16:creationId xmlns:a16="http://schemas.microsoft.com/office/drawing/2014/main" id="{6616BE6F-84D0-4599-B74D-2970229FA8C0}"/>
              </a:ext>
            </a:extLst>
          </p:cNvPr>
          <p:cNvCxnSpPr>
            <a:cxnSpLocks/>
          </p:cNvCxnSpPr>
          <p:nvPr/>
        </p:nvCxnSpPr>
        <p:spPr>
          <a:xfrm flipH="1">
            <a:off x="2079951" y="4054708"/>
            <a:ext cx="3946562" cy="25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r Verbinder 131">
            <a:extLst>
              <a:ext uri="{FF2B5EF4-FFF2-40B4-BE49-F238E27FC236}">
                <a16:creationId xmlns:a16="http://schemas.microsoft.com/office/drawing/2014/main" id="{00171E22-F57E-4513-B56E-F59F9B5D706D}"/>
              </a:ext>
            </a:extLst>
          </p:cNvPr>
          <p:cNvCxnSpPr>
            <a:cxnSpLocks/>
          </p:cNvCxnSpPr>
          <p:nvPr/>
        </p:nvCxnSpPr>
        <p:spPr>
          <a:xfrm>
            <a:off x="3930528" y="4067453"/>
            <a:ext cx="0" cy="3616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feld 49">
            <a:extLst>
              <a:ext uri="{FF2B5EF4-FFF2-40B4-BE49-F238E27FC236}">
                <a16:creationId xmlns:a16="http://schemas.microsoft.com/office/drawing/2014/main" id="{E3BF9325-BCE7-462D-A8AA-D67AD6F62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8505" y="4614903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-RN1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Gleichschenkliges Dreieck 12">
            <a:extLst>
              <a:ext uri="{FF2B5EF4-FFF2-40B4-BE49-F238E27FC236}">
                <a16:creationId xmlns:a16="http://schemas.microsoft.com/office/drawing/2014/main" id="{0DA6A6C2-2A36-4416-AD4B-EF8F4123B5EA}"/>
              </a:ext>
            </a:extLst>
          </p:cNvPr>
          <p:cNvSpPr/>
          <p:nvPr/>
        </p:nvSpPr>
        <p:spPr>
          <a:xfrm rot="151688">
            <a:off x="3916115" y="5255296"/>
            <a:ext cx="179705" cy="14351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7E92570-A2D1-4453-8FFA-04317FBC67CF}"/>
              </a:ext>
            </a:extLst>
          </p:cNvPr>
          <p:cNvCxnSpPr>
            <a:cxnSpLocks/>
          </p:cNvCxnSpPr>
          <p:nvPr/>
        </p:nvCxnSpPr>
        <p:spPr>
          <a:xfrm>
            <a:off x="4007555" y="4913353"/>
            <a:ext cx="0" cy="3825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15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1368216-6EC9-43AC-B7C4-7C4B57A0A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85696" y="4382412"/>
            <a:ext cx="1087520" cy="829393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F1F1596-3759-4BE5-8E1F-15E6DCE2C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09" y="2850128"/>
            <a:ext cx="1729992" cy="757578"/>
          </a:xfrm>
          <a:prstGeom prst="rect">
            <a:avLst/>
          </a:prstGeom>
        </p:spPr>
      </p:pic>
      <p:sp>
        <p:nvSpPr>
          <p:cNvPr id="5" name="Textfeld 74">
            <a:extLst>
              <a:ext uri="{FF2B5EF4-FFF2-40B4-BE49-F238E27FC236}">
                <a16:creationId xmlns:a16="http://schemas.microsoft.com/office/drawing/2014/main" id="{586937F8-0B36-4170-A192-429CC6659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548" y="2777498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-QM1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Grafik 112" descr="Elektro-Pneumatik: Zylinder">
            <a:extLst>
              <a:ext uri="{FF2B5EF4-FFF2-40B4-BE49-F238E27FC236}">
                <a16:creationId xmlns:a16="http://schemas.microsoft.com/office/drawing/2014/main" id="{51A8802C-3904-450D-BF65-72CEB6949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91" y="1102952"/>
            <a:ext cx="10795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FE95FC22-0362-48E4-BCDC-77288CED88D2}"/>
              </a:ext>
            </a:extLst>
          </p:cNvPr>
          <p:cNvCxnSpPr>
            <a:cxnSpLocks/>
          </p:cNvCxnSpPr>
          <p:nvPr/>
        </p:nvCxnSpPr>
        <p:spPr>
          <a:xfrm>
            <a:off x="980311" y="3437700"/>
            <a:ext cx="0" cy="7557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702DDEF7-6554-4B59-9025-5AE2DD54164C}"/>
              </a:ext>
            </a:extLst>
          </p:cNvPr>
          <p:cNvCxnSpPr>
            <a:cxnSpLocks/>
          </p:cNvCxnSpPr>
          <p:nvPr/>
        </p:nvCxnSpPr>
        <p:spPr>
          <a:xfrm>
            <a:off x="981936" y="2202362"/>
            <a:ext cx="0" cy="7680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80">
            <a:extLst>
              <a:ext uri="{FF2B5EF4-FFF2-40B4-BE49-F238E27FC236}">
                <a16:creationId xmlns:a16="http://schemas.microsoft.com/office/drawing/2014/main" id="{11DDE735-19F6-4A10-8AA0-119A18D8C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382" y="1061552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feld 79">
            <a:extLst>
              <a:ext uri="{FF2B5EF4-FFF2-40B4-BE49-F238E27FC236}">
                <a16:creationId xmlns:a16="http://schemas.microsoft.com/office/drawing/2014/main" id="{CEFAB599-C179-469A-80F9-F82FA9DB3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5640" y="1062702"/>
            <a:ext cx="581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-BG2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feld 68">
            <a:extLst>
              <a:ext uri="{FF2B5EF4-FFF2-40B4-BE49-F238E27FC236}">
                <a16:creationId xmlns:a16="http://schemas.microsoft.com/office/drawing/2014/main" id="{E38E4A29-2619-474B-A8B4-1150B201E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788" y="1172784"/>
            <a:ext cx="481012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feld 49">
            <a:extLst>
              <a:ext uri="{FF2B5EF4-FFF2-40B4-BE49-F238E27FC236}">
                <a16:creationId xmlns:a16="http://schemas.microsoft.com/office/drawing/2014/main" id="{C31A5415-5D7B-48B3-B3BD-AF902F67D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219" y="1569034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-RZ1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31C30C57-67D7-44F0-A025-291AB136F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594" y="5340869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-GQ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feld 77">
            <a:extLst>
              <a:ext uri="{FF2B5EF4-FFF2-40B4-BE49-F238E27FC236}">
                <a16:creationId xmlns:a16="http://schemas.microsoft.com/office/drawing/2014/main" id="{CD6D8418-FA7F-40E5-BB91-C764BDCE3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110" y="811476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Entnahmevorrichtung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2" name="Grafik 114" descr="Drosselrückschlagventil – Wikipedia">
            <a:extLst>
              <a:ext uri="{FF2B5EF4-FFF2-40B4-BE49-F238E27FC236}">
                <a16:creationId xmlns:a16="http://schemas.microsoft.com/office/drawing/2014/main" id="{A15219B3-A7B8-42B7-BFB4-6DB3D0256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63" y="1671045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B47881EC-2896-4AEF-B10B-2E6603A32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210" y="2848754"/>
            <a:ext cx="1729992" cy="757578"/>
          </a:xfrm>
          <a:prstGeom prst="rect">
            <a:avLst/>
          </a:prstGeom>
        </p:spPr>
      </p:pic>
      <p:sp>
        <p:nvSpPr>
          <p:cNvPr id="41" name="Textfeld 74">
            <a:extLst>
              <a:ext uri="{FF2B5EF4-FFF2-40B4-BE49-F238E27FC236}">
                <a16:creationId xmlns:a16="http://schemas.microsoft.com/office/drawing/2014/main" id="{98217023-79A8-4670-9CD1-FBFF20E16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824" y="2777498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C6564658-D522-4B15-BDFA-9DABA53748D0}"/>
              </a:ext>
            </a:extLst>
          </p:cNvPr>
          <p:cNvGrpSpPr/>
          <p:nvPr/>
        </p:nvGrpSpPr>
        <p:grpSpPr>
          <a:xfrm>
            <a:off x="1867218" y="3437700"/>
            <a:ext cx="92936" cy="305159"/>
            <a:chOff x="2041457" y="2906654"/>
            <a:chExt cx="92936" cy="305159"/>
          </a:xfrm>
        </p:grpSpPr>
        <p:sp>
          <p:nvSpPr>
            <p:cNvPr id="44" name="Gleichschenkliges Dreieck 43">
              <a:extLst>
                <a:ext uri="{FF2B5EF4-FFF2-40B4-BE49-F238E27FC236}">
                  <a16:creationId xmlns:a16="http://schemas.microsoft.com/office/drawing/2014/main" id="{129723E1-CF03-4754-AAB5-01A8E6A343DA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A14594C7-7768-4527-91FC-9E76D84AEB72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2FB703BB-E69D-492A-AEA7-D400524D8100}"/>
              </a:ext>
            </a:extLst>
          </p:cNvPr>
          <p:cNvGrpSpPr/>
          <p:nvPr/>
        </p:nvGrpSpPr>
        <p:grpSpPr>
          <a:xfrm>
            <a:off x="3707972" y="3437701"/>
            <a:ext cx="92936" cy="305159"/>
            <a:chOff x="2041457" y="2906654"/>
            <a:chExt cx="92936" cy="305159"/>
          </a:xfrm>
        </p:grpSpPr>
        <p:sp>
          <p:nvSpPr>
            <p:cNvPr id="47" name="Gleichschenkliges Dreieck 46">
              <a:extLst>
                <a:ext uri="{FF2B5EF4-FFF2-40B4-BE49-F238E27FC236}">
                  <a16:creationId xmlns:a16="http://schemas.microsoft.com/office/drawing/2014/main" id="{6DC3A862-8B2F-4EA7-BE71-A42A4697FCFB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0E2671B0-1C9E-481A-9197-2BA51DF622FE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feld 49">
            <a:extLst>
              <a:ext uri="{FF2B5EF4-FFF2-40B4-BE49-F238E27FC236}">
                <a16:creationId xmlns:a16="http://schemas.microsoft.com/office/drawing/2014/main" id="{78EA4E41-5602-452A-8E90-190FD4244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914" y="1560474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-RZ2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9" name="Grafik 114" descr="Drosselrückschlagventil – Wikipedia">
            <a:extLst>
              <a:ext uri="{FF2B5EF4-FFF2-40B4-BE49-F238E27FC236}">
                <a16:creationId xmlns:a16="http://schemas.microsoft.com/office/drawing/2014/main" id="{10D29D68-8353-4492-A145-E8547C9BA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319" y="1668040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F1752B50-C645-42BB-B47B-7AE755AB2574}"/>
              </a:ext>
            </a:extLst>
          </p:cNvPr>
          <p:cNvCxnSpPr>
            <a:cxnSpLocks/>
          </p:cNvCxnSpPr>
          <p:nvPr/>
        </p:nvCxnSpPr>
        <p:spPr>
          <a:xfrm>
            <a:off x="981936" y="1537426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4C69C81B-DDD3-4A4B-BB22-C6B13DE173F5}"/>
              </a:ext>
            </a:extLst>
          </p:cNvPr>
          <p:cNvCxnSpPr>
            <a:cxnSpLocks/>
          </p:cNvCxnSpPr>
          <p:nvPr/>
        </p:nvCxnSpPr>
        <p:spPr>
          <a:xfrm>
            <a:off x="1586721" y="1537427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Grafik 117">
            <a:extLst>
              <a:ext uri="{FF2B5EF4-FFF2-40B4-BE49-F238E27FC236}">
                <a16:creationId xmlns:a16="http://schemas.microsoft.com/office/drawing/2014/main" id="{3527621E-DE38-4458-BFC7-E54F293EF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921" y="1113443"/>
            <a:ext cx="10747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feld 67">
            <a:extLst>
              <a:ext uri="{FF2B5EF4-FFF2-40B4-BE49-F238E27FC236}">
                <a16:creationId xmlns:a16="http://schemas.microsoft.com/office/drawing/2014/main" id="{C3FB3B9D-52A7-43DE-A13F-7193C662B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8041" y="1187188"/>
            <a:ext cx="498475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-MM2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Textfeld 77">
            <a:extLst>
              <a:ext uri="{FF2B5EF4-FFF2-40B4-BE49-F238E27FC236}">
                <a16:creationId xmlns:a16="http://schemas.microsoft.com/office/drawing/2014/main" id="{43AE64FA-DCDE-4BCB-94A6-776CE252B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0921" y="819396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Magazin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5" name="Grafik 84">
            <a:extLst>
              <a:ext uri="{FF2B5EF4-FFF2-40B4-BE49-F238E27FC236}">
                <a16:creationId xmlns:a16="http://schemas.microsoft.com/office/drawing/2014/main" id="{5CFAE161-1301-4C9C-A4C0-CC9D0B39C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944" y="2850568"/>
            <a:ext cx="1729992" cy="757578"/>
          </a:xfrm>
          <a:prstGeom prst="rect">
            <a:avLst/>
          </a:prstGeom>
        </p:spPr>
      </p:pic>
      <p:sp>
        <p:nvSpPr>
          <p:cNvPr id="86" name="Textfeld 74">
            <a:extLst>
              <a:ext uri="{FF2B5EF4-FFF2-40B4-BE49-F238E27FC236}">
                <a16:creationId xmlns:a16="http://schemas.microsoft.com/office/drawing/2014/main" id="{594F1600-57EF-44F1-9823-CC04B84B0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8733" y="2779312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QM3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Textfeld 49">
            <a:extLst>
              <a:ext uri="{FF2B5EF4-FFF2-40B4-BE49-F238E27FC236}">
                <a16:creationId xmlns:a16="http://schemas.microsoft.com/office/drawing/2014/main" id="{1C748C97-FC67-44F6-B900-FA8D284F5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850" y="1552999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-RZ3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8" name="Grafik 114" descr="Drosselrückschlagventil – Wikipedia">
            <a:extLst>
              <a:ext uri="{FF2B5EF4-FFF2-40B4-BE49-F238E27FC236}">
                <a16:creationId xmlns:a16="http://schemas.microsoft.com/office/drawing/2014/main" id="{3FBAAF92-C5EC-4A92-A089-DC20C0DA3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507" y="1651034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B0ADFE90-58EA-4D37-8554-17871F6DC8D5}"/>
              </a:ext>
            </a:extLst>
          </p:cNvPr>
          <p:cNvCxnSpPr>
            <a:cxnSpLocks/>
          </p:cNvCxnSpPr>
          <p:nvPr/>
        </p:nvCxnSpPr>
        <p:spPr>
          <a:xfrm>
            <a:off x="4919818" y="1513786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133F18E2-02D6-4287-841A-D7C5E3C9EA97}"/>
              </a:ext>
            </a:extLst>
          </p:cNvPr>
          <p:cNvGrpSpPr/>
          <p:nvPr/>
        </p:nvGrpSpPr>
        <p:grpSpPr>
          <a:xfrm>
            <a:off x="5807584" y="3437700"/>
            <a:ext cx="92936" cy="305159"/>
            <a:chOff x="2041457" y="2906654"/>
            <a:chExt cx="92936" cy="305159"/>
          </a:xfrm>
        </p:grpSpPr>
        <p:sp>
          <p:nvSpPr>
            <p:cNvPr id="91" name="Gleichschenkliges Dreieck 90">
              <a:extLst>
                <a:ext uri="{FF2B5EF4-FFF2-40B4-BE49-F238E27FC236}">
                  <a16:creationId xmlns:a16="http://schemas.microsoft.com/office/drawing/2014/main" id="{264C61E7-3964-4FEE-A64E-E51BC48EB9AF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2C6383A7-A136-4BB2-8B2D-3A6D9FED4C5F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6C5D133C-3D46-49D2-BAC8-800062338F46}"/>
              </a:ext>
            </a:extLst>
          </p:cNvPr>
          <p:cNvCxnSpPr>
            <a:cxnSpLocks/>
          </p:cNvCxnSpPr>
          <p:nvPr/>
        </p:nvCxnSpPr>
        <p:spPr>
          <a:xfrm>
            <a:off x="1586721" y="2202038"/>
            <a:ext cx="0" cy="4143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D23ABF68-411B-4255-97CB-15C310091BA2}"/>
              </a:ext>
            </a:extLst>
          </p:cNvPr>
          <p:cNvCxnSpPr>
            <a:cxnSpLocks/>
          </p:cNvCxnSpPr>
          <p:nvPr/>
        </p:nvCxnSpPr>
        <p:spPr>
          <a:xfrm flipH="1">
            <a:off x="1586723" y="2619319"/>
            <a:ext cx="124062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F27F8DEC-36B0-4350-8EA6-A3B00B5F9ACB}"/>
              </a:ext>
            </a:extLst>
          </p:cNvPr>
          <p:cNvCxnSpPr>
            <a:cxnSpLocks/>
          </p:cNvCxnSpPr>
          <p:nvPr/>
        </p:nvCxnSpPr>
        <p:spPr>
          <a:xfrm>
            <a:off x="2827352" y="2616422"/>
            <a:ext cx="0" cy="3476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r Verbinder 115">
            <a:extLst>
              <a:ext uri="{FF2B5EF4-FFF2-40B4-BE49-F238E27FC236}">
                <a16:creationId xmlns:a16="http://schemas.microsoft.com/office/drawing/2014/main" id="{2A28E836-584C-44F4-B81D-D7C89A537D86}"/>
              </a:ext>
            </a:extLst>
          </p:cNvPr>
          <p:cNvCxnSpPr>
            <a:cxnSpLocks/>
          </p:cNvCxnSpPr>
          <p:nvPr/>
        </p:nvCxnSpPr>
        <p:spPr>
          <a:xfrm>
            <a:off x="4913782" y="2186487"/>
            <a:ext cx="6742" cy="7664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r Verbinder 119">
            <a:extLst>
              <a:ext uri="{FF2B5EF4-FFF2-40B4-BE49-F238E27FC236}">
                <a16:creationId xmlns:a16="http://schemas.microsoft.com/office/drawing/2014/main" id="{E7C77049-7528-46AD-A2C2-AFE122D98052}"/>
              </a:ext>
            </a:extLst>
          </p:cNvPr>
          <p:cNvCxnSpPr>
            <a:cxnSpLocks/>
          </p:cNvCxnSpPr>
          <p:nvPr/>
        </p:nvCxnSpPr>
        <p:spPr>
          <a:xfrm>
            <a:off x="981936" y="2202038"/>
            <a:ext cx="0" cy="7080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r Verbinder 120">
            <a:extLst>
              <a:ext uri="{FF2B5EF4-FFF2-40B4-BE49-F238E27FC236}">
                <a16:creationId xmlns:a16="http://schemas.microsoft.com/office/drawing/2014/main" id="{A7DC0AA2-EB11-4BDE-82EE-07325D196E56}"/>
              </a:ext>
            </a:extLst>
          </p:cNvPr>
          <p:cNvCxnSpPr>
            <a:cxnSpLocks/>
          </p:cNvCxnSpPr>
          <p:nvPr/>
        </p:nvCxnSpPr>
        <p:spPr>
          <a:xfrm>
            <a:off x="4920524" y="3437700"/>
            <a:ext cx="0" cy="742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r Verbinder 121">
            <a:extLst>
              <a:ext uri="{FF2B5EF4-FFF2-40B4-BE49-F238E27FC236}">
                <a16:creationId xmlns:a16="http://schemas.microsoft.com/office/drawing/2014/main" id="{2E7BA821-B7B2-40F5-998E-B0B4B57D6729}"/>
              </a:ext>
            </a:extLst>
          </p:cNvPr>
          <p:cNvCxnSpPr>
            <a:cxnSpLocks/>
          </p:cNvCxnSpPr>
          <p:nvPr/>
        </p:nvCxnSpPr>
        <p:spPr>
          <a:xfrm>
            <a:off x="2824539" y="3437700"/>
            <a:ext cx="0" cy="7429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r Verbinder 122">
            <a:extLst>
              <a:ext uri="{FF2B5EF4-FFF2-40B4-BE49-F238E27FC236}">
                <a16:creationId xmlns:a16="http://schemas.microsoft.com/office/drawing/2014/main" id="{6616BE6F-84D0-4599-B74D-2970229FA8C0}"/>
              </a:ext>
            </a:extLst>
          </p:cNvPr>
          <p:cNvCxnSpPr>
            <a:cxnSpLocks/>
          </p:cNvCxnSpPr>
          <p:nvPr/>
        </p:nvCxnSpPr>
        <p:spPr>
          <a:xfrm flipH="1">
            <a:off x="973962" y="4167920"/>
            <a:ext cx="9651301" cy="25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r Verbinder 131">
            <a:extLst>
              <a:ext uri="{FF2B5EF4-FFF2-40B4-BE49-F238E27FC236}">
                <a16:creationId xmlns:a16="http://schemas.microsoft.com/office/drawing/2014/main" id="{00171E22-F57E-4513-B56E-F59F9B5D706D}"/>
              </a:ext>
            </a:extLst>
          </p:cNvPr>
          <p:cNvCxnSpPr>
            <a:cxnSpLocks/>
          </p:cNvCxnSpPr>
          <p:nvPr/>
        </p:nvCxnSpPr>
        <p:spPr>
          <a:xfrm>
            <a:off x="5936958" y="4184428"/>
            <a:ext cx="0" cy="3616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feld 49">
            <a:extLst>
              <a:ext uri="{FF2B5EF4-FFF2-40B4-BE49-F238E27FC236}">
                <a16:creationId xmlns:a16="http://schemas.microsoft.com/office/drawing/2014/main" id="{E3BF9325-BCE7-462D-A8AA-D67AD6F62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935" y="4731878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-RN1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Gleichschenkliges Dreieck 12">
            <a:extLst>
              <a:ext uri="{FF2B5EF4-FFF2-40B4-BE49-F238E27FC236}">
                <a16:creationId xmlns:a16="http://schemas.microsoft.com/office/drawing/2014/main" id="{0DA6A6C2-2A36-4416-AD4B-EF8F4123B5EA}"/>
              </a:ext>
            </a:extLst>
          </p:cNvPr>
          <p:cNvSpPr/>
          <p:nvPr/>
        </p:nvSpPr>
        <p:spPr>
          <a:xfrm rot="151688">
            <a:off x="5922545" y="5372271"/>
            <a:ext cx="179705" cy="14351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47E92570-A2D1-4453-8FFA-04317FBC67CF}"/>
              </a:ext>
            </a:extLst>
          </p:cNvPr>
          <p:cNvCxnSpPr>
            <a:cxnSpLocks/>
          </p:cNvCxnSpPr>
          <p:nvPr/>
        </p:nvCxnSpPr>
        <p:spPr>
          <a:xfrm>
            <a:off x="6013985" y="5030328"/>
            <a:ext cx="0" cy="3825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Grafik 117">
            <a:extLst>
              <a:ext uri="{FF2B5EF4-FFF2-40B4-BE49-F238E27FC236}">
                <a16:creationId xmlns:a16="http://schemas.microsoft.com/office/drawing/2014/main" id="{DA59A7D1-EE04-49B9-91AA-2514424F4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154" y="1113443"/>
            <a:ext cx="10747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feld 67">
            <a:extLst>
              <a:ext uri="{FF2B5EF4-FFF2-40B4-BE49-F238E27FC236}">
                <a16:creationId xmlns:a16="http://schemas.microsoft.com/office/drawing/2014/main" id="{9ABAE90E-79D2-42F1-8CB4-290E0FE5A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6274" y="1187188"/>
            <a:ext cx="498475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-MM3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Textfeld 77">
            <a:extLst>
              <a:ext uri="{FF2B5EF4-FFF2-40B4-BE49-F238E27FC236}">
                <a16:creationId xmlns:a16="http://schemas.microsoft.com/office/drawing/2014/main" id="{47063CCE-1C9F-464E-91BB-31C86AE98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154" y="819396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Magazin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7" name="Grafik 56">
            <a:extLst>
              <a:ext uri="{FF2B5EF4-FFF2-40B4-BE49-F238E27FC236}">
                <a16:creationId xmlns:a16="http://schemas.microsoft.com/office/drawing/2014/main" id="{9E5C3690-C2FF-4A94-AA00-3C72D062F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177" y="2850568"/>
            <a:ext cx="1729992" cy="757578"/>
          </a:xfrm>
          <a:prstGeom prst="rect">
            <a:avLst/>
          </a:prstGeom>
        </p:spPr>
      </p:pic>
      <p:sp>
        <p:nvSpPr>
          <p:cNvPr id="60" name="Textfeld 74">
            <a:extLst>
              <a:ext uri="{FF2B5EF4-FFF2-40B4-BE49-F238E27FC236}">
                <a16:creationId xmlns:a16="http://schemas.microsoft.com/office/drawing/2014/main" id="{93367209-126C-4EDA-A7F6-25D3BB35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6966" y="2779312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QM4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Textfeld 49">
            <a:extLst>
              <a:ext uri="{FF2B5EF4-FFF2-40B4-BE49-F238E27FC236}">
                <a16:creationId xmlns:a16="http://schemas.microsoft.com/office/drawing/2014/main" id="{B0996C30-8EFA-4708-8E25-4B0909C6C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083" y="1552999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-RZ4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2" name="Grafik 114" descr="Drosselrückschlagventil – Wikipedia">
            <a:extLst>
              <a:ext uri="{FF2B5EF4-FFF2-40B4-BE49-F238E27FC236}">
                <a16:creationId xmlns:a16="http://schemas.microsoft.com/office/drawing/2014/main" id="{A9E06AC0-FD84-4715-9328-53CA2A0C4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740" y="1651034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BB752898-2EAE-4AB4-BE09-9406EB018DD5}"/>
              </a:ext>
            </a:extLst>
          </p:cNvPr>
          <p:cNvCxnSpPr>
            <a:cxnSpLocks/>
          </p:cNvCxnSpPr>
          <p:nvPr/>
        </p:nvCxnSpPr>
        <p:spPr>
          <a:xfrm>
            <a:off x="6808051" y="1513786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BD3CA825-BDAC-4DAD-8D5C-001EA95F5260}"/>
              </a:ext>
            </a:extLst>
          </p:cNvPr>
          <p:cNvGrpSpPr/>
          <p:nvPr/>
        </p:nvGrpSpPr>
        <p:grpSpPr>
          <a:xfrm>
            <a:off x="7695817" y="3437700"/>
            <a:ext cx="92936" cy="305159"/>
            <a:chOff x="2041457" y="2906654"/>
            <a:chExt cx="92936" cy="305159"/>
          </a:xfrm>
        </p:grpSpPr>
        <p:sp>
          <p:nvSpPr>
            <p:cNvPr id="65" name="Gleichschenkliges Dreieck 64">
              <a:extLst>
                <a:ext uri="{FF2B5EF4-FFF2-40B4-BE49-F238E27FC236}">
                  <a16:creationId xmlns:a16="http://schemas.microsoft.com/office/drawing/2014/main" id="{0E2C9EC9-A45B-40D6-8DD5-3FEE944BC96E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524D13BD-462E-4F47-8C7A-7625E2F9ABD8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D2E78BB4-6E47-4F9E-A648-D9BA8B399746}"/>
              </a:ext>
            </a:extLst>
          </p:cNvPr>
          <p:cNvCxnSpPr>
            <a:cxnSpLocks/>
          </p:cNvCxnSpPr>
          <p:nvPr/>
        </p:nvCxnSpPr>
        <p:spPr>
          <a:xfrm>
            <a:off x="6802015" y="2186487"/>
            <a:ext cx="6742" cy="7664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A99011B1-F67F-4BFE-B691-9869F5ADA27A}"/>
              </a:ext>
            </a:extLst>
          </p:cNvPr>
          <p:cNvCxnSpPr>
            <a:cxnSpLocks/>
          </p:cNvCxnSpPr>
          <p:nvPr/>
        </p:nvCxnSpPr>
        <p:spPr>
          <a:xfrm>
            <a:off x="6808757" y="3437700"/>
            <a:ext cx="0" cy="7302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Grafik 117">
            <a:extLst>
              <a:ext uri="{FF2B5EF4-FFF2-40B4-BE49-F238E27FC236}">
                <a16:creationId xmlns:a16="http://schemas.microsoft.com/office/drawing/2014/main" id="{AFFD0F2C-8C61-4E17-8BD2-D916A3AA9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49" y="1113443"/>
            <a:ext cx="10747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feld 67">
            <a:extLst>
              <a:ext uri="{FF2B5EF4-FFF2-40B4-BE49-F238E27FC236}">
                <a16:creationId xmlns:a16="http://schemas.microsoft.com/office/drawing/2014/main" id="{06F29B88-144A-4A3D-AAB1-C80196E51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0969" y="1187188"/>
            <a:ext cx="498475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-MM4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Textfeld 77">
            <a:extLst>
              <a:ext uri="{FF2B5EF4-FFF2-40B4-BE49-F238E27FC236}">
                <a16:creationId xmlns:a16="http://schemas.microsoft.com/office/drawing/2014/main" id="{30ACDE25-9366-44E3-B21B-B4920158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3849" y="819396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Magazin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6" name="Grafik 75">
            <a:extLst>
              <a:ext uri="{FF2B5EF4-FFF2-40B4-BE49-F238E27FC236}">
                <a16:creationId xmlns:a16="http://schemas.microsoft.com/office/drawing/2014/main" id="{DD781CDD-CB4C-47EB-B579-4CC153961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6872" y="2850568"/>
            <a:ext cx="1729992" cy="757578"/>
          </a:xfrm>
          <a:prstGeom prst="rect">
            <a:avLst/>
          </a:prstGeom>
        </p:spPr>
      </p:pic>
      <p:sp>
        <p:nvSpPr>
          <p:cNvPr id="77" name="Textfeld 74">
            <a:extLst>
              <a:ext uri="{FF2B5EF4-FFF2-40B4-BE49-F238E27FC236}">
                <a16:creationId xmlns:a16="http://schemas.microsoft.com/office/drawing/2014/main" id="{87BF1415-B588-4D4E-9F92-D24F1691E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1661" y="2779312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QM5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Textfeld 49">
            <a:extLst>
              <a:ext uri="{FF2B5EF4-FFF2-40B4-BE49-F238E27FC236}">
                <a16:creationId xmlns:a16="http://schemas.microsoft.com/office/drawing/2014/main" id="{215A98C5-77F8-452D-9189-248F38194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1778" y="1552999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-RZ5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9" name="Grafik 114" descr="Drosselrückschlagventil – Wikipedia">
            <a:extLst>
              <a:ext uri="{FF2B5EF4-FFF2-40B4-BE49-F238E27FC236}">
                <a16:creationId xmlns:a16="http://schemas.microsoft.com/office/drawing/2014/main" id="{CD58B664-2194-4BCB-974C-975A46610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435" y="1651034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C462B2F7-5442-4F1D-8725-41C2AF7DB852}"/>
              </a:ext>
            </a:extLst>
          </p:cNvPr>
          <p:cNvCxnSpPr>
            <a:cxnSpLocks/>
          </p:cNvCxnSpPr>
          <p:nvPr/>
        </p:nvCxnSpPr>
        <p:spPr>
          <a:xfrm>
            <a:off x="8702746" y="1513786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BACEFD2E-51FA-4F8A-AF16-46BF179D7626}"/>
              </a:ext>
            </a:extLst>
          </p:cNvPr>
          <p:cNvGrpSpPr/>
          <p:nvPr/>
        </p:nvGrpSpPr>
        <p:grpSpPr>
          <a:xfrm>
            <a:off x="9590512" y="3437700"/>
            <a:ext cx="92936" cy="305159"/>
            <a:chOff x="2041457" y="2906654"/>
            <a:chExt cx="92936" cy="305159"/>
          </a:xfrm>
        </p:grpSpPr>
        <p:sp>
          <p:nvSpPr>
            <p:cNvPr id="95" name="Gleichschenkliges Dreieck 94">
              <a:extLst>
                <a:ext uri="{FF2B5EF4-FFF2-40B4-BE49-F238E27FC236}">
                  <a16:creationId xmlns:a16="http://schemas.microsoft.com/office/drawing/2014/main" id="{60F0FCA2-130F-444A-A75C-4D180D30E6B8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96" name="Gerader Verbinder 95">
              <a:extLst>
                <a:ext uri="{FF2B5EF4-FFF2-40B4-BE49-F238E27FC236}">
                  <a16:creationId xmlns:a16="http://schemas.microsoft.com/office/drawing/2014/main" id="{8A4628F4-68D4-48E2-9E67-6AF6A52713E5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BEC5456E-83AE-4F98-9FEA-07F1780AB816}"/>
              </a:ext>
            </a:extLst>
          </p:cNvPr>
          <p:cNvCxnSpPr>
            <a:cxnSpLocks/>
          </p:cNvCxnSpPr>
          <p:nvPr/>
        </p:nvCxnSpPr>
        <p:spPr>
          <a:xfrm>
            <a:off x="8696710" y="2186487"/>
            <a:ext cx="6742" cy="7664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>
            <a:extLst>
              <a:ext uri="{FF2B5EF4-FFF2-40B4-BE49-F238E27FC236}">
                <a16:creationId xmlns:a16="http://schemas.microsoft.com/office/drawing/2014/main" id="{021305BF-4632-4241-BED5-2B1F855A4EC3}"/>
              </a:ext>
            </a:extLst>
          </p:cNvPr>
          <p:cNvCxnSpPr>
            <a:cxnSpLocks/>
          </p:cNvCxnSpPr>
          <p:nvPr/>
        </p:nvCxnSpPr>
        <p:spPr>
          <a:xfrm>
            <a:off x="8703452" y="3437700"/>
            <a:ext cx="0" cy="7302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Grafik 117">
            <a:extLst>
              <a:ext uri="{FF2B5EF4-FFF2-40B4-BE49-F238E27FC236}">
                <a16:creationId xmlns:a16="http://schemas.microsoft.com/office/drawing/2014/main" id="{3E8B7958-645D-4817-B571-46E315FEF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2" y="1113443"/>
            <a:ext cx="107473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feld 67">
            <a:extLst>
              <a:ext uri="{FF2B5EF4-FFF2-40B4-BE49-F238E27FC236}">
                <a16:creationId xmlns:a16="http://schemas.microsoft.com/office/drawing/2014/main" id="{EC0DE273-B2F8-4AC5-8634-43B77CB43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9522" y="1187188"/>
            <a:ext cx="498475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-MM5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Textfeld 77">
            <a:extLst>
              <a:ext uri="{FF2B5EF4-FFF2-40B4-BE49-F238E27FC236}">
                <a16:creationId xmlns:a16="http://schemas.microsoft.com/office/drawing/2014/main" id="{8B08A416-FBC1-412D-8C05-E8AE7AF2F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2402" y="819396"/>
            <a:ext cx="121380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altLang="de-DE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Magazin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" name="Grafik 103">
            <a:extLst>
              <a:ext uri="{FF2B5EF4-FFF2-40B4-BE49-F238E27FC236}">
                <a16:creationId xmlns:a16="http://schemas.microsoft.com/office/drawing/2014/main" id="{D959381E-A301-4511-B973-9CF557AA0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5425" y="2850568"/>
            <a:ext cx="1729992" cy="757578"/>
          </a:xfrm>
          <a:prstGeom prst="rect">
            <a:avLst/>
          </a:prstGeom>
        </p:spPr>
      </p:pic>
      <p:sp>
        <p:nvSpPr>
          <p:cNvPr id="105" name="Textfeld 74">
            <a:extLst>
              <a:ext uri="{FF2B5EF4-FFF2-40B4-BE49-F238E27FC236}">
                <a16:creationId xmlns:a16="http://schemas.microsoft.com/office/drawing/2014/main" id="{6484ECEF-3A63-405D-ADFD-54E7C5E0A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0214" y="2779312"/>
            <a:ext cx="457199" cy="1326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de-DE" altLang="de-DE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QM6</a:t>
            </a: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xtfeld 49">
            <a:extLst>
              <a:ext uri="{FF2B5EF4-FFF2-40B4-BE49-F238E27FC236}">
                <a16:creationId xmlns:a16="http://schemas.microsoft.com/office/drawing/2014/main" id="{1126406E-4108-4665-BB26-2F0F5A4FB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0331" y="1552999"/>
            <a:ext cx="433388" cy="298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-RZ6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9" name="Grafik 114" descr="Drosselrückschlagventil – Wikipedia">
            <a:extLst>
              <a:ext uri="{FF2B5EF4-FFF2-40B4-BE49-F238E27FC236}">
                <a16:creationId xmlns:a16="http://schemas.microsoft.com/office/drawing/2014/main" id="{467A236D-444F-469E-87AD-0FF2CA7C9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988" y="1651034"/>
            <a:ext cx="378054" cy="60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F0765118-BC3A-4F89-B0BA-584BC8B428B2}"/>
              </a:ext>
            </a:extLst>
          </p:cNvPr>
          <p:cNvCxnSpPr>
            <a:cxnSpLocks/>
          </p:cNvCxnSpPr>
          <p:nvPr/>
        </p:nvCxnSpPr>
        <p:spPr>
          <a:xfrm>
            <a:off x="10631299" y="1513786"/>
            <a:ext cx="0" cy="2039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555D804A-9682-4867-9B6F-377F82D32D20}"/>
              </a:ext>
            </a:extLst>
          </p:cNvPr>
          <p:cNvGrpSpPr/>
          <p:nvPr/>
        </p:nvGrpSpPr>
        <p:grpSpPr>
          <a:xfrm>
            <a:off x="11519065" y="3437700"/>
            <a:ext cx="92936" cy="305159"/>
            <a:chOff x="2041457" y="2906654"/>
            <a:chExt cx="92936" cy="305159"/>
          </a:xfrm>
        </p:grpSpPr>
        <p:sp>
          <p:nvSpPr>
            <p:cNvPr id="113" name="Gleichschenkliges Dreieck 112">
              <a:extLst>
                <a:ext uri="{FF2B5EF4-FFF2-40B4-BE49-F238E27FC236}">
                  <a16:creationId xmlns:a16="http://schemas.microsoft.com/office/drawing/2014/main" id="{04FADABF-1BDB-4D2D-9496-011FD26A3F4C}"/>
                </a:ext>
              </a:extLst>
            </p:cNvPr>
            <p:cNvSpPr/>
            <p:nvPr/>
          </p:nvSpPr>
          <p:spPr>
            <a:xfrm rot="10800000">
              <a:off x="2041457" y="3143250"/>
              <a:ext cx="92936" cy="6856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cxnSp>
          <p:nvCxnSpPr>
            <p:cNvPr id="114" name="Gerader Verbinder 113">
              <a:extLst>
                <a:ext uri="{FF2B5EF4-FFF2-40B4-BE49-F238E27FC236}">
                  <a16:creationId xmlns:a16="http://schemas.microsoft.com/office/drawing/2014/main" id="{DE2AD476-DB90-4D9C-AF01-1FFDB7739AD1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25" y="2906654"/>
              <a:ext cx="0" cy="23659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5" name="Gerader Verbinder 114">
            <a:extLst>
              <a:ext uri="{FF2B5EF4-FFF2-40B4-BE49-F238E27FC236}">
                <a16:creationId xmlns:a16="http://schemas.microsoft.com/office/drawing/2014/main" id="{11B5FBC6-DF67-4A6A-B09D-B69695787E14}"/>
              </a:ext>
            </a:extLst>
          </p:cNvPr>
          <p:cNvCxnSpPr>
            <a:cxnSpLocks/>
          </p:cNvCxnSpPr>
          <p:nvPr/>
        </p:nvCxnSpPr>
        <p:spPr>
          <a:xfrm>
            <a:off x="10625263" y="2186487"/>
            <a:ext cx="6742" cy="7664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r Verbinder 116">
            <a:extLst>
              <a:ext uri="{FF2B5EF4-FFF2-40B4-BE49-F238E27FC236}">
                <a16:creationId xmlns:a16="http://schemas.microsoft.com/office/drawing/2014/main" id="{3B59AF05-A10F-4C37-9CC5-84AF4A9B4565}"/>
              </a:ext>
            </a:extLst>
          </p:cNvPr>
          <p:cNvCxnSpPr>
            <a:cxnSpLocks/>
          </p:cNvCxnSpPr>
          <p:nvPr/>
        </p:nvCxnSpPr>
        <p:spPr>
          <a:xfrm>
            <a:off x="10632005" y="3437700"/>
            <a:ext cx="0" cy="7302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90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Breitbild</PresentationFormat>
  <Paragraphs>76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Leben</dc:creator>
  <cp:lastModifiedBy>Florian Leben</cp:lastModifiedBy>
  <cp:revision>27</cp:revision>
  <dcterms:created xsi:type="dcterms:W3CDTF">2021-12-19T13:49:07Z</dcterms:created>
  <dcterms:modified xsi:type="dcterms:W3CDTF">2022-01-11T13:41:52Z</dcterms:modified>
</cp:coreProperties>
</file>