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2CBEB0-C966-D52E-6D20-16553AB36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0BF041F-551B-A010-7804-C9D5A82E8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395D3A-2BD2-B65C-BDAE-53E839EE1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0BDA40-5F21-412E-C04E-A195278E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3A41CF-2FF1-2BA0-246C-826C690A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5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9A2A1-ADA7-D2A5-C853-8E66E49C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96616E1-D690-6678-DABE-DDFEE7C6D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49735E-B7F5-D2F1-8B81-8A1528FBF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5C1AB6-E1E7-722A-A52A-17BB1B561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035544-03F7-AEA2-6B7A-FF233873A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60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C8F2E83-CE60-EAE7-392E-19AB554F79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1EA0DF-739F-1641-45AC-45F1012A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EE5E2B-B519-3E72-5723-10016348F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78682-E9BA-D517-2A35-2CD34777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AE6715-C897-FC0E-E4FC-520AD6B3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23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51055-233C-EDA6-9285-A828ADF3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78F79F-8701-6808-0EA8-A9BAC292E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7D3464-4FC0-8A39-27FA-983D0D07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953DAE-8DF4-06D4-217E-986B152A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FB9160-2F8D-E028-6246-FEB941050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801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D52988-5099-9803-3E3B-172585AA1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436626-F4DD-F9EF-406F-620C7A3E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86E228-4D08-8C6C-30F4-6730C1E0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BEC1CB-1A1A-42C5-1290-80F24233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68DBA9-600F-5E0A-ED3A-75654EBE5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44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720B4-861C-826C-DBC7-FA038BE8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12A55E-B55F-8810-869B-29732DD20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9DA041-B9B3-E042-A5C8-931D7BA26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99E1C4-92B3-832E-BFED-698F17260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F81D09-25BC-A466-6263-ACC93A9C3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166868-2EA1-BE04-05C5-8F91825BE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37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C4BEF-E715-11A0-8E86-205D00D8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408765-6696-5BF8-45D7-CE36C16BF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39226F-508D-9B5B-2AB4-FD4339DA6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1E2931-62FA-80C3-A3F4-155272040A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C718F6-9FC7-5A2B-5BE9-C80FA873A2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8B9DF80-C1A0-E6D4-8D8B-04793CEA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7D6B4ED-E1DC-3E50-D826-647D2087F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FF33BD-D4C8-10BD-137B-881B1BD2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38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DBDE9-9957-9927-621E-FA12EF9E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50D45-0B0D-48A8-E5BF-ABCE23E5C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3C6287-F8C0-A25A-0691-C37DD4330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603FBF-E39C-7D59-1883-FA3856AF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73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AB4444-F255-F8BF-9B9C-179CF5AA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C76ACDC-21FB-2833-50E3-0F359C12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F3E721-D43C-632A-0520-22D452FF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650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95F47-BB79-7CDC-64D8-09142B2E1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AA1775-AC3F-4354-3F07-6EE15B035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4611F16-58BA-CAC5-8021-38FC45E80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300D21-249A-BCD1-2AF7-000398858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EF347CF-D7F4-11E3-1FD3-06C47D5DF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CD22FF-738C-831A-0861-9F19FD1D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065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CC543D-375A-CC30-E1B3-4EB260454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2576BC-7040-4E31-2F26-FF4AFB9BC9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68C435-F0E5-B3A0-4D88-22F7D2390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400969-7ED4-CF7F-1634-EDB47D32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555238A-E693-42FF-1FA9-AED48AF59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9084E0-72EE-8484-9195-D00B52D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04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807FD3-0644-2CBF-80A5-344841E2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48B453-86FE-D371-19BA-0B002DF43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2E953-E776-DBF2-8D54-9C61D05C6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7A691A-153B-493B-BEAF-0B6B83E7C297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83B989-6063-94AF-417F-03A95C4B1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12B1F-867C-5E30-29A7-0E321D317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EE143-7126-4940-8B6D-A9313A7E28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03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8B3C4D80-D53B-043B-3F6E-973AD250EE0D}"/>
              </a:ext>
            </a:extLst>
          </p:cNvPr>
          <p:cNvCxnSpPr>
            <a:cxnSpLocks/>
          </p:cNvCxnSpPr>
          <p:nvPr/>
        </p:nvCxnSpPr>
        <p:spPr>
          <a:xfrm flipH="1">
            <a:off x="630935" y="1354074"/>
            <a:ext cx="1080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801AEAD-B9EC-1385-BA8A-5FBF58D07ACF}"/>
              </a:ext>
            </a:extLst>
          </p:cNvPr>
          <p:cNvCxnSpPr/>
          <p:nvPr/>
        </p:nvCxnSpPr>
        <p:spPr>
          <a:xfrm>
            <a:off x="6030935" y="1354074"/>
            <a:ext cx="0" cy="360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CEF3F4F3-E273-A4C7-9034-5B08F74F2A10}"/>
              </a:ext>
            </a:extLst>
          </p:cNvPr>
          <p:cNvCxnSpPr/>
          <p:nvPr/>
        </p:nvCxnSpPr>
        <p:spPr>
          <a:xfrm>
            <a:off x="3330935" y="1354074"/>
            <a:ext cx="0" cy="25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715604B4-3F28-390D-918C-BA64977768A0}"/>
              </a:ext>
            </a:extLst>
          </p:cNvPr>
          <p:cNvSpPr/>
          <p:nvPr/>
        </p:nvSpPr>
        <p:spPr>
          <a:xfrm>
            <a:off x="3330935" y="2974074"/>
            <a:ext cx="1800000" cy="180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B8F352C-61F2-7CBD-F786-7072A19F9B2E}"/>
              </a:ext>
            </a:extLst>
          </p:cNvPr>
          <p:cNvSpPr/>
          <p:nvPr/>
        </p:nvSpPr>
        <p:spPr>
          <a:xfrm>
            <a:off x="3294934" y="3838074"/>
            <a:ext cx="72000" cy="7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BB2CFD4-B6DD-60E5-8948-9463CF2EB11D}"/>
              </a:ext>
            </a:extLst>
          </p:cNvPr>
          <p:cNvSpPr/>
          <p:nvPr/>
        </p:nvSpPr>
        <p:spPr>
          <a:xfrm>
            <a:off x="3294934" y="1318074"/>
            <a:ext cx="72000" cy="7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DB31BB96-C92A-4F7F-943E-70D9DB300425}"/>
              </a:ext>
            </a:extLst>
          </p:cNvPr>
          <p:cNvSpPr/>
          <p:nvPr/>
        </p:nvSpPr>
        <p:spPr>
          <a:xfrm>
            <a:off x="5994933" y="1318073"/>
            <a:ext cx="72000" cy="7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1194B613-1241-6B3A-FFB2-C631F7C1777D}"/>
              </a:ext>
            </a:extLst>
          </p:cNvPr>
          <p:cNvCxnSpPr/>
          <p:nvPr/>
        </p:nvCxnSpPr>
        <p:spPr>
          <a:xfrm>
            <a:off x="4230935" y="3874074"/>
            <a:ext cx="0" cy="108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01156A5C-3C3C-BE3E-C9F8-F7ACCFE5E83A}"/>
              </a:ext>
            </a:extLst>
          </p:cNvPr>
          <p:cNvCxnSpPr>
            <a:cxnSpLocks/>
          </p:cNvCxnSpPr>
          <p:nvPr/>
        </p:nvCxnSpPr>
        <p:spPr>
          <a:xfrm>
            <a:off x="3742117" y="4954074"/>
            <a:ext cx="27889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321138FA-3902-D880-EF7C-FB875F8C8341}"/>
              </a:ext>
            </a:extLst>
          </p:cNvPr>
          <p:cNvSpPr txBox="1"/>
          <p:nvPr/>
        </p:nvSpPr>
        <p:spPr>
          <a:xfrm>
            <a:off x="5376718" y="523875"/>
            <a:ext cx="1236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Drehpunkt</a:t>
            </a: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299987D9-C6AD-30D5-FC60-A55C412AA524}"/>
              </a:ext>
            </a:extLst>
          </p:cNvPr>
          <p:cNvCxnSpPr>
            <a:stCxn id="20" idx="2"/>
            <a:endCxn id="16" idx="0"/>
          </p:cNvCxnSpPr>
          <p:nvPr/>
        </p:nvCxnSpPr>
        <p:spPr>
          <a:xfrm>
            <a:off x="5994933" y="893207"/>
            <a:ext cx="36000" cy="4248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E0A27840-F30C-DB9C-E25C-88AE9CB9E504}"/>
              </a:ext>
            </a:extLst>
          </p:cNvPr>
          <p:cNvSpPr txBox="1"/>
          <p:nvPr/>
        </p:nvSpPr>
        <p:spPr>
          <a:xfrm>
            <a:off x="4426378" y="2370041"/>
            <a:ext cx="1236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err="1"/>
              <a:t>Servo</a:t>
            </a:r>
            <a:r>
              <a:rPr lang="de-DE" dirty="0"/>
              <a:t> </a:t>
            </a:r>
          </a:p>
          <a:p>
            <a:pPr algn="ctr"/>
            <a:r>
              <a:rPr lang="de-DE" dirty="0"/>
              <a:t>Drehpunkt</a:t>
            </a: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1016A4A-A0B2-F85C-67D0-A4CBFCCFD1D8}"/>
              </a:ext>
            </a:extLst>
          </p:cNvPr>
          <p:cNvCxnSpPr/>
          <p:nvPr/>
        </p:nvCxnSpPr>
        <p:spPr>
          <a:xfrm flipH="1">
            <a:off x="4255194" y="2938074"/>
            <a:ext cx="407740" cy="900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4CEA4BD4-0A8A-43D3-69E7-87ECE3B663C6}"/>
              </a:ext>
            </a:extLst>
          </p:cNvPr>
          <p:cNvSpPr/>
          <p:nvPr/>
        </p:nvSpPr>
        <p:spPr>
          <a:xfrm>
            <a:off x="4194937" y="3838074"/>
            <a:ext cx="72000" cy="7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D4B6B71E-F8E3-8954-914C-1E8BA276D335}"/>
              </a:ext>
            </a:extLst>
          </p:cNvPr>
          <p:cNvSpPr txBox="1"/>
          <p:nvPr/>
        </p:nvSpPr>
        <p:spPr>
          <a:xfrm>
            <a:off x="895510" y="2039476"/>
            <a:ext cx="217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Verbinder zwischen </a:t>
            </a:r>
          </a:p>
          <a:p>
            <a:r>
              <a:rPr lang="de-DE" dirty="0"/>
              <a:t>Schiene und </a:t>
            </a:r>
            <a:r>
              <a:rPr lang="de-DE" dirty="0" err="1"/>
              <a:t>Servo</a:t>
            </a:r>
            <a:endParaRPr lang="de-DE" dirty="0"/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D0AB8743-04EF-6686-4ED6-17E4F96E311F}"/>
              </a:ext>
            </a:extLst>
          </p:cNvPr>
          <p:cNvCxnSpPr>
            <a:stCxn id="27" idx="3"/>
          </p:cNvCxnSpPr>
          <p:nvPr/>
        </p:nvCxnSpPr>
        <p:spPr>
          <a:xfrm>
            <a:off x="3066361" y="2362642"/>
            <a:ext cx="264573" cy="73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927C85E4-DF79-B018-AD43-17DC4FD4789C}"/>
              </a:ext>
            </a:extLst>
          </p:cNvPr>
          <p:cNvSpPr txBox="1"/>
          <p:nvPr/>
        </p:nvSpPr>
        <p:spPr>
          <a:xfrm>
            <a:off x="3321731" y="2181675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7cm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188FAC5D-0539-F394-E75D-B0309D30567C}"/>
              </a:ext>
            </a:extLst>
          </p:cNvPr>
          <p:cNvSpPr txBox="1"/>
          <p:nvPr/>
        </p:nvSpPr>
        <p:spPr>
          <a:xfrm>
            <a:off x="11142538" y="984741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30cm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39C54DFD-32B9-4B3C-B5BA-0892DAB2123F}"/>
              </a:ext>
            </a:extLst>
          </p:cNvPr>
          <p:cNvSpPr txBox="1"/>
          <p:nvPr/>
        </p:nvSpPr>
        <p:spPr>
          <a:xfrm>
            <a:off x="5105103" y="3725408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Ø 5cm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A10DDA2-EB34-7577-B6AA-61E70E4A6DD3}"/>
              </a:ext>
            </a:extLst>
          </p:cNvPr>
          <p:cNvSpPr txBox="1"/>
          <p:nvPr/>
        </p:nvSpPr>
        <p:spPr>
          <a:xfrm>
            <a:off x="6031868" y="2784742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175168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Block</dc:creator>
  <cp:lastModifiedBy>Daniel Block</cp:lastModifiedBy>
  <cp:revision>1</cp:revision>
  <dcterms:created xsi:type="dcterms:W3CDTF">2025-11-23T18:31:11Z</dcterms:created>
  <dcterms:modified xsi:type="dcterms:W3CDTF">2025-11-23T22:10:00Z</dcterms:modified>
</cp:coreProperties>
</file>