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>
        <p:scale>
          <a:sx n="125" d="100"/>
          <a:sy n="125" d="100"/>
        </p:scale>
        <p:origin x="9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FFA0D6-7ADD-4D13-AAB4-7848D10DBE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F14342B-4A89-4AD8-B0C0-D08063098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40C062-4268-43A4-8D95-3711FC16F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756A458-7A44-4339-9E42-CB06EBB97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C78E8B-7F29-4F3E-9B1B-DE99A9365C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715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A27E16-133A-4D5E-9D1F-52609A589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2AD319E-D6C5-470F-822A-9161AB6DF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2018ED5-3308-48CC-A5D3-2F134F03F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BF4C9B-0751-4EA3-BB35-62EBA1CD6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CE046E5-6B30-498A-9666-67D27177E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280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675398E-3B6C-4F22-AAD5-766416F5FC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6142351-BFFC-47E4-86F5-6B14F0BDAD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73FFBC-514A-482C-B690-6E5FB38AD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0DF16A-8DA5-4198-91C4-CEF6232C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291B2C-73B1-4885-9BA3-61476123F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212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AF32AF-64F6-496A-BEC0-A0F1072DB9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A28C055-5531-4628-84E6-2AF08CA17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A82E41-8940-40E5-ACE4-C711E5A6C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6C8F51E-C495-4A5C-8943-BF2F8161E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E75467B-C4E0-44A7-A5F2-34C4F70B3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2411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7504EE0-967F-4226-BD01-696F084128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DF49D97-D2FF-4C7D-B0D2-6B394B0FEB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7D6A58-8AC8-44E8-A3E9-A2790451B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8A42D5A-4D58-4855-B058-5956385B04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8187D1-4A25-4E6F-9849-EC0B7EC16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29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3DCDAA-E280-443A-8A7E-63EAF67A4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75F5211-A21A-4522-8F17-C85B64311B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6061FE2-85C7-4FFF-B0CE-0E38A7D9B3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D355F02-BC72-4B5F-BDA7-DE390E0A3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1CF8153-9D90-470F-A10D-47466471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98B30BA-CC0D-45C3-BF1B-C9DAA16D3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0088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382492-3150-446C-B9FB-7A67B1606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9171DD7-D37B-481D-976D-A2135179A2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AE9DE27-A293-4CF2-B693-E28CFEEFC3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19AEDBE5-B238-493C-BE97-D8943CBEE8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138D2C9-D107-4D14-A082-B24CB0AACD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6DE13F8-B503-4E92-8A2E-698A68A04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614E897-B904-46ED-B6D3-E6C0AAB49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35561AF-63ED-406D-A091-7174461E6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605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B19672-58C9-43A7-AA40-455E2B8E0E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52A5346-03B0-4297-AC05-99DEB24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D555E9-99F3-4A84-9EFE-5601F582C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F8E3590-BFB6-4DA3-91E0-C21717D81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7999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2040159-08A1-4D77-A28F-5DFDFC886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B534ABD-7DAB-4EA9-8BCD-93C2E12FF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3B6A571-45E3-4A67-BC66-C9082B92F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1813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004B23-753B-4706-9D3E-C3BB151EA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168DFC1-A46F-4994-956E-FAEFCCFDB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C030C40-3323-412E-B5AB-08EFC16B82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F7E8762-1EEF-4655-8106-6CC1AADCF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646F1C-3337-44A1-B9ED-4029C4FF6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B03D94C-5E6C-43EE-8E76-B4C0C38F8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4532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F9BCFA-0240-47D0-8D6A-867DC9CFE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DFCF29E-DCC8-446E-9826-49159ACC88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8B4656E-88D4-4309-A03E-14140FB62F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47F85B-4F6F-4E7B-84EB-50B2E2014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55F8AE7-B111-47C1-80BA-06004661A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B40023D-1112-4917-BBBC-661BD9EC0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56280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32BFF5E-26F7-4ED6-8427-DB3A1FC09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0F274A4-68E8-4E75-8481-552E7AA888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468DD5-FEE1-4658-9C3A-61427A913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F196C-6355-48D8-AF2F-FC26D3F9BD24}" type="datetimeFigureOut">
              <a:rPr lang="de-DE" smtClean="0"/>
              <a:t>30.11.2019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BF0124-C1C0-4CD5-A587-0D1BBE2EC8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DD50F91-6B22-42B7-82D9-514FE5BCD3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B2E6C-0626-4A8C-9AB2-25B8B24E2A3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2045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rafik 17" descr="Ein Bild, das Uhr enthält.&#10;&#10;Automatisch generierte Beschreibung">
            <a:extLst>
              <a:ext uri="{FF2B5EF4-FFF2-40B4-BE49-F238E27FC236}">
                <a16:creationId xmlns:a16="http://schemas.microsoft.com/office/drawing/2014/main" id="{477E7B90-232E-43D1-8486-CD5B186F81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0"/>
            <a:ext cx="1754814" cy="973921"/>
          </a:xfrm>
          <a:prstGeom prst="rect">
            <a:avLst/>
          </a:prstGeom>
        </p:spPr>
      </p:pic>
      <p:pic>
        <p:nvPicPr>
          <p:cNvPr id="26" name="Grafik 25" descr="Ein Bild, das Uhr enthält.&#10;&#10;Automatisch generierte Beschreibung">
            <a:extLst>
              <a:ext uri="{FF2B5EF4-FFF2-40B4-BE49-F238E27FC236}">
                <a16:creationId xmlns:a16="http://schemas.microsoft.com/office/drawing/2014/main" id="{30E174F1-261C-4B51-8C8B-853B92D01FD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973921"/>
            <a:ext cx="1754814" cy="973921"/>
          </a:xfrm>
          <a:prstGeom prst="rect">
            <a:avLst/>
          </a:prstGeom>
        </p:spPr>
      </p:pic>
      <p:pic>
        <p:nvPicPr>
          <p:cNvPr id="27" name="Grafik 26" descr="Ein Bild, das Uhr enthält.&#10;&#10;Automatisch generierte Beschreibung">
            <a:extLst>
              <a:ext uri="{FF2B5EF4-FFF2-40B4-BE49-F238E27FC236}">
                <a16:creationId xmlns:a16="http://schemas.microsoft.com/office/drawing/2014/main" id="{E8C813F8-0C98-4452-BDAD-C7C6DCA8700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1947842"/>
            <a:ext cx="1754814" cy="973921"/>
          </a:xfrm>
          <a:prstGeom prst="rect">
            <a:avLst/>
          </a:prstGeom>
        </p:spPr>
      </p:pic>
      <p:pic>
        <p:nvPicPr>
          <p:cNvPr id="28" name="Grafik 27" descr="Ein Bild, das Uhr enthält.&#10;&#10;Automatisch generierte Beschreibung">
            <a:extLst>
              <a:ext uri="{FF2B5EF4-FFF2-40B4-BE49-F238E27FC236}">
                <a16:creationId xmlns:a16="http://schemas.microsoft.com/office/drawing/2014/main" id="{1D3D7E14-6B30-4841-9788-58E0245F795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2921763"/>
            <a:ext cx="1754814" cy="973921"/>
          </a:xfrm>
          <a:prstGeom prst="rect">
            <a:avLst/>
          </a:prstGeom>
        </p:spPr>
      </p:pic>
      <p:pic>
        <p:nvPicPr>
          <p:cNvPr id="29" name="Grafik 28" descr="Ein Bild, das Uhr enthält.&#10;&#10;Automatisch generierte Beschreibung">
            <a:extLst>
              <a:ext uri="{FF2B5EF4-FFF2-40B4-BE49-F238E27FC236}">
                <a16:creationId xmlns:a16="http://schemas.microsoft.com/office/drawing/2014/main" id="{725212C2-98DB-474B-9765-C771AF3B245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3895684"/>
            <a:ext cx="1754814" cy="973921"/>
          </a:xfrm>
          <a:prstGeom prst="rect">
            <a:avLst/>
          </a:prstGeom>
        </p:spPr>
      </p:pic>
      <p:pic>
        <p:nvPicPr>
          <p:cNvPr id="30" name="Grafik 29" descr="Ein Bild, das Uhr enthält.&#10;&#10;Automatisch generierte Beschreibung">
            <a:extLst>
              <a:ext uri="{FF2B5EF4-FFF2-40B4-BE49-F238E27FC236}">
                <a16:creationId xmlns:a16="http://schemas.microsoft.com/office/drawing/2014/main" id="{A6AED66E-DEA4-478F-BE72-A173156498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0330" y="4869605"/>
            <a:ext cx="1754814" cy="973921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id="{7B6DAD06-A71A-429F-AB7C-6F35E84A6AD9}"/>
              </a:ext>
            </a:extLst>
          </p:cNvPr>
          <p:cNvSpPr txBox="1"/>
          <p:nvPr/>
        </p:nvSpPr>
        <p:spPr>
          <a:xfrm>
            <a:off x="6693785" y="2788423"/>
            <a:ext cx="548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+5V</a:t>
            </a:r>
          </a:p>
        </p:txBody>
      </p:sp>
      <p:grpSp>
        <p:nvGrpSpPr>
          <p:cNvPr id="37" name="Gruppieren 36">
            <a:extLst>
              <a:ext uri="{FF2B5EF4-FFF2-40B4-BE49-F238E27FC236}">
                <a16:creationId xmlns:a16="http://schemas.microsoft.com/office/drawing/2014/main" id="{6E53BA77-FD5E-4F9C-91E2-E5E6B5951FA3}"/>
              </a:ext>
            </a:extLst>
          </p:cNvPr>
          <p:cNvGrpSpPr/>
          <p:nvPr/>
        </p:nvGrpSpPr>
        <p:grpSpPr>
          <a:xfrm>
            <a:off x="6534300" y="3830864"/>
            <a:ext cx="333375" cy="313223"/>
            <a:chOff x="6534150" y="973921"/>
            <a:chExt cx="333375" cy="313223"/>
          </a:xfrm>
        </p:grpSpPr>
        <p:sp>
          <p:nvSpPr>
            <p:cNvPr id="32" name="Rechteck 31">
              <a:extLst>
                <a:ext uri="{FF2B5EF4-FFF2-40B4-BE49-F238E27FC236}">
                  <a16:creationId xmlns:a16="http://schemas.microsoft.com/office/drawing/2014/main" id="{FB94E506-4FC6-447A-9CA9-6319A8B81020}"/>
                </a:ext>
              </a:extLst>
            </p:cNvPr>
            <p:cNvSpPr/>
            <p:nvPr/>
          </p:nvSpPr>
          <p:spPr>
            <a:xfrm>
              <a:off x="6534150" y="1241425"/>
              <a:ext cx="333375" cy="45719"/>
            </a:xfrm>
            <a:prstGeom prst="rect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6" name="Gerader Verbinder 35">
              <a:extLst>
                <a:ext uri="{FF2B5EF4-FFF2-40B4-BE49-F238E27FC236}">
                  <a16:creationId xmlns:a16="http://schemas.microsoft.com/office/drawing/2014/main" id="{93786360-BD3E-4FA4-BE9D-0CB173E67B48}"/>
                </a:ext>
              </a:extLst>
            </p:cNvPr>
            <p:cNvCxnSpPr>
              <a:stCxn id="32" idx="0"/>
            </p:cNvCxnSpPr>
            <p:nvPr/>
          </p:nvCxnSpPr>
          <p:spPr>
            <a:xfrm flipV="1">
              <a:off x="6700838" y="973921"/>
              <a:ext cx="1587" cy="267504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A81E3D0A-5713-41EB-986E-8A018B9F3B6E}"/>
              </a:ext>
            </a:extLst>
          </p:cNvPr>
          <p:cNvCxnSpPr/>
          <p:nvPr/>
        </p:nvCxnSpPr>
        <p:spPr>
          <a:xfrm>
            <a:off x="4972048" y="3831184"/>
            <a:ext cx="17289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437DEE51-7A1B-4403-A75E-3226763B1EC2}"/>
              </a:ext>
            </a:extLst>
          </p:cNvPr>
          <p:cNvCxnSpPr>
            <a:cxnSpLocks/>
          </p:cNvCxnSpPr>
          <p:nvPr/>
        </p:nvCxnSpPr>
        <p:spPr>
          <a:xfrm>
            <a:off x="4972048" y="4807496"/>
            <a:ext cx="109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279D31CB-E9F1-4155-A03E-59BE459CB4CE}"/>
              </a:ext>
            </a:extLst>
          </p:cNvPr>
          <p:cNvCxnSpPr>
            <a:cxnSpLocks/>
          </p:cNvCxnSpPr>
          <p:nvPr/>
        </p:nvCxnSpPr>
        <p:spPr>
          <a:xfrm>
            <a:off x="4972048" y="5783809"/>
            <a:ext cx="109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050FDB5D-2EEC-441A-AAA6-A6FE4F4E0E56}"/>
              </a:ext>
            </a:extLst>
          </p:cNvPr>
          <p:cNvCxnSpPr>
            <a:cxnSpLocks/>
          </p:cNvCxnSpPr>
          <p:nvPr/>
        </p:nvCxnSpPr>
        <p:spPr>
          <a:xfrm>
            <a:off x="4972048" y="2859634"/>
            <a:ext cx="109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C6285A4C-AEDE-4F49-AF20-1A22C15C4012}"/>
              </a:ext>
            </a:extLst>
          </p:cNvPr>
          <p:cNvCxnSpPr>
            <a:cxnSpLocks/>
          </p:cNvCxnSpPr>
          <p:nvPr/>
        </p:nvCxnSpPr>
        <p:spPr>
          <a:xfrm>
            <a:off x="4972048" y="1890558"/>
            <a:ext cx="109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r Verbinder 38">
            <a:extLst>
              <a:ext uri="{FF2B5EF4-FFF2-40B4-BE49-F238E27FC236}">
                <a16:creationId xmlns:a16="http://schemas.microsoft.com/office/drawing/2014/main" id="{6D2A45CB-0F13-4E90-917D-50B249D8F08B}"/>
              </a:ext>
            </a:extLst>
          </p:cNvPr>
          <p:cNvCxnSpPr>
            <a:cxnSpLocks/>
          </p:cNvCxnSpPr>
          <p:nvPr/>
        </p:nvCxnSpPr>
        <p:spPr>
          <a:xfrm>
            <a:off x="4972048" y="916534"/>
            <a:ext cx="10942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40FEBB89-E0B0-478F-ACC6-511B6DF5B546}"/>
              </a:ext>
            </a:extLst>
          </p:cNvPr>
          <p:cNvCxnSpPr/>
          <p:nvPr/>
        </p:nvCxnSpPr>
        <p:spPr>
          <a:xfrm>
            <a:off x="6066308" y="916534"/>
            <a:ext cx="0" cy="4867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B5BAFE95-DD85-48B4-BA76-10192685F4A7}"/>
              </a:ext>
            </a:extLst>
          </p:cNvPr>
          <p:cNvCxnSpPr>
            <a:cxnSpLocks/>
          </p:cNvCxnSpPr>
          <p:nvPr/>
        </p:nvCxnSpPr>
        <p:spPr>
          <a:xfrm>
            <a:off x="4972048" y="4925714"/>
            <a:ext cx="5471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r Verbinder 47">
            <a:extLst>
              <a:ext uri="{FF2B5EF4-FFF2-40B4-BE49-F238E27FC236}">
                <a16:creationId xmlns:a16="http://schemas.microsoft.com/office/drawing/2014/main" id="{8999DE7F-0EB5-49A1-8568-5C49BEF83082}"/>
              </a:ext>
            </a:extLst>
          </p:cNvPr>
          <p:cNvCxnSpPr>
            <a:cxnSpLocks/>
          </p:cNvCxnSpPr>
          <p:nvPr/>
        </p:nvCxnSpPr>
        <p:spPr>
          <a:xfrm>
            <a:off x="4972048" y="3946227"/>
            <a:ext cx="5471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r Verbinder 48">
            <a:extLst>
              <a:ext uri="{FF2B5EF4-FFF2-40B4-BE49-F238E27FC236}">
                <a16:creationId xmlns:a16="http://schemas.microsoft.com/office/drawing/2014/main" id="{10552E6B-B62D-4091-8FF0-612CD84C2F4C}"/>
              </a:ext>
            </a:extLst>
          </p:cNvPr>
          <p:cNvCxnSpPr>
            <a:cxnSpLocks/>
            <a:endCxn id="31" idx="1"/>
          </p:cNvCxnSpPr>
          <p:nvPr/>
        </p:nvCxnSpPr>
        <p:spPr>
          <a:xfrm>
            <a:off x="4972048" y="2973089"/>
            <a:ext cx="172173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id="{35BD7853-4EA2-4994-95F5-239D07939406}"/>
              </a:ext>
            </a:extLst>
          </p:cNvPr>
          <p:cNvCxnSpPr>
            <a:cxnSpLocks/>
          </p:cNvCxnSpPr>
          <p:nvPr/>
        </p:nvCxnSpPr>
        <p:spPr>
          <a:xfrm>
            <a:off x="4972048" y="1992014"/>
            <a:ext cx="5471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>
            <a:extLst>
              <a:ext uri="{FF2B5EF4-FFF2-40B4-BE49-F238E27FC236}">
                <a16:creationId xmlns:a16="http://schemas.microsoft.com/office/drawing/2014/main" id="{952939CD-6679-4DA6-98AB-01E282BD108C}"/>
              </a:ext>
            </a:extLst>
          </p:cNvPr>
          <p:cNvCxnSpPr>
            <a:cxnSpLocks/>
          </p:cNvCxnSpPr>
          <p:nvPr/>
        </p:nvCxnSpPr>
        <p:spPr>
          <a:xfrm>
            <a:off x="4972048" y="1022845"/>
            <a:ext cx="5471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r Verbinder 52">
            <a:extLst>
              <a:ext uri="{FF2B5EF4-FFF2-40B4-BE49-F238E27FC236}">
                <a16:creationId xmlns:a16="http://schemas.microsoft.com/office/drawing/2014/main" id="{11365A51-82C6-4DC5-9BEB-4971AFB0E0FC}"/>
              </a:ext>
            </a:extLst>
          </p:cNvPr>
          <p:cNvCxnSpPr>
            <a:cxnSpLocks/>
          </p:cNvCxnSpPr>
          <p:nvPr/>
        </p:nvCxnSpPr>
        <p:spPr>
          <a:xfrm>
            <a:off x="4972048" y="46532"/>
            <a:ext cx="5471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4EED9C28-9E83-483D-8E25-BDD54E88B566}"/>
              </a:ext>
            </a:extLst>
          </p:cNvPr>
          <p:cNvCxnSpPr/>
          <p:nvPr/>
        </p:nvCxnSpPr>
        <p:spPr>
          <a:xfrm>
            <a:off x="5519178" y="46532"/>
            <a:ext cx="0" cy="48791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623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Luca Riering</dc:creator>
  <cp:lastModifiedBy>pia dommen</cp:lastModifiedBy>
  <cp:revision>8</cp:revision>
  <dcterms:created xsi:type="dcterms:W3CDTF">2019-11-12T17:41:29Z</dcterms:created>
  <dcterms:modified xsi:type="dcterms:W3CDTF">2019-11-30T13:28:55Z</dcterms:modified>
</cp:coreProperties>
</file>