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51973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390" y="-90"/>
      </p:cViewPr>
      <p:guideLst>
        <p:guide orient="horz" pos="17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14698"/>
            <a:ext cx="7772400" cy="11831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27851"/>
            <a:ext cx="6400800" cy="141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6103"/>
            <a:ext cx="2057400" cy="353161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6103"/>
            <a:ext cx="6019800" cy="353161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546945"/>
            <a:ext cx="7772400" cy="1096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339501"/>
            <a:ext cx="7772400" cy="120744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7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65955"/>
            <a:ext cx="4038600" cy="27317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5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35553"/>
            <a:ext cx="4040188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50473"/>
            <a:ext cx="4040188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235553"/>
            <a:ext cx="4041775" cy="5149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1750473"/>
            <a:ext cx="4041775" cy="3180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2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0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19767"/>
            <a:ext cx="3008313" cy="9352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19770"/>
            <a:ext cx="5111750" cy="4710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4" y="1155058"/>
            <a:ext cx="3008313" cy="37756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6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863817"/>
            <a:ext cx="5486400" cy="4561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93199"/>
            <a:ext cx="5486400" cy="331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319963"/>
            <a:ext cx="5486400" cy="647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4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1046"/>
            <a:ext cx="8229600" cy="91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7940"/>
            <a:ext cx="8229600" cy="36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828E-4F9D-4F31-A6F6-7A8944BF84A2}" type="datetimeFigureOut">
              <a:rPr lang="de-DE" smtClean="0"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115981"/>
            <a:ext cx="2895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115981"/>
            <a:ext cx="2133600" cy="293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7142-9FF4-4AED-8A00-ECBBE4E066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" y="2371"/>
            <a:ext cx="9118762" cy="551499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95536" y="239589"/>
            <a:ext cx="216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971600" y="2255813"/>
            <a:ext cx="864000" cy="3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Hochschule Hamm-Lippstadt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Block, Daniel</dc:creator>
  <cp:lastModifiedBy>Block, Daniel</cp:lastModifiedBy>
  <cp:revision>4</cp:revision>
  <dcterms:created xsi:type="dcterms:W3CDTF">2015-01-22T12:27:35Z</dcterms:created>
  <dcterms:modified xsi:type="dcterms:W3CDTF">2015-01-22T12:49:57Z</dcterms:modified>
</cp:coreProperties>
</file>