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6D297A-F8D7-47DA-B03C-EB65411BA64D}" v="1" dt="2022-10-12T19:23:50.2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7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5D4B-B2B9-4362-97BF-AD0C5369F7D2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11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5D4B-B2B9-4362-97BF-AD0C5369F7D2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49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5D4B-B2B9-4362-97BF-AD0C5369F7D2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875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5D4B-B2B9-4362-97BF-AD0C5369F7D2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86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5D4B-B2B9-4362-97BF-AD0C5369F7D2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13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5D4B-B2B9-4362-97BF-AD0C5369F7D2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65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5D4B-B2B9-4362-97BF-AD0C5369F7D2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43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5D4B-B2B9-4362-97BF-AD0C5369F7D2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019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5D4B-B2B9-4362-97BF-AD0C5369F7D2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292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5D4B-B2B9-4362-97BF-AD0C5369F7D2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184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5D4B-B2B9-4362-97BF-AD0C5369F7D2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67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25D4B-B2B9-4362-97BF-AD0C5369F7D2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115B0-AB0C-4E02-88CF-15DB4C128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017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D7F3E713-7B4B-1DAC-4B41-CC1BC2E226B9}"/>
              </a:ext>
            </a:extLst>
          </p:cNvPr>
          <p:cNvCxnSpPr>
            <a:cxnSpLocks/>
          </p:cNvCxnSpPr>
          <p:nvPr/>
        </p:nvCxnSpPr>
        <p:spPr>
          <a:xfrm flipV="1">
            <a:off x="1370804" y="4012762"/>
            <a:ext cx="0" cy="25200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extLst>
              <a:ext uri="{FF2B5EF4-FFF2-40B4-BE49-F238E27FC236}">
                <a16:creationId xmlns:a16="http://schemas.microsoft.com/office/drawing/2014/main" id="{FA698F13-0283-6B2F-3D26-9A782DD03694}"/>
              </a:ext>
            </a:extLst>
          </p:cNvPr>
          <p:cNvSpPr/>
          <p:nvPr/>
        </p:nvSpPr>
        <p:spPr>
          <a:xfrm>
            <a:off x="7858749" y="256583"/>
            <a:ext cx="1800000" cy="5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Druckluftzylinder 1</a:t>
            </a:r>
          </a:p>
          <a:p>
            <a:pPr algn="ctr"/>
            <a:r>
              <a:rPr lang="de-DE" sz="1138" dirty="0"/>
              <a:t>„Bauteil vom WT in Verpackungsloop drücken“</a:t>
            </a:r>
          </a:p>
        </p:txBody>
      </p:sp>
      <p:cxnSp>
        <p:nvCxnSpPr>
          <p:cNvPr id="81" name="Gerader Verbinder 80">
            <a:extLst>
              <a:ext uri="{FF2B5EF4-FFF2-40B4-BE49-F238E27FC236}">
                <a16:creationId xmlns:a16="http://schemas.microsoft.com/office/drawing/2014/main" id="{C1EB7DC8-89AF-29A0-BEBA-37850389786C}"/>
              </a:ext>
            </a:extLst>
          </p:cNvPr>
          <p:cNvCxnSpPr>
            <a:cxnSpLocks/>
          </p:cNvCxnSpPr>
          <p:nvPr/>
        </p:nvCxnSpPr>
        <p:spPr>
          <a:xfrm>
            <a:off x="5289551" y="2297942"/>
            <a:ext cx="0" cy="704544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5EA0A2E5-C6A5-EB58-E4AE-4029988A31A7}"/>
              </a:ext>
            </a:extLst>
          </p:cNvPr>
          <p:cNvCxnSpPr>
            <a:cxnSpLocks/>
          </p:cNvCxnSpPr>
          <p:nvPr/>
        </p:nvCxnSpPr>
        <p:spPr>
          <a:xfrm flipH="1">
            <a:off x="3914772" y="5026376"/>
            <a:ext cx="4536000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013F1BB6-DAB1-45A8-7FD7-AC5B5F68A80A}"/>
              </a:ext>
            </a:extLst>
          </p:cNvPr>
          <p:cNvCxnSpPr>
            <a:cxnSpLocks/>
          </p:cNvCxnSpPr>
          <p:nvPr/>
        </p:nvCxnSpPr>
        <p:spPr>
          <a:xfrm>
            <a:off x="3917152" y="2867024"/>
            <a:ext cx="0" cy="2160000"/>
          </a:xfrm>
          <a:prstGeom prst="line">
            <a:avLst/>
          </a:prstGeom>
          <a:ln w="12700">
            <a:solidFill>
              <a:schemeClr val="accent6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F6A84566-8328-9B47-2738-D3D8BDC2216B}"/>
              </a:ext>
            </a:extLst>
          </p:cNvPr>
          <p:cNvCxnSpPr>
            <a:cxnSpLocks/>
          </p:cNvCxnSpPr>
          <p:nvPr/>
        </p:nvCxnSpPr>
        <p:spPr>
          <a:xfrm>
            <a:off x="4016370" y="2866129"/>
            <a:ext cx="0" cy="1639547"/>
          </a:xfrm>
          <a:prstGeom prst="line">
            <a:avLst/>
          </a:prstGeom>
          <a:ln w="12700">
            <a:solidFill>
              <a:schemeClr val="accent6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61171335-A6AE-187C-71F5-C81B221CA87F}"/>
              </a:ext>
            </a:extLst>
          </p:cNvPr>
          <p:cNvCxnSpPr>
            <a:cxnSpLocks/>
          </p:cNvCxnSpPr>
          <p:nvPr/>
        </p:nvCxnSpPr>
        <p:spPr>
          <a:xfrm>
            <a:off x="4119555" y="2865841"/>
            <a:ext cx="799" cy="1144535"/>
          </a:xfrm>
          <a:prstGeom prst="line">
            <a:avLst/>
          </a:prstGeom>
          <a:ln w="12700">
            <a:solidFill>
              <a:schemeClr val="accent6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53DC1EC0-1939-017F-F302-FAB02F35C495}"/>
              </a:ext>
            </a:extLst>
          </p:cNvPr>
          <p:cNvCxnSpPr>
            <a:cxnSpLocks/>
          </p:cNvCxnSpPr>
          <p:nvPr/>
        </p:nvCxnSpPr>
        <p:spPr>
          <a:xfrm>
            <a:off x="4219121" y="2865841"/>
            <a:ext cx="1236" cy="636535"/>
          </a:xfrm>
          <a:prstGeom prst="line">
            <a:avLst/>
          </a:prstGeom>
          <a:ln w="12700">
            <a:solidFill>
              <a:schemeClr val="accent6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9027E14F-F5A5-850F-A517-CC0D460E2CEF}"/>
              </a:ext>
            </a:extLst>
          </p:cNvPr>
          <p:cNvCxnSpPr>
            <a:cxnSpLocks/>
          </p:cNvCxnSpPr>
          <p:nvPr/>
        </p:nvCxnSpPr>
        <p:spPr>
          <a:xfrm flipH="1">
            <a:off x="4222749" y="3496026"/>
            <a:ext cx="4536000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AF0B5654-7D41-B3DF-7E2B-97E052DA95FD}"/>
              </a:ext>
            </a:extLst>
          </p:cNvPr>
          <p:cNvGrpSpPr/>
          <p:nvPr/>
        </p:nvGrpSpPr>
        <p:grpSpPr>
          <a:xfrm>
            <a:off x="3003550" y="2632393"/>
            <a:ext cx="4478849" cy="2494645"/>
            <a:chOff x="3105150" y="2714943"/>
            <a:chExt cx="4478849" cy="2494645"/>
          </a:xfrm>
        </p:grpSpPr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C1279AE8-1DD6-6EC8-7F35-469B1227E81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05150" y="3667476"/>
              <a:ext cx="4478849" cy="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71F469F8-987A-E3D9-921D-058AD65BB66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05150" y="4180888"/>
              <a:ext cx="4478849" cy="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r Verbinder 43">
              <a:extLst>
                <a:ext uri="{FF2B5EF4-FFF2-40B4-BE49-F238E27FC236}">
                  <a16:creationId xmlns:a16="http://schemas.microsoft.com/office/drawing/2014/main" id="{29218580-389F-06E8-A00E-11196A17BB8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05150" y="4688888"/>
              <a:ext cx="4478849" cy="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>
              <a:extLst>
                <a:ext uri="{FF2B5EF4-FFF2-40B4-BE49-F238E27FC236}">
                  <a16:creationId xmlns:a16="http://schemas.microsoft.com/office/drawing/2014/main" id="{A377DA9D-7889-E263-E6D6-43112D5BB8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05150" y="5209588"/>
              <a:ext cx="4478849" cy="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r Verbinder 53">
              <a:extLst>
                <a:ext uri="{FF2B5EF4-FFF2-40B4-BE49-F238E27FC236}">
                  <a16:creationId xmlns:a16="http://schemas.microsoft.com/office/drawing/2014/main" id="{6D96A8C7-E257-3346-98EC-1D5CBC84A9CA}"/>
                </a:ext>
              </a:extLst>
            </p:cNvPr>
            <p:cNvCxnSpPr>
              <a:cxnSpLocks/>
            </p:cNvCxnSpPr>
            <p:nvPr/>
          </p:nvCxnSpPr>
          <p:spPr>
            <a:xfrm>
              <a:off x="3105150" y="2714943"/>
              <a:ext cx="0" cy="2494645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hteck 16">
            <a:extLst>
              <a:ext uri="{FF2B5EF4-FFF2-40B4-BE49-F238E27FC236}">
                <a16:creationId xmlns:a16="http://schemas.microsoft.com/office/drawing/2014/main" id="{9683A6E5-8B17-6733-7D0B-CBF460FA3E4F}"/>
              </a:ext>
            </a:extLst>
          </p:cNvPr>
          <p:cNvSpPr/>
          <p:nvPr/>
        </p:nvSpPr>
        <p:spPr>
          <a:xfrm>
            <a:off x="7859291" y="1816293"/>
            <a:ext cx="180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Druckluftzylinder 2</a:t>
            </a:r>
          </a:p>
          <a:p>
            <a:pPr algn="ctr"/>
            <a:r>
              <a:rPr lang="de-DE" sz="1138" dirty="0"/>
              <a:t>„Verpacktes Bauteil ausstoßen“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2E097515-6AF6-F7CA-B018-1CE7BA2BD34F}"/>
              </a:ext>
            </a:extLst>
          </p:cNvPr>
          <p:cNvSpPr/>
          <p:nvPr/>
        </p:nvSpPr>
        <p:spPr>
          <a:xfrm>
            <a:off x="7482291" y="3320059"/>
            <a:ext cx="2340000" cy="431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REED-Kontakt 1</a:t>
            </a:r>
          </a:p>
          <a:p>
            <a:pPr algn="ctr"/>
            <a:r>
              <a:rPr lang="de-DE" sz="1138" dirty="0"/>
              <a:t>„Druckluftzylinder 1 ausgefahren“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AE44E266-D8F9-F4D5-8F1C-4954912F6F9E}"/>
              </a:ext>
            </a:extLst>
          </p:cNvPr>
          <p:cNvSpPr/>
          <p:nvPr/>
        </p:nvSpPr>
        <p:spPr>
          <a:xfrm>
            <a:off x="7482291" y="4852308"/>
            <a:ext cx="23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REED-Kontakt 4</a:t>
            </a:r>
          </a:p>
          <a:p>
            <a:pPr algn="ctr"/>
            <a:r>
              <a:rPr lang="de-DE" sz="1138" dirty="0"/>
              <a:t>„Druckluftzylinder 2 eingefahren“</a:t>
            </a: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486E0A22-7E51-8576-103E-A61DA0382472}"/>
              </a:ext>
            </a:extLst>
          </p:cNvPr>
          <p:cNvSpPr/>
          <p:nvPr/>
        </p:nvSpPr>
        <p:spPr>
          <a:xfrm>
            <a:off x="145858" y="4128058"/>
            <a:ext cx="1756064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Lichtwellenleiter Modul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D7346209-509C-A58F-A2F4-D175AD3C03AF}"/>
              </a:ext>
            </a:extLst>
          </p:cNvPr>
          <p:cNvSpPr/>
          <p:nvPr/>
        </p:nvSpPr>
        <p:spPr>
          <a:xfrm>
            <a:off x="145858" y="5005703"/>
            <a:ext cx="1756064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Lichtwellenleiter</a:t>
            </a:r>
          </a:p>
        </p:txBody>
      </p: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6FF7A6F1-A97D-F208-BA35-8EEDF5C8134D}"/>
              </a:ext>
            </a:extLst>
          </p:cNvPr>
          <p:cNvCxnSpPr>
            <a:cxnSpLocks/>
            <a:stCxn id="51" idx="2"/>
            <a:endCxn id="52" idx="0"/>
          </p:cNvCxnSpPr>
          <p:nvPr/>
        </p:nvCxnSpPr>
        <p:spPr>
          <a:xfrm>
            <a:off x="1023890" y="4560058"/>
            <a:ext cx="0" cy="44564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>
            <a:extLst>
              <a:ext uri="{FF2B5EF4-FFF2-40B4-BE49-F238E27FC236}">
                <a16:creationId xmlns:a16="http://schemas.microsoft.com/office/drawing/2014/main" id="{F6ACCD10-2FA4-4773-85C2-2363114025E1}"/>
              </a:ext>
            </a:extLst>
          </p:cNvPr>
          <p:cNvSpPr/>
          <p:nvPr/>
        </p:nvSpPr>
        <p:spPr>
          <a:xfrm>
            <a:off x="2643087" y="1757943"/>
            <a:ext cx="1692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SPS Einheit - Verpackungseinheit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1513E0BA-7242-FFEE-2470-2473A6377B52}"/>
              </a:ext>
            </a:extLst>
          </p:cNvPr>
          <p:cNvSpPr txBox="1"/>
          <p:nvPr/>
        </p:nvSpPr>
        <p:spPr>
          <a:xfrm>
            <a:off x="83709" y="256583"/>
            <a:ext cx="5414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Systementwurf: Technisch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E8ABBBB9-15F8-4BF2-07A9-4167555D8B23}"/>
              </a:ext>
            </a:extLst>
          </p:cNvPr>
          <p:cNvSpPr/>
          <p:nvPr/>
        </p:nvSpPr>
        <p:spPr>
          <a:xfrm>
            <a:off x="5235290" y="821532"/>
            <a:ext cx="1850798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Externe</a:t>
            </a:r>
          </a:p>
          <a:p>
            <a:pPr algn="ctr"/>
            <a:r>
              <a:rPr lang="de-DE" sz="1463" dirty="0"/>
              <a:t>Druckluftversorgung</a:t>
            </a:r>
          </a:p>
        </p:txBody>
      </p: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411F3710-BC0F-1426-3C67-F3101161554F}"/>
              </a:ext>
            </a:extLst>
          </p:cNvPr>
          <p:cNvCxnSpPr>
            <a:cxnSpLocks/>
            <a:stCxn id="61" idx="2"/>
            <a:endCxn id="11" idx="0"/>
          </p:cNvCxnSpPr>
          <p:nvPr/>
        </p:nvCxnSpPr>
        <p:spPr>
          <a:xfrm>
            <a:off x="6160689" y="1361532"/>
            <a:ext cx="0" cy="396411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DEE353E-EBF4-64F6-060D-626ACA909304}"/>
              </a:ext>
            </a:extLst>
          </p:cNvPr>
          <p:cNvCxnSpPr>
            <a:cxnSpLocks/>
          </p:cNvCxnSpPr>
          <p:nvPr/>
        </p:nvCxnSpPr>
        <p:spPr>
          <a:xfrm flipH="1">
            <a:off x="3105150" y="3667476"/>
            <a:ext cx="4377141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DA7B9DD2-FDAA-3420-5FF3-C3345D12CD2C}"/>
              </a:ext>
            </a:extLst>
          </p:cNvPr>
          <p:cNvCxnSpPr>
            <a:cxnSpLocks/>
          </p:cNvCxnSpPr>
          <p:nvPr/>
        </p:nvCxnSpPr>
        <p:spPr>
          <a:xfrm flipH="1" flipV="1">
            <a:off x="3105150" y="4178182"/>
            <a:ext cx="4377141" cy="6552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00E83E1D-9A7B-933B-D93B-A9060DEAF0FA}"/>
              </a:ext>
            </a:extLst>
          </p:cNvPr>
          <p:cNvCxnSpPr>
            <a:cxnSpLocks/>
          </p:cNvCxnSpPr>
          <p:nvPr/>
        </p:nvCxnSpPr>
        <p:spPr>
          <a:xfrm flipH="1">
            <a:off x="3105150" y="4688888"/>
            <a:ext cx="4377141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3C7658FE-8D93-D9BD-E84E-FA4325FF2FA7}"/>
              </a:ext>
            </a:extLst>
          </p:cNvPr>
          <p:cNvCxnSpPr>
            <a:cxnSpLocks/>
          </p:cNvCxnSpPr>
          <p:nvPr/>
        </p:nvCxnSpPr>
        <p:spPr>
          <a:xfrm flipH="1">
            <a:off x="3105150" y="5209588"/>
            <a:ext cx="4377141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23E93301-BF51-18D0-371A-B1B4D13F0CBA}"/>
              </a:ext>
            </a:extLst>
          </p:cNvPr>
          <p:cNvCxnSpPr>
            <a:cxnSpLocks/>
          </p:cNvCxnSpPr>
          <p:nvPr/>
        </p:nvCxnSpPr>
        <p:spPr>
          <a:xfrm>
            <a:off x="3105150" y="2714943"/>
            <a:ext cx="0" cy="2494645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>
            <a:extLst>
              <a:ext uri="{FF2B5EF4-FFF2-40B4-BE49-F238E27FC236}">
                <a16:creationId xmlns:a16="http://schemas.microsoft.com/office/drawing/2014/main" id="{367EA2B1-0B1C-1D3C-CE4F-77EB4834EB7C}"/>
              </a:ext>
            </a:extLst>
          </p:cNvPr>
          <p:cNvSpPr/>
          <p:nvPr/>
        </p:nvSpPr>
        <p:spPr>
          <a:xfrm>
            <a:off x="3800576" y="2325841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/>
              <a:t>Digital In</a:t>
            </a:r>
          </a:p>
          <a:p>
            <a:pPr algn="ctr"/>
            <a:r>
              <a:rPr lang="de-DE" sz="1050" dirty="0"/>
              <a:t>Modul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AFC3A398-D718-3A5B-539A-DB2D09D46C53}"/>
              </a:ext>
            </a:extLst>
          </p:cNvPr>
          <p:cNvSpPr/>
          <p:nvPr/>
        </p:nvSpPr>
        <p:spPr>
          <a:xfrm>
            <a:off x="2637597" y="2325841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/>
              <a:t>24 DC</a:t>
            </a:r>
          </a:p>
          <a:p>
            <a:pPr algn="ctr"/>
            <a:r>
              <a:rPr lang="de-DE" sz="1050" dirty="0"/>
              <a:t>Modul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E5A16350-ACFB-B7D2-796D-2B4BEB301452}"/>
              </a:ext>
            </a:extLst>
          </p:cNvPr>
          <p:cNvSpPr/>
          <p:nvPr/>
        </p:nvSpPr>
        <p:spPr>
          <a:xfrm>
            <a:off x="3217563" y="2325841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/>
              <a:t>Digital Out</a:t>
            </a:r>
          </a:p>
          <a:p>
            <a:pPr algn="ctr"/>
            <a:r>
              <a:rPr lang="de-DE" sz="1050" dirty="0"/>
              <a:t>Modul</a:t>
            </a:r>
          </a:p>
        </p:txBody>
      </p: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9BEA699A-1B26-8277-59DF-332C4FBAAB30}"/>
              </a:ext>
            </a:extLst>
          </p:cNvPr>
          <p:cNvCxnSpPr>
            <a:cxnSpLocks/>
          </p:cNvCxnSpPr>
          <p:nvPr/>
        </p:nvCxnSpPr>
        <p:spPr>
          <a:xfrm flipH="1">
            <a:off x="4120354" y="4010376"/>
            <a:ext cx="4536000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F16A2B13-E801-DA4F-364E-848C13BAE29E}"/>
              </a:ext>
            </a:extLst>
          </p:cNvPr>
          <p:cNvCxnSpPr>
            <a:cxnSpLocks/>
          </p:cNvCxnSpPr>
          <p:nvPr/>
        </p:nvCxnSpPr>
        <p:spPr>
          <a:xfrm flipH="1">
            <a:off x="4016373" y="4505676"/>
            <a:ext cx="4536000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1ACB3E3C-4270-2D14-2A75-8F7BD3A56244}"/>
              </a:ext>
            </a:extLst>
          </p:cNvPr>
          <p:cNvCxnSpPr>
            <a:cxnSpLocks/>
          </p:cNvCxnSpPr>
          <p:nvPr/>
        </p:nvCxnSpPr>
        <p:spPr>
          <a:xfrm flipH="1">
            <a:off x="3106563" y="3004409"/>
            <a:ext cx="2182988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r Verbinder 78">
            <a:extLst>
              <a:ext uri="{FF2B5EF4-FFF2-40B4-BE49-F238E27FC236}">
                <a16:creationId xmlns:a16="http://schemas.microsoft.com/office/drawing/2014/main" id="{A2BFBD67-DDFB-97A6-AFBD-7DFBD69472EE}"/>
              </a:ext>
            </a:extLst>
          </p:cNvPr>
          <p:cNvCxnSpPr>
            <a:cxnSpLocks/>
          </p:cNvCxnSpPr>
          <p:nvPr/>
        </p:nvCxnSpPr>
        <p:spPr>
          <a:xfrm flipH="1" flipV="1">
            <a:off x="2997199" y="3076926"/>
            <a:ext cx="2394153" cy="2516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r Verbinder 79">
            <a:extLst>
              <a:ext uri="{FF2B5EF4-FFF2-40B4-BE49-F238E27FC236}">
                <a16:creationId xmlns:a16="http://schemas.microsoft.com/office/drawing/2014/main" id="{C1BABC73-7952-702A-BEFE-3B5E6B622622}"/>
              </a:ext>
            </a:extLst>
          </p:cNvPr>
          <p:cNvCxnSpPr>
            <a:cxnSpLocks/>
          </p:cNvCxnSpPr>
          <p:nvPr/>
        </p:nvCxnSpPr>
        <p:spPr>
          <a:xfrm flipH="1">
            <a:off x="5391352" y="2297942"/>
            <a:ext cx="1922" cy="78150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>
            <a:extLst>
              <a:ext uri="{FF2B5EF4-FFF2-40B4-BE49-F238E27FC236}">
                <a16:creationId xmlns:a16="http://schemas.microsoft.com/office/drawing/2014/main" id="{2BE2BE41-D395-7284-9CDA-DFCE9AA07B75}"/>
              </a:ext>
            </a:extLst>
          </p:cNvPr>
          <p:cNvSpPr/>
          <p:nvPr/>
        </p:nvSpPr>
        <p:spPr>
          <a:xfrm>
            <a:off x="7482291" y="4342573"/>
            <a:ext cx="23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REED-Kontakt 3</a:t>
            </a:r>
          </a:p>
          <a:p>
            <a:pPr algn="ctr"/>
            <a:r>
              <a:rPr lang="de-DE" sz="1138" dirty="0"/>
              <a:t>„Druckluftzylinder 2 ausgefahren“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E00B5CD2-F23A-D3A2-A45D-0A907E35A880}"/>
              </a:ext>
            </a:extLst>
          </p:cNvPr>
          <p:cNvSpPr/>
          <p:nvPr/>
        </p:nvSpPr>
        <p:spPr>
          <a:xfrm>
            <a:off x="7482291" y="3835236"/>
            <a:ext cx="23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REED-Kontakt 2</a:t>
            </a:r>
          </a:p>
          <a:p>
            <a:pPr algn="ctr"/>
            <a:r>
              <a:rPr lang="de-DE" sz="1138" dirty="0"/>
              <a:t>„Druckluftzylinder 1 eingefahren“</a:t>
            </a:r>
          </a:p>
        </p:txBody>
      </p:sp>
      <p:cxnSp>
        <p:nvCxnSpPr>
          <p:cNvPr id="134" name="Gerader Verbinder 133">
            <a:extLst>
              <a:ext uri="{FF2B5EF4-FFF2-40B4-BE49-F238E27FC236}">
                <a16:creationId xmlns:a16="http://schemas.microsoft.com/office/drawing/2014/main" id="{9A97D157-9A4C-FE36-0248-3D94FFE3903C}"/>
              </a:ext>
            </a:extLst>
          </p:cNvPr>
          <p:cNvCxnSpPr>
            <a:cxnSpLocks/>
          </p:cNvCxnSpPr>
          <p:nvPr/>
        </p:nvCxnSpPr>
        <p:spPr>
          <a:xfrm>
            <a:off x="5549085" y="2301800"/>
            <a:ext cx="0" cy="840033"/>
          </a:xfrm>
          <a:prstGeom prst="line">
            <a:avLst/>
          </a:prstGeom>
          <a:ln w="12700">
            <a:solidFill>
              <a:schemeClr val="accent4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r Verbinder 134">
            <a:extLst>
              <a:ext uri="{FF2B5EF4-FFF2-40B4-BE49-F238E27FC236}">
                <a16:creationId xmlns:a16="http://schemas.microsoft.com/office/drawing/2014/main" id="{2A8A9F8E-4AA4-FDCA-9FC7-E76BAD903E47}"/>
              </a:ext>
            </a:extLst>
          </p:cNvPr>
          <p:cNvCxnSpPr>
            <a:cxnSpLocks/>
          </p:cNvCxnSpPr>
          <p:nvPr/>
        </p:nvCxnSpPr>
        <p:spPr>
          <a:xfrm>
            <a:off x="5648303" y="2300905"/>
            <a:ext cx="1384" cy="948855"/>
          </a:xfrm>
          <a:prstGeom prst="line">
            <a:avLst/>
          </a:prstGeom>
          <a:ln w="12700">
            <a:solidFill>
              <a:schemeClr val="accent4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r Verbinder 135">
            <a:extLst>
              <a:ext uri="{FF2B5EF4-FFF2-40B4-BE49-F238E27FC236}">
                <a16:creationId xmlns:a16="http://schemas.microsoft.com/office/drawing/2014/main" id="{1F55ABB9-22AE-28D5-9F55-9859DE194143}"/>
              </a:ext>
            </a:extLst>
          </p:cNvPr>
          <p:cNvCxnSpPr>
            <a:cxnSpLocks/>
          </p:cNvCxnSpPr>
          <p:nvPr/>
        </p:nvCxnSpPr>
        <p:spPr>
          <a:xfrm>
            <a:off x="5751488" y="2300617"/>
            <a:ext cx="0" cy="1046807"/>
          </a:xfrm>
          <a:prstGeom prst="line">
            <a:avLst/>
          </a:prstGeom>
          <a:ln w="12700">
            <a:solidFill>
              <a:schemeClr val="accent4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r Verbinder 136">
            <a:extLst>
              <a:ext uri="{FF2B5EF4-FFF2-40B4-BE49-F238E27FC236}">
                <a16:creationId xmlns:a16="http://schemas.microsoft.com/office/drawing/2014/main" id="{3EBFFACB-CB72-0CC4-F84D-A8CE02283EA8}"/>
              </a:ext>
            </a:extLst>
          </p:cNvPr>
          <p:cNvCxnSpPr>
            <a:cxnSpLocks/>
          </p:cNvCxnSpPr>
          <p:nvPr/>
        </p:nvCxnSpPr>
        <p:spPr>
          <a:xfrm>
            <a:off x="5851054" y="2300617"/>
            <a:ext cx="0" cy="1148100"/>
          </a:xfrm>
          <a:prstGeom prst="line">
            <a:avLst/>
          </a:prstGeom>
          <a:ln w="12700">
            <a:solidFill>
              <a:schemeClr val="accent4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r Verbinder 139">
            <a:extLst>
              <a:ext uri="{FF2B5EF4-FFF2-40B4-BE49-F238E27FC236}">
                <a16:creationId xmlns:a16="http://schemas.microsoft.com/office/drawing/2014/main" id="{706F9C18-B9CD-7DCD-6400-B4E343C3B201}"/>
              </a:ext>
            </a:extLst>
          </p:cNvPr>
          <p:cNvCxnSpPr>
            <a:cxnSpLocks/>
          </p:cNvCxnSpPr>
          <p:nvPr/>
        </p:nvCxnSpPr>
        <p:spPr>
          <a:xfrm>
            <a:off x="3351616" y="3445038"/>
            <a:ext cx="2499438" cy="0"/>
          </a:xfrm>
          <a:prstGeom prst="line">
            <a:avLst/>
          </a:prstGeom>
          <a:ln w="12700">
            <a:solidFill>
              <a:schemeClr val="accent4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r Verbinder 140">
            <a:extLst>
              <a:ext uri="{FF2B5EF4-FFF2-40B4-BE49-F238E27FC236}">
                <a16:creationId xmlns:a16="http://schemas.microsoft.com/office/drawing/2014/main" id="{FEA98A2F-0FE8-B957-5765-90E3DF521365}"/>
              </a:ext>
            </a:extLst>
          </p:cNvPr>
          <p:cNvCxnSpPr>
            <a:cxnSpLocks/>
          </p:cNvCxnSpPr>
          <p:nvPr/>
        </p:nvCxnSpPr>
        <p:spPr>
          <a:xfrm>
            <a:off x="3448354" y="3349028"/>
            <a:ext cx="2303134" cy="0"/>
          </a:xfrm>
          <a:prstGeom prst="line">
            <a:avLst/>
          </a:prstGeom>
          <a:ln w="12700">
            <a:solidFill>
              <a:schemeClr val="accent4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r Verbinder 141">
            <a:extLst>
              <a:ext uri="{FF2B5EF4-FFF2-40B4-BE49-F238E27FC236}">
                <a16:creationId xmlns:a16="http://schemas.microsoft.com/office/drawing/2014/main" id="{ABBF9D22-0EC6-738E-A275-053296603D80}"/>
              </a:ext>
            </a:extLst>
          </p:cNvPr>
          <p:cNvCxnSpPr>
            <a:cxnSpLocks/>
          </p:cNvCxnSpPr>
          <p:nvPr/>
        </p:nvCxnSpPr>
        <p:spPr>
          <a:xfrm rot="16200000">
            <a:off x="4599223" y="2198635"/>
            <a:ext cx="0" cy="2088000"/>
          </a:xfrm>
          <a:prstGeom prst="line">
            <a:avLst/>
          </a:prstGeom>
          <a:ln w="12700">
            <a:solidFill>
              <a:schemeClr val="accent4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r Verbinder 142">
            <a:extLst>
              <a:ext uri="{FF2B5EF4-FFF2-40B4-BE49-F238E27FC236}">
                <a16:creationId xmlns:a16="http://schemas.microsoft.com/office/drawing/2014/main" id="{EBE514EB-64E0-44B5-6814-7B208F0688CF}"/>
              </a:ext>
            </a:extLst>
          </p:cNvPr>
          <p:cNvCxnSpPr>
            <a:cxnSpLocks/>
          </p:cNvCxnSpPr>
          <p:nvPr/>
        </p:nvCxnSpPr>
        <p:spPr>
          <a:xfrm rot="16200000">
            <a:off x="4608615" y="2188451"/>
            <a:ext cx="1236" cy="1908000"/>
          </a:xfrm>
          <a:prstGeom prst="line">
            <a:avLst/>
          </a:prstGeom>
          <a:ln w="12700">
            <a:solidFill>
              <a:schemeClr val="accent4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r Verbinder 145">
            <a:extLst>
              <a:ext uri="{FF2B5EF4-FFF2-40B4-BE49-F238E27FC236}">
                <a16:creationId xmlns:a16="http://schemas.microsoft.com/office/drawing/2014/main" id="{B2547EEE-00AD-DE82-6B74-88F99ED419FD}"/>
              </a:ext>
            </a:extLst>
          </p:cNvPr>
          <p:cNvCxnSpPr>
            <a:cxnSpLocks/>
          </p:cNvCxnSpPr>
          <p:nvPr/>
        </p:nvCxnSpPr>
        <p:spPr>
          <a:xfrm>
            <a:off x="3352233" y="2874844"/>
            <a:ext cx="0" cy="570194"/>
          </a:xfrm>
          <a:prstGeom prst="line">
            <a:avLst/>
          </a:prstGeom>
          <a:ln w="12700">
            <a:solidFill>
              <a:schemeClr val="accent4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Gerader Verbinder 146">
            <a:extLst>
              <a:ext uri="{FF2B5EF4-FFF2-40B4-BE49-F238E27FC236}">
                <a16:creationId xmlns:a16="http://schemas.microsoft.com/office/drawing/2014/main" id="{B39C8D41-B384-02FF-6FEF-D57AD1F290E1}"/>
              </a:ext>
            </a:extLst>
          </p:cNvPr>
          <p:cNvCxnSpPr>
            <a:cxnSpLocks/>
          </p:cNvCxnSpPr>
          <p:nvPr/>
        </p:nvCxnSpPr>
        <p:spPr>
          <a:xfrm>
            <a:off x="3451451" y="2873949"/>
            <a:ext cx="0" cy="473475"/>
          </a:xfrm>
          <a:prstGeom prst="line">
            <a:avLst/>
          </a:prstGeom>
          <a:ln w="12700">
            <a:solidFill>
              <a:schemeClr val="accent4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Gerader Verbinder 147">
            <a:extLst>
              <a:ext uri="{FF2B5EF4-FFF2-40B4-BE49-F238E27FC236}">
                <a16:creationId xmlns:a16="http://schemas.microsoft.com/office/drawing/2014/main" id="{01BD192F-52D2-A95E-D64D-D80F221BB9D2}"/>
              </a:ext>
            </a:extLst>
          </p:cNvPr>
          <p:cNvCxnSpPr>
            <a:cxnSpLocks/>
          </p:cNvCxnSpPr>
          <p:nvPr/>
        </p:nvCxnSpPr>
        <p:spPr>
          <a:xfrm>
            <a:off x="3554636" y="2873661"/>
            <a:ext cx="586" cy="368974"/>
          </a:xfrm>
          <a:prstGeom prst="line">
            <a:avLst/>
          </a:prstGeom>
          <a:ln w="12700">
            <a:solidFill>
              <a:schemeClr val="accent4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Gerader Verbinder 148">
            <a:extLst>
              <a:ext uri="{FF2B5EF4-FFF2-40B4-BE49-F238E27FC236}">
                <a16:creationId xmlns:a16="http://schemas.microsoft.com/office/drawing/2014/main" id="{4D56D56D-3748-0DB3-B865-A96579587330}"/>
              </a:ext>
            </a:extLst>
          </p:cNvPr>
          <p:cNvCxnSpPr>
            <a:cxnSpLocks/>
          </p:cNvCxnSpPr>
          <p:nvPr/>
        </p:nvCxnSpPr>
        <p:spPr>
          <a:xfrm>
            <a:off x="3654202" y="2873661"/>
            <a:ext cx="3764" cy="273116"/>
          </a:xfrm>
          <a:prstGeom prst="line">
            <a:avLst/>
          </a:prstGeom>
          <a:ln w="12700">
            <a:solidFill>
              <a:schemeClr val="accent4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hteck 160">
            <a:extLst>
              <a:ext uri="{FF2B5EF4-FFF2-40B4-BE49-F238E27FC236}">
                <a16:creationId xmlns:a16="http://schemas.microsoft.com/office/drawing/2014/main" id="{E7BC9EFD-1704-C910-C0C4-D53A8C6DF2F4}"/>
              </a:ext>
            </a:extLst>
          </p:cNvPr>
          <p:cNvSpPr/>
          <p:nvPr/>
        </p:nvSpPr>
        <p:spPr>
          <a:xfrm>
            <a:off x="7858749" y="829144"/>
            <a:ext cx="90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Eingang</a:t>
            </a:r>
          </a:p>
          <a:p>
            <a:pPr algn="ctr"/>
            <a:r>
              <a:rPr lang="de-DE" sz="1100" dirty="0"/>
              <a:t>„Ausfahren“</a:t>
            </a:r>
            <a:endParaRPr lang="de-DE" sz="1000" dirty="0"/>
          </a:p>
        </p:txBody>
      </p:sp>
      <p:sp>
        <p:nvSpPr>
          <p:cNvPr id="163" name="Rechteck 162">
            <a:extLst>
              <a:ext uri="{FF2B5EF4-FFF2-40B4-BE49-F238E27FC236}">
                <a16:creationId xmlns:a16="http://schemas.microsoft.com/office/drawing/2014/main" id="{07BFA1F0-4EB9-531D-193E-A33DDF6DA3D5}"/>
              </a:ext>
            </a:extLst>
          </p:cNvPr>
          <p:cNvSpPr/>
          <p:nvPr/>
        </p:nvSpPr>
        <p:spPr>
          <a:xfrm>
            <a:off x="8758749" y="830038"/>
            <a:ext cx="90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Eingang</a:t>
            </a:r>
          </a:p>
          <a:p>
            <a:pPr algn="ctr"/>
            <a:r>
              <a:rPr lang="de-DE" sz="1100" dirty="0"/>
              <a:t>„Ausfahren“</a:t>
            </a:r>
            <a:endParaRPr lang="de-DE" sz="1000" dirty="0"/>
          </a:p>
        </p:txBody>
      </p:sp>
      <p:sp>
        <p:nvSpPr>
          <p:cNvPr id="167" name="Rechteck 166">
            <a:extLst>
              <a:ext uri="{FF2B5EF4-FFF2-40B4-BE49-F238E27FC236}">
                <a16:creationId xmlns:a16="http://schemas.microsoft.com/office/drawing/2014/main" id="{D10E150F-F7B1-2772-0F7A-FA0C5BA1231E}"/>
              </a:ext>
            </a:extLst>
          </p:cNvPr>
          <p:cNvSpPr/>
          <p:nvPr/>
        </p:nvSpPr>
        <p:spPr>
          <a:xfrm>
            <a:off x="7861072" y="2352854"/>
            <a:ext cx="90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Eingang</a:t>
            </a:r>
          </a:p>
          <a:p>
            <a:pPr algn="ctr"/>
            <a:r>
              <a:rPr lang="de-DE" sz="1100" dirty="0"/>
              <a:t>„Ausfahren“</a:t>
            </a:r>
            <a:endParaRPr lang="de-DE" sz="1000" dirty="0"/>
          </a:p>
        </p:txBody>
      </p:sp>
      <p:sp>
        <p:nvSpPr>
          <p:cNvPr id="168" name="Rechteck 167">
            <a:extLst>
              <a:ext uri="{FF2B5EF4-FFF2-40B4-BE49-F238E27FC236}">
                <a16:creationId xmlns:a16="http://schemas.microsoft.com/office/drawing/2014/main" id="{73862FAA-2B83-6889-CC2E-22E315C149DA}"/>
              </a:ext>
            </a:extLst>
          </p:cNvPr>
          <p:cNvSpPr/>
          <p:nvPr/>
        </p:nvSpPr>
        <p:spPr>
          <a:xfrm>
            <a:off x="8761072" y="2353748"/>
            <a:ext cx="90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Eingang</a:t>
            </a:r>
          </a:p>
          <a:p>
            <a:pPr algn="ctr"/>
            <a:r>
              <a:rPr lang="de-DE" sz="1100" dirty="0"/>
              <a:t>„Ausfahren“</a:t>
            </a:r>
            <a:endParaRPr lang="de-DE" sz="1000" dirty="0"/>
          </a:p>
        </p:txBody>
      </p:sp>
      <p:cxnSp>
        <p:nvCxnSpPr>
          <p:cNvPr id="171" name="Gerader Verbinder 170">
            <a:extLst>
              <a:ext uri="{FF2B5EF4-FFF2-40B4-BE49-F238E27FC236}">
                <a16:creationId xmlns:a16="http://schemas.microsoft.com/office/drawing/2014/main" id="{D8863D56-5DE2-20EC-1BF2-2A7FBDD2E57B}"/>
              </a:ext>
            </a:extLst>
          </p:cNvPr>
          <p:cNvCxnSpPr>
            <a:cxnSpLocks/>
          </p:cNvCxnSpPr>
          <p:nvPr/>
        </p:nvCxnSpPr>
        <p:spPr>
          <a:xfrm flipH="1">
            <a:off x="6657627" y="3248376"/>
            <a:ext cx="255781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Gerader Verbinder 172">
            <a:extLst>
              <a:ext uri="{FF2B5EF4-FFF2-40B4-BE49-F238E27FC236}">
                <a16:creationId xmlns:a16="http://schemas.microsoft.com/office/drawing/2014/main" id="{2179C168-7065-34D4-4F4C-5A45D641C229}"/>
              </a:ext>
            </a:extLst>
          </p:cNvPr>
          <p:cNvCxnSpPr>
            <a:cxnSpLocks/>
            <a:stCxn id="168" idx="2"/>
          </p:cNvCxnSpPr>
          <p:nvPr/>
        </p:nvCxnSpPr>
        <p:spPr>
          <a:xfrm>
            <a:off x="9211072" y="2893748"/>
            <a:ext cx="0" cy="360000"/>
          </a:xfrm>
          <a:prstGeom prst="line">
            <a:avLst/>
          </a:prstGeom>
          <a:ln w="12700">
            <a:solidFill>
              <a:srgbClr val="7030A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Gerader Verbinder 174">
            <a:extLst>
              <a:ext uri="{FF2B5EF4-FFF2-40B4-BE49-F238E27FC236}">
                <a16:creationId xmlns:a16="http://schemas.microsoft.com/office/drawing/2014/main" id="{12363E01-D53D-3AFE-3B26-90A2BB7D2B67}"/>
              </a:ext>
            </a:extLst>
          </p:cNvPr>
          <p:cNvCxnSpPr>
            <a:cxnSpLocks/>
            <a:stCxn id="167" idx="2"/>
          </p:cNvCxnSpPr>
          <p:nvPr/>
        </p:nvCxnSpPr>
        <p:spPr>
          <a:xfrm>
            <a:off x="8311072" y="2892854"/>
            <a:ext cx="0" cy="216000"/>
          </a:xfrm>
          <a:prstGeom prst="line">
            <a:avLst/>
          </a:prstGeom>
          <a:ln w="12700">
            <a:solidFill>
              <a:srgbClr val="7030A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Gerader Verbinder 176">
            <a:extLst>
              <a:ext uri="{FF2B5EF4-FFF2-40B4-BE49-F238E27FC236}">
                <a16:creationId xmlns:a16="http://schemas.microsoft.com/office/drawing/2014/main" id="{49A4DFC7-F5EF-7DC2-4032-9CAFA9011C09}"/>
              </a:ext>
            </a:extLst>
          </p:cNvPr>
          <p:cNvCxnSpPr>
            <a:cxnSpLocks/>
            <a:stCxn id="163" idx="2"/>
          </p:cNvCxnSpPr>
          <p:nvPr/>
        </p:nvCxnSpPr>
        <p:spPr>
          <a:xfrm>
            <a:off x="9208749" y="1370038"/>
            <a:ext cx="0" cy="360000"/>
          </a:xfrm>
          <a:prstGeom prst="line">
            <a:avLst/>
          </a:prstGeom>
          <a:ln w="12700">
            <a:solidFill>
              <a:srgbClr val="7030A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Gerader Verbinder 177">
            <a:extLst>
              <a:ext uri="{FF2B5EF4-FFF2-40B4-BE49-F238E27FC236}">
                <a16:creationId xmlns:a16="http://schemas.microsoft.com/office/drawing/2014/main" id="{4D115636-CC91-812E-0DE5-A5C75CA5FBE4}"/>
              </a:ext>
            </a:extLst>
          </p:cNvPr>
          <p:cNvCxnSpPr>
            <a:cxnSpLocks/>
            <a:stCxn id="161" idx="2"/>
          </p:cNvCxnSpPr>
          <p:nvPr/>
        </p:nvCxnSpPr>
        <p:spPr>
          <a:xfrm>
            <a:off x="8308749" y="1369144"/>
            <a:ext cx="2323" cy="216000"/>
          </a:xfrm>
          <a:prstGeom prst="line">
            <a:avLst/>
          </a:prstGeom>
          <a:ln w="12700">
            <a:solidFill>
              <a:srgbClr val="7030A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Gerader Verbinder 182">
            <a:extLst>
              <a:ext uri="{FF2B5EF4-FFF2-40B4-BE49-F238E27FC236}">
                <a16:creationId xmlns:a16="http://schemas.microsoft.com/office/drawing/2014/main" id="{465463A4-9BB2-A254-649B-50EDAA7F99C3}"/>
              </a:ext>
            </a:extLst>
          </p:cNvPr>
          <p:cNvCxnSpPr>
            <a:cxnSpLocks/>
          </p:cNvCxnSpPr>
          <p:nvPr/>
        </p:nvCxnSpPr>
        <p:spPr>
          <a:xfrm flipH="1">
            <a:off x="6798597" y="3110112"/>
            <a:ext cx="1514915" cy="5808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r Verbinder 183">
            <a:extLst>
              <a:ext uri="{FF2B5EF4-FFF2-40B4-BE49-F238E27FC236}">
                <a16:creationId xmlns:a16="http://schemas.microsoft.com/office/drawing/2014/main" id="{8A660D82-85F0-29BC-9801-CE0022E44B56}"/>
              </a:ext>
            </a:extLst>
          </p:cNvPr>
          <p:cNvCxnSpPr>
            <a:cxnSpLocks/>
          </p:cNvCxnSpPr>
          <p:nvPr/>
        </p:nvCxnSpPr>
        <p:spPr>
          <a:xfrm rot="16200000" flipH="1">
            <a:off x="6264052" y="2573981"/>
            <a:ext cx="1080000" cy="1384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Gerader Verbinder 184">
            <a:extLst>
              <a:ext uri="{FF2B5EF4-FFF2-40B4-BE49-F238E27FC236}">
                <a16:creationId xmlns:a16="http://schemas.microsoft.com/office/drawing/2014/main" id="{B23B085E-C207-12A0-4B2F-B8271ABDEB73}"/>
              </a:ext>
            </a:extLst>
          </p:cNvPr>
          <p:cNvCxnSpPr>
            <a:cxnSpLocks/>
          </p:cNvCxnSpPr>
          <p:nvPr/>
        </p:nvCxnSpPr>
        <p:spPr>
          <a:xfrm>
            <a:off x="6661361" y="2241407"/>
            <a:ext cx="0" cy="100800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Gerader Verbinder 187">
            <a:extLst>
              <a:ext uri="{FF2B5EF4-FFF2-40B4-BE49-F238E27FC236}">
                <a16:creationId xmlns:a16="http://schemas.microsoft.com/office/drawing/2014/main" id="{3A572B95-78BF-D2CD-C4B9-94E28A2E9E3F}"/>
              </a:ext>
            </a:extLst>
          </p:cNvPr>
          <p:cNvCxnSpPr>
            <a:cxnSpLocks/>
          </p:cNvCxnSpPr>
          <p:nvPr/>
        </p:nvCxnSpPr>
        <p:spPr>
          <a:xfrm flipH="1">
            <a:off x="7561260" y="1721084"/>
            <a:ext cx="1647489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Gerader Verbinder 188">
            <a:extLst>
              <a:ext uri="{FF2B5EF4-FFF2-40B4-BE49-F238E27FC236}">
                <a16:creationId xmlns:a16="http://schemas.microsoft.com/office/drawing/2014/main" id="{23387AB8-3C76-2FA9-D567-AC341704EC99}"/>
              </a:ext>
            </a:extLst>
          </p:cNvPr>
          <p:cNvCxnSpPr>
            <a:cxnSpLocks/>
          </p:cNvCxnSpPr>
          <p:nvPr/>
        </p:nvCxnSpPr>
        <p:spPr>
          <a:xfrm flipH="1">
            <a:off x="7421358" y="1582820"/>
            <a:ext cx="887391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Gerader Verbinder 190">
            <a:extLst>
              <a:ext uri="{FF2B5EF4-FFF2-40B4-BE49-F238E27FC236}">
                <a16:creationId xmlns:a16="http://schemas.microsoft.com/office/drawing/2014/main" id="{5667643F-B4C4-D4F4-5222-4EC2D30A5077}"/>
              </a:ext>
            </a:extLst>
          </p:cNvPr>
          <p:cNvCxnSpPr>
            <a:cxnSpLocks/>
          </p:cNvCxnSpPr>
          <p:nvPr/>
        </p:nvCxnSpPr>
        <p:spPr>
          <a:xfrm rot="16200000" flipH="1">
            <a:off x="7373053" y="1918164"/>
            <a:ext cx="378000" cy="1384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Gerader Verbinder 191">
            <a:extLst>
              <a:ext uri="{FF2B5EF4-FFF2-40B4-BE49-F238E27FC236}">
                <a16:creationId xmlns:a16="http://schemas.microsoft.com/office/drawing/2014/main" id="{57268532-D66B-3790-F226-4A4369BA172E}"/>
              </a:ext>
            </a:extLst>
          </p:cNvPr>
          <p:cNvCxnSpPr>
            <a:cxnSpLocks/>
          </p:cNvCxnSpPr>
          <p:nvPr/>
        </p:nvCxnSpPr>
        <p:spPr>
          <a:xfrm rot="16200000" flipH="1">
            <a:off x="7234789" y="1777092"/>
            <a:ext cx="378000" cy="1384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Gerader Verbinder 193">
            <a:extLst>
              <a:ext uri="{FF2B5EF4-FFF2-40B4-BE49-F238E27FC236}">
                <a16:creationId xmlns:a16="http://schemas.microsoft.com/office/drawing/2014/main" id="{9564B7C0-3977-211B-50E1-AB7570D074B4}"/>
              </a:ext>
            </a:extLst>
          </p:cNvPr>
          <p:cNvCxnSpPr>
            <a:cxnSpLocks/>
          </p:cNvCxnSpPr>
          <p:nvPr/>
        </p:nvCxnSpPr>
        <p:spPr>
          <a:xfrm flipH="1">
            <a:off x="6450869" y="2107482"/>
            <a:ext cx="1116000" cy="1384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Gerader Verbinder 194">
            <a:extLst>
              <a:ext uri="{FF2B5EF4-FFF2-40B4-BE49-F238E27FC236}">
                <a16:creationId xmlns:a16="http://schemas.microsoft.com/office/drawing/2014/main" id="{DA150A96-7D0D-2FD3-1532-474DF0EF2E90}"/>
              </a:ext>
            </a:extLst>
          </p:cNvPr>
          <p:cNvCxnSpPr>
            <a:cxnSpLocks/>
          </p:cNvCxnSpPr>
          <p:nvPr/>
        </p:nvCxnSpPr>
        <p:spPr>
          <a:xfrm flipH="1">
            <a:off x="5591811" y="1969218"/>
            <a:ext cx="1836000" cy="1384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>
            <a:extLst>
              <a:ext uri="{FF2B5EF4-FFF2-40B4-BE49-F238E27FC236}">
                <a16:creationId xmlns:a16="http://schemas.microsoft.com/office/drawing/2014/main" id="{B2826F24-B770-226E-1103-F233BE12A813}"/>
              </a:ext>
            </a:extLst>
          </p:cNvPr>
          <p:cNvSpPr/>
          <p:nvPr/>
        </p:nvSpPr>
        <p:spPr>
          <a:xfrm>
            <a:off x="5235290" y="1757943"/>
            <a:ext cx="1850798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Festo </a:t>
            </a:r>
          </a:p>
          <a:p>
            <a:pPr algn="ctr"/>
            <a:r>
              <a:rPr lang="de-DE" sz="1463" dirty="0"/>
              <a:t>Ventilinsel</a:t>
            </a:r>
          </a:p>
        </p:txBody>
      </p:sp>
      <p:cxnSp>
        <p:nvCxnSpPr>
          <p:cNvPr id="201" name="Gerader Verbinder 200">
            <a:extLst>
              <a:ext uri="{FF2B5EF4-FFF2-40B4-BE49-F238E27FC236}">
                <a16:creationId xmlns:a16="http://schemas.microsoft.com/office/drawing/2014/main" id="{E9D34BB2-6C41-A51D-874B-EF804351903F}"/>
              </a:ext>
            </a:extLst>
          </p:cNvPr>
          <p:cNvCxnSpPr>
            <a:cxnSpLocks/>
          </p:cNvCxnSpPr>
          <p:nvPr/>
        </p:nvCxnSpPr>
        <p:spPr>
          <a:xfrm>
            <a:off x="2303868" y="2027943"/>
            <a:ext cx="0" cy="1420774"/>
          </a:xfrm>
          <a:prstGeom prst="line">
            <a:avLst/>
          </a:prstGeom>
          <a:ln w="12700">
            <a:solidFill>
              <a:schemeClr val="accent4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r Verbinder 201">
            <a:extLst>
              <a:ext uri="{FF2B5EF4-FFF2-40B4-BE49-F238E27FC236}">
                <a16:creationId xmlns:a16="http://schemas.microsoft.com/office/drawing/2014/main" id="{CD1D33F7-4013-52D9-B56E-724697DEC8C7}"/>
              </a:ext>
            </a:extLst>
          </p:cNvPr>
          <p:cNvCxnSpPr>
            <a:cxnSpLocks/>
          </p:cNvCxnSpPr>
          <p:nvPr/>
        </p:nvCxnSpPr>
        <p:spPr>
          <a:xfrm>
            <a:off x="2303868" y="3445038"/>
            <a:ext cx="972000" cy="0"/>
          </a:xfrm>
          <a:prstGeom prst="line">
            <a:avLst/>
          </a:prstGeom>
          <a:ln w="12700">
            <a:solidFill>
              <a:schemeClr val="accent4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Gerader Verbinder 202">
            <a:extLst>
              <a:ext uri="{FF2B5EF4-FFF2-40B4-BE49-F238E27FC236}">
                <a16:creationId xmlns:a16="http://schemas.microsoft.com/office/drawing/2014/main" id="{7CD0E6F0-B444-39F4-AE17-3D83E9F37AD2}"/>
              </a:ext>
            </a:extLst>
          </p:cNvPr>
          <p:cNvCxnSpPr>
            <a:cxnSpLocks/>
          </p:cNvCxnSpPr>
          <p:nvPr/>
        </p:nvCxnSpPr>
        <p:spPr>
          <a:xfrm>
            <a:off x="3276033" y="2874844"/>
            <a:ext cx="0" cy="570194"/>
          </a:xfrm>
          <a:prstGeom prst="line">
            <a:avLst/>
          </a:prstGeom>
          <a:ln w="12700">
            <a:solidFill>
              <a:schemeClr val="accent4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Gerader Verbinder 204">
            <a:extLst>
              <a:ext uri="{FF2B5EF4-FFF2-40B4-BE49-F238E27FC236}">
                <a16:creationId xmlns:a16="http://schemas.microsoft.com/office/drawing/2014/main" id="{E7447E59-D9F6-7E30-BF73-99CF613FEFA5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1739709" y="2027943"/>
            <a:ext cx="564159" cy="0"/>
          </a:xfrm>
          <a:prstGeom prst="line">
            <a:avLst/>
          </a:prstGeom>
          <a:ln w="12700">
            <a:solidFill>
              <a:schemeClr val="accent4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Gerader Verbinder 209">
            <a:extLst>
              <a:ext uri="{FF2B5EF4-FFF2-40B4-BE49-F238E27FC236}">
                <a16:creationId xmlns:a16="http://schemas.microsoft.com/office/drawing/2014/main" id="{8C305BC2-5B80-EAFC-CFA1-27835F7379B2}"/>
              </a:ext>
            </a:extLst>
          </p:cNvPr>
          <p:cNvCxnSpPr>
            <a:cxnSpLocks/>
            <a:stCxn id="24" idx="3"/>
          </p:cNvCxnSpPr>
          <p:nvPr/>
        </p:nvCxnSpPr>
        <p:spPr>
          <a:xfrm>
            <a:off x="4340576" y="2595841"/>
            <a:ext cx="360000" cy="0"/>
          </a:xfrm>
          <a:prstGeom prst="line">
            <a:avLst/>
          </a:prstGeom>
          <a:ln w="12700">
            <a:solidFill>
              <a:schemeClr val="accent6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Gerader Verbinder 212">
            <a:extLst>
              <a:ext uri="{FF2B5EF4-FFF2-40B4-BE49-F238E27FC236}">
                <a16:creationId xmlns:a16="http://schemas.microsoft.com/office/drawing/2014/main" id="{FE7358FE-AF9E-8B26-A2C3-9439AF8714CE}"/>
              </a:ext>
            </a:extLst>
          </p:cNvPr>
          <p:cNvCxnSpPr>
            <a:cxnSpLocks/>
          </p:cNvCxnSpPr>
          <p:nvPr/>
        </p:nvCxnSpPr>
        <p:spPr>
          <a:xfrm flipH="1" flipV="1">
            <a:off x="906152" y="1482340"/>
            <a:ext cx="3794424" cy="3005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Gerader Verbinder 213">
            <a:extLst>
              <a:ext uri="{FF2B5EF4-FFF2-40B4-BE49-F238E27FC236}">
                <a16:creationId xmlns:a16="http://schemas.microsoft.com/office/drawing/2014/main" id="{11C3862D-73BF-9738-DF53-C57FF4182365}"/>
              </a:ext>
            </a:extLst>
          </p:cNvPr>
          <p:cNvCxnSpPr>
            <a:cxnSpLocks/>
          </p:cNvCxnSpPr>
          <p:nvPr/>
        </p:nvCxnSpPr>
        <p:spPr>
          <a:xfrm flipV="1">
            <a:off x="911709" y="1479550"/>
            <a:ext cx="0" cy="36000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eck 3">
            <a:extLst>
              <a:ext uri="{FF2B5EF4-FFF2-40B4-BE49-F238E27FC236}">
                <a16:creationId xmlns:a16="http://schemas.microsoft.com/office/drawing/2014/main" id="{1C39DA96-2460-CE84-2B15-53547BBEEB2A}"/>
              </a:ext>
            </a:extLst>
          </p:cNvPr>
          <p:cNvSpPr/>
          <p:nvPr/>
        </p:nvSpPr>
        <p:spPr>
          <a:xfrm>
            <a:off x="83709" y="1757943"/>
            <a:ext cx="1656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SPS Einheit - Bandanlage</a:t>
            </a:r>
          </a:p>
        </p:txBody>
      </p:sp>
      <p:cxnSp>
        <p:nvCxnSpPr>
          <p:cNvPr id="219" name="Gerader Verbinder 218">
            <a:extLst>
              <a:ext uri="{FF2B5EF4-FFF2-40B4-BE49-F238E27FC236}">
                <a16:creationId xmlns:a16="http://schemas.microsoft.com/office/drawing/2014/main" id="{6CB0EA3B-069C-2059-19AB-C37DB8EB7C3E}"/>
              </a:ext>
            </a:extLst>
          </p:cNvPr>
          <p:cNvCxnSpPr>
            <a:cxnSpLocks/>
          </p:cNvCxnSpPr>
          <p:nvPr/>
        </p:nvCxnSpPr>
        <p:spPr>
          <a:xfrm flipV="1">
            <a:off x="4700576" y="1477144"/>
            <a:ext cx="0" cy="112426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Rechteck 221">
            <a:extLst>
              <a:ext uri="{FF2B5EF4-FFF2-40B4-BE49-F238E27FC236}">
                <a16:creationId xmlns:a16="http://schemas.microsoft.com/office/drawing/2014/main" id="{6A3C3EE4-9CA7-D6BA-9032-C9CC159E1B05}"/>
              </a:ext>
            </a:extLst>
          </p:cNvPr>
          <p:cNvSpPr/>
          <p:nvPr/>
        </p:nvSpPr>
        <p:spPr>
          <a:xfrm>
            <a:off x="2997199" y="5988571"/>
            <a:ext cx="252000" cy="25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4" name="Textfeld 223">
            <a:extLst>
              <a:ext uri="{FF2B5EF4-FFF2-40B4-BE49-F238E27FC236}">
                <a16:creationId xmlns:a16="http://schemas.microsoft.com/office/drawing/2014/main" id="{8D28A4D0-C594-D243-4AF8-7A78AF123522}"/>
              </a:ext>
            </a:extLst>
          </p:cNvPr>
          <p:cNvSpPr txBox="1"/>
          <p:nvPr/>
        </p:nvSpPr>
        <p:spPr>
          <a:xfrm>
            <a:off x="2907597" y="5580842"/>
            <a:ext cx="104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Legende:</a:t>
            </a:r>
          </a:p>
        </p:txBody>
      </p:sp>
      <p:sp>
        <p:nvSpPr>
          <p:cNvPr id="225" name="Rechteck 224">
            <a:extLst>
              <a:ext uri="{FF2B5EF4-FFF2-40B4-BE49-F238E27FC236}">
                <a16:creationId xmlns:a16="http://schemas.microsoft.com/office/drawing/2014/main" id="{55ABD302-9AFF-7972-B1E3-687A0940BBC9}"/>
              </a:ext>
            </a:extLst>
          </p:cNvPr>
          <p:cNvSpPr/>
          <p:nvPr/>
        </p:nvSpPr>
        <p:spPr>
          <a:xfrm>
            <a:off x="3373256" y="5988571"/>
            <a:ext cx="2378232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>
                <a:solidFill>
                  <a:schemeClr val="tx1"/>
                </a:solidFill>
              </a:rPr>
              <a:t>+24V</a:t>
            </a:r>
          </a:p>
        </p:txBody>
      </p:sp>
      <p:sp>
        <p:nvSpPr>
          <p:cNvPr id="226" name="Rechteck 225">
            <a:extLst>
              <a:ext uri="{FF2B5EF4-FFF2-40B4-BE49-F238E27FC236}">
                <a16:creationId xmlns:a16="http://schemas.microsoft.com/office/drawing/2014/main" id="{2C9D1A9B-0C5C-2BB4-DE47-87C5B2124464}"/>
              </a:ext>
            </a:extLst>
          </p:cNvPr>
          <p:cNvSpPr/>
          <p:nvPr/>
        </p:nvSpPr>
        <p:spPr>
          <a:xfrm>
            <a:off x="2997199" y="6278968"/>
            <a:ext cx="252000" cy="2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7" name="Rechteck 226">
            <a:extLst>
              <a:ext uri="{FF2B5EF4-FFF2-40B4-BE49-F238E27FC236}">
                <a16:creationId xmlns:a16="http://schemas.microsoft.com/office/drawing/2014/main" id="{066682C8-A4D9-C291-B214-0DCF69D82417}"/>
              </a:ext>
            </a:extLst>
          </p:cNvPr>
          <p:cNvSpPr/>
          <p:nvPr/>
        </p:nvSpPr>
        <p:spPr>
          <a:xfrm>
            <a:off x="3373256" y="6278968"/>
            <a:ext cx="2378232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>
                <a:solidFill>
                  <a:schemeClr val="tx1"/>
                </a:solidFill>
              </a:rPr>
              <a:t>0V</a:t>
            </a:r>
          </a:p>
        </p:txBody>
      </p:sp>
      <p:sp>
        <p:nvSpPr>
          <p:cNvPr id="228" name="Rechteck 227">
            <a:extLst>
              <a:ext uri="{FF2B5EF4-FFF2-40B4-BE49-F238E27FC236}">
                <a16:creationId xmlns:a16="http://schemas.microsoft.com/office/drawing/2014/main" id="{6F3D8A9B-A77E-BA73-441D-02CFFC7A7E87}"/>
              </a:ext>
            </a:extLst>
          </p:cNvPr>
          <p:cNvSpPr/>
          <p:nvPr/>
        </p:nvSpPr>
        <p:spPr>
          <a:xfrm>
            <a:off x="2997199" y="6565580"/>
            <a:ext cx="252000" cy="252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9" name="Rechteck 228">
            <a:extLst>
              <a:ext uri="{FF2B5EF4-FFF2-40B4-BE49-F238E27FC236}">
                <a16:creationId xmlns:a16="http://schemas.microsoft.com/office/drawing/2014/main" id="{D828D64A-2975-CD86-BB34-78A47A1D3106}"/>
              </a:ext>
            </a:extLst>
          </p:cNvPr>
          <p:cNvSpPr/>
          <p:nvPr/>
        </p:nvSpPr>
        <p:spPr>
          <a:xfrm>
            <a:off x="3373256" y="6565580"/>
            <a:ext cx="2378232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>
                <a:solidFill>
                  <a:schemeClr val="tx1"/>
                </a:solidFill>
              </a:rPr>
              <a:t>Pneumatische Verbindung</a:t>
            </a:r>
          </a:p>
        </p:txBody>
      </p:sp>
      <p:sp>
        <p:nvSpPr>
          <p:cNvPr id="230" name="Rechteck 229">
            <a:extLst>
              <a:ext uri="{FF2B5EF4-FFF2-40B4-BE49-F238E27FC236}">
                <a16:creationId xmlns:a16="http://schemas.microsoft.com/office/drawing/2014/main" id="{35B97846-3E4B-477B-1166-12A574095E66}"/>
              </a:ext>
            </a:extLst>
          </p:cNvPr>
          <p:cNvSpPr/>
          <p:nvPr/>
        </p:nvSpPr>
        <p:spPr>
          <a:xfrm>
            <a:off x="5749545" y="5988571"/>
            <a:ext cx="252000" cy="2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1" name="Rechteck 230">
            <a:extLst>
              <a:ext uri="{FF2B5EF4-FFF2-40B4-BE49-F238E27FC236}">
                <a16:creationId xmlns:a16="http://schemas.microsoft.com/office/drawing/2014/main" id="{B72C6473-FFB0-4E66-3A87-3593B34A024B}"/>
              </a:ext>
            </a:extLst>
          </p:cNvPr>
          <p:cNvSpPr/>
          <p:nvPr/>
        </p:nvSpPr>
        <p:spPr>
          <a:xfrm>
            <a:off x="6125602" y="5988571"/>
            <a:ext cx="2378232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>
                <a:solidFill>
                  <a:schemeClr val="tx1"/>
                </a:solidFill>
              </a:rPr>
              <a:t>Digital IN</a:t>
            </a:r>
          </a:p>
        </p:txBody>
      </p:sp>
      <p:sp>
        <p:nvSpPr>
          <p:cNvPr id="232" name="Rechteck 231">
            <a:extLst>
              <a:ext uri="{FF2B5EF4-FFF2-40B4-BE49-F238E27FC236}">
                <a16:creationId xmlns:a16="http://schemas.microsoft.com/office/drawing/2014/main" id="{3BDF9C92-54F0-E6DE-3712-43B521C8C4BD}"/>
              </a:ext>
            </a:extLst>
          </p:cNvPr>
          <p:cNvSpPr/>
          <p:nvPr/>
        </p:nvSpPr>
        <p:spPr>
          <a:xfrm>
            <a:off x="5749545" y="6278968"/>
            <a:ext cx="252000" cy="25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3" name="Rechteck 232">
            <a:extLst>
              <a:ext uri="{FF2B5EF4-FFF2-40B4-BE49-F238E27FC236}">
                <a16:creationId xmlns:a16="http://schemas.microsoft.com/office/drawing/2014/main" id="{F3AF1F5D-657A-AED9-ACEE-3D214CB274EC}"/>
              </a:ext>
            </a:extLst>
          </p:cNvPr>
          <p:cNvSpPr/>
          <p:nvPr/>
        </p:nvSpPr>
        <p:spPr>
          <a:xfrm>
            <a:off x="6125602" y="6278968"/>
            <a:ext cx="2378232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>
                <a:solidFill>
                  <a:schemeClr val="tx1"/>
                </a:solidFill>
              </a:rPr>
              <a:t>Digital OUT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34" name="Rechteck 233">
            <a:extLst>
              <a:ext uri="{FF2B5EF4-FFF2-40B4-BE49-F238E27FC236}">
                <a16:creationId xmlns:a16="http://schemas.microsoft.com/office/drawing/2014/main" id="{9A577F92-D024-2340-1104-C8011F90A7DA}"/>
              </a:ext>
            </a:extLst>
          </p:cNvPr>
          <p:cNvSpPr/>
          <p:nvPr/>
        </p:nvSpPr>
        <p:spPr>
          <a:xfrm>
            <a:off x="5749545" y="6565580"/>
            <a:ext cx="252000" cy="252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5" name="Rechteck 234">
            <a:extLst>
              <a:ext uri="{FF2B5EF4-FFF2-40B4-BE49-F238E27FC236}">
                <a16:creationId xmlns:a16="http://schemas.microsoft.com/office/drawing/2014/main" id="{68C5D360-FD64-110F-7719-C3B83A86C049}"/>
              </a:ext>
            </a:extLst>
          </p:cNvPr>
          <p:cNvSpPr/>
          <p:nvPr/>
        </p:nvSpPr>
        <p:spPr>
          <a:xfrm>
            <a:off x="6125602" y="6565580"/>
            <a:ext cx="2378232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>
                <a:solidFill>
                  <a:schemeClr val="tx1"/>
                </a:solidFill>
              </a:rPr>
              <a:t>Lichtleiter Verbindung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36" name="Gerader Verbinder 235">
            <a:extLst>
              <a:ext uri="{FF2B5EF4-FFF2-40B4-BE49-F238E27FC236}">
                <a16:creationId xmlns:a16="http://schemas.microsoft.com/office/drawing/2014/main" id="{144E066E-B3BE-82C5-336C-BCF0362832A8}"/>
              </a:ext>
            </a:extLst>
          </p:cNvPr>
          <p:cNvCxnSpPr>
            <a:cxnSpLocks/>
          </p:cNvCxnSpPr>
          <p:nvPr/>
        </p:nvCxnSpPr>
        <p:spPr>
          <a:xfrm flipV="1">
            <a:off x="906152" y="3763071"/>
            <a:ext cx="0" cy="36000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Gerader Verbinder 237">
            <a:extLst>
              <a:ext uri="{FF2B5EF4-FFF2-40B4-BE49-F238E27FC236}">
                <a16:creationId xmlns:a16="http://schemas.microsoft.com/office/drawing/2014/main" id="{4B94D169-546E-35E9-FEAD-85F45A78DE35}"/>
              </a:ext>
            </a:extLst>
          </p:cNvPr>
          <p:cNvCxnSpPr>
            <a:cxnSpLocks/>
          </p:cNvCxnSpPr>
          <p:nvPr/>
        </p:nvCxnSpPr>
        <p:spPr>
          <a:xfrm flipV="1">
            <a:off x="1219200" y="3871091"/>
            <a:ext cx="0" cy="25200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Gerader Verbinder 240">
            <a:extLst>
              <a:ext uri="{FF2B5EF4-FFF2-40B4-BE49-F238E27FC236}">
                <a16:creationId xmlns:a16="http://schemas.microsoft.com/office/drawing/2014/main" id="{676D8A2C-126F-2FD0-4182-26656975A5E0}"/>
              </a:ext>
            </a:extLst>
          </p:cNvPr>
          <p:cNvCxnSpPr>
            <a:cxnSpLocks/>
          </p:cNvCxnSpPr>
          <p:nvPr/>
        </p:nvCxnSpPr>
        <p:spPr>
          <a:xfrm>
            <a:off x="1219200" y="3879715"/>
            <a:ext cx="1887363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Gerader Verbinder 243">
            <a:extLst>
              <a:ext uri="{FF2B5EF4-FFF2-40B4-BE49-F238E27FC236}">
                <a16:creationId xmlns:a16="http://schemas.microsoft.com/office/drawing/2014/main" id="{758B2888-7F35-BCE4-BE70-1B96CA24F715}"/>
              </a:ext>
            </a:extLst>
          </p:cNvPr>
          <p:cNvCxnSpPr>
            <a:cxnSpLocks/>
          </p:cNvCxnSpPr>
          <p:nvPr/>
        </p:nvCxnSpPr>
        <p:spPr>
          <a:xfrm>
            <a:off x="902505" y="3760680"/>
            <a:ext cx="2101045" cy="2391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80662E58-0C4F-7D7D-D55A-83B95662872C}"/>
              </a:ext>
            </a:extLst>
          </p:cNvPr>
          <p:cNvSpPr txBox="1"/>
          <p:nvPr/>
        </p:nvSpPr>
        <p:spPr>
          <a:xfrm>
            <a:off x="7019596" y="1792393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V1_O1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ADABC61-7338-1214-2180-C601F097A46D}"/>
              </a:ext>
            </a:extLst>
          </p:cNvPr>
          <p:cNvSpPr txBox="1"/>
          <p:nvPr/>
        </p:nvSpPr>
        <p:spPr>
          <a:xfrm>
            <a:off x="7006483" y="1938343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V1_O2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83A0ABC-59E4-41ED-2FE6-7519352499EB}"/>
              </a:ext>
            </a:extLst>
          </p:cNvPr>
          <p:cNvSpPr txBox="1"/>
          <p:nvPr/>
        </p:nvSpPr>
        <p:spPr>
          <a:xfrm>
            <a:off x="6748136" y="2273720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V2_O2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0F675D0-BBFE-6BB7-2752-AF4BBBEF552E}"/>
              </a:ext>
            </a:extLst>
          </p:cNvPr>
          <p:cNvSpPr txBox="1"/>
          <p:nvPr/>
        </p:nvSpPr>
        <p:spPr>
          <a:xfrm>
            <a:off x="6261924" y="2273694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V2_O1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5E74C9B-B795-0D82-32B0-88892963FB8E}"/>
              </a:ext>
            </a:extLst>
          </p:cNvPr>
          <p:cNvSpPr txBox="1"/>
          <p:nvPr/>
        </p:nvSpPr>
        <p:spPr>
          <a:xfrm>
            <a:off x="6142040" y="1549480"/>
            <a:ext cx="4219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err="1"/>
              <a:t>DL_In</a:t>
            </a:r>
            <a:endParaRPr lang="de-DE" sz="8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2CCF29C-E7B7-00FA-D218-332BD417EB5B}"/>
              </a:ext>
            </a:extLst>
          </p:cNvPr>
          <p:cNvSpPr txBox="1"/>
          <p:nvPr/>
        </p:nvSpPr>
        <p:spPr>
          <a:xfrm rot="16200000">
            <a:off x="4115314" y="2032152"/>
            <a:ext cx="10166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auf SPS „in Klärung“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2C5F8059-25EC-6F66-1EE7-1A6012CE3C7D}"/>
              </a:ext>
            </a:extLst>
          </p:cNvPr>
          <p:cNvSpPr txBox="1"/>
          <p:nvPr/>
        </p:nvSpPr>
        <p:spPr>
          <a:xfrm>
            <a:off x="6827274" y="3314723"/>
            <a:ext cx="7024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auf SPS DI_5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0454A97-FB15-5F3A-3B49-E590912BCA93}"/>
              </a:ext>
            </a:extLst>
          </p:cNvPr>
          <p:cNvSpPr txBox="1"/>
          <p:nvPr/>
        </p:nvSpPr>
        <p:spPr>
          <a:xfrm>
            <a:off x="6827274" y="3835785"/>
            <a:ext cx="7024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auf SPS DI_6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851BE80-0CE8-099E-4D9E-AF5195E7B491}"/>
              </a:ext>
            </a:extLst>
          </p:cNvPr>
          <p:cNvSpPr txBox="1"/>
          <p:nvPr/>
        </p:nvSpPr>
        <p:spPr>
          <a:xfrm>
            <a:off x="6827274" y="4329873"/>
            <a:ext cx="7024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auf SPS DI_7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422AAFF9-397E-0CEA-A748-7822DDF97CA8}"/>
              </a:ext>
            </a:extLst>
          </p:cNvPr>
          <p:cNvSpPr txBox="1"/>
          <p:nvPr/>
        </p:nvSpPr>
        <p:spPr>
          <a:xfrm>
            <a:off x="6827274" y="4850935"/>
            <a:ext cx="7024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auf SPS DI_8</a:t>
            </a: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544A9F29-0585-A702-CB03-E15FB8E95C11}"/>
              </a:ext>
            </a:extLst>
          </p:cNvPr>
          <p:cNvCxnSpPr>
            <a:cxnSpLocks/>
          </p:cNvCxnSpPr>
          <p:nvPr/>
        </p:nvCxnSpPr>
        <p:spPr>
          <a:xfrm>
            <a:off x="3821902" y="2867024"/>
            <a:ext cx="0" cy="1144800"/>
          </a:xfrm>
          <a:prstGeom prst="line">
            <a:avLst/>
          </a:prstGeom>
          <a:ln w="12700">
            <a:solidFill>
              <a:schemeClr val="accent6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69A45C0E-8D85-279E-E051-39218D5C6515}"/>
              </a:ext>
            </a:extLst>
          </p:cNvPr>
          <p:cNvCxnSpPr>
            <a:cxnSpLocks/>
          </p:cNvCxnSpPr>
          <p:nvPr/>
        </p:nvCxnSpPr>
        <p:spPr>
          <a:xfrm flipH="1">
            <a:off x="1370804" y="4010376"/>
            <a:ext cx="2448000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>
            <a:extLst>
              <a:ext uri="{FF2B5EF4-FFF2-40B4-BE49-F238E27FC236}">
                <a16:creationId xmlns:a16="http://schemas.microsoft.com/office/drawing/2014/main" id="{E5B31560-B19A-E31D-9557-22904F92A355}"/>
              </a:ext>
            </a:extLst>
          </p:cNvPr>
          <p:cNvSpPr txBox="1"/>
          <p:nvPr/>
        </p:nvSpPr>
        <p:spPr>
          <a:xfrm>
            <a:off x="1286773" y="3835111"/>
            <a:ext cx="7024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auf SPS DI_4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2E5F1985-6D1D-4CEF-24B9-D3BABE7526F3}"/>
              </a:ext>
            </a:extLst>
          </p:cNvPr>
          <p:cNvSpPr txBox="1"/>
          <p:nvPr/>
        </p:nvSpPr>
        <p:spPr>
          <a:xfrm>
            <a:off x="5376106" y="2423200"/>
            <a:ext cx="8659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800" dirty="0"/>
              <a:t>auf Festo DI_1-4</a:t>
            </a:r>
          </a:p>
          <a:p>
            <a:pPr algn="ctr"/>
            <a:r>
              <a:rPr lang="de-DE" sz="800" dirty="0"/>
              <a:t>von SPS DO_1-4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97FE296F-DB76-C31B-034A-DF98C6AE6D4A}"/>
              </a:ext>
            </a:extLst>
          </p:cNvPr>
          <p:cNvSpPr txBox="1"/>
          <p:nvPr/>
        </p:nvSpPr>
        <p:spPr>
          <a:xfrm>
            <a:off x="1736471" y="1660944"/>
            <a:ext cx="6912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auf SPS </a:t>
            </a:r>
          </a:p>
          <a:p>
            <a:r>
              <a:rPr lang="de-DE" sz="800" dirty="0"/>
              <a:t>„in Klärung“</a:t>
            </a:r>
          </a:p>
        </p:txBody>
      </p:sp>
    </p:spTree>
    <p:extLst>
      <p:ext uri="{BB962C8B-B14F-4D97-AF65-F5344CB8AC3E}">
        <p14:creationId xmlns:p14="http://schemas.microsoft.com/office/powerpoint/2010/main" val="3965666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163</Words>
  <Application>Microsoft Office PowerPoint</Application>
  <PresentationFormat>A4-Papier (210 x 297 mm)</PresentationFormat>
  <Paragraphs>57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Hendrik Schlemmer</dc:creator>
  <cp:lastModifiedBy>HSHL-User</cp:lastModifiedBy>
  <cp:revision>9</cp:revision>
  <dcterms:created xsi:type="dcterms:W3CDTF">2022-10-12T18:32:37Z</dcterms:created>
  <dcterms:modified xsi:type="dcterms:W3CDTF">2022-10-20T09:27:38Z</dcterms:modified>
</cp:coreProperties>
</file>