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7DAA57-B002-4C28-B5C3-C82D445C4F08}" v="1" dt="2023-01-13T14:20:10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Luetkemeier" userId="3d3c2662-f269-47eb-98d6-2a650ef57765" providerId="ADAL" clId="{9D7DAA57-B002-4C28-B5C3-C82D445C4F08}"/>
    <pc:docChg chg="undo custSel modSld">
      <pc:chgData name="Henning Luetkemeier" userId="3d3c2662-f269-47eb-98d6-2a650ef57765" providerId="ADAL" clId="{9D7DAA57-B002-4C28-B5C3-C82D445C4F08}" dt="2023-01-13T14:20:15.755" v="6" actId="14100"/>
      <pc:docMkLst>
        <pc:docMk/>
      </pc:docMkLst>
      <pc:sldChg chg="addSp delSp modSp mod">
        <pc:chgData name="Henning Luetkemeier" userId="3d3c2662-f269-47eb-98d6-2a650ef57765" providerId="ADAL" clId="{9D7DAA57-B002-4C28-B5C3-C82D445C4F08}" dt="2023-01-13T14:20:15.755" v="6" actId="14100"/>
        <pc:sldMkLst>
          <pc:docMk/>
          <pc:sldMk cId="0" sldId="256"/>
        </pc:sldMkLst>
        <pc:picChg chg="add mod">
          <ac:chgData name="Henning Luetkemeier" userId="3d3c2662-f269-47eb-98d6-2a650ef57765" providerId="ADAL" clId="{9D7DAA57-B002-4C28-B5C3-C82D445C4F08}" dt="2023-01-13T14:20:15.755" v="6" actId="14100"/>
          <ac:picMkLst>
            <pc:docMk/>
            <pc:sldMk cId="0" sldId="256"/>
            <ac:picMk id="6" creationId="{45F32A7C-1EFD-67C8-93E8-BC4B20B20838}"/>
          </ac:picMkLst>
        </pc:picChg>
        <pc:picChg chg="del">
          <ac:chgData name="Henning Luetkemeier" userId="3d3c2662-f269-47eb-98d6-2a650ef57765" providerId="ADAL" clId="{9D7DAA57-B002-4C28-B5C3-C82D445C4F08}" dt="2023-01-13T14:20:08.349" v="3" actId="478"/>
          <ac:picMkLst>
            <pc:docMk/>
            <pc:sldMk cId="0" sldId="256"/>
            <ac:picMk id="1029" creationId="{00000000-0000-0000-0000-000000000000}"/>
          </ac:picMkLst>
        </pc:picChg>
        <pc:cxnChg chg="add del mod">
          <ac:chgData name="Henning Luetkemeier" userId="3d3c2662-f269-47eb-98d6-2a650ef57765" providerId="ADAL" clId="{9D7DAA57-B002-4C28-B5C3-C82D445C4F08}" dt="2023-01-13T14:17:39.286" v="2" actId="478"/>
          <ac:cxnSpMkLst>
            <pc:docMk/>
            <pc:sldMk cId="0" sldId="256"/>
            <ac:cxnSpMk id="3" creationId="{EA18CC7D-70A5-D70B-0F19-984DFDBC498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8FC6-E60B-4521-AAD8-70479659F473}" type="datetimeFigureOut">
              <a:rPr lang="de-DE" smtClean="0"/>
              <a:t>13.01.2023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395536" y="1052736"/>
          <a:ext cx="2768803" cy="7620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latin typeface="Calibri"/>
                        </a:rPr>
                        <a:t>Autoren: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latin typeface="Calibri"/>
                        </a:rPr>
                        <a:t>Florian Leben und Mario Wollschläger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latin typeface="Calibri"/>
                        </a:rPr>
                        <a:t>Version: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latin typeface="Calibri"/>
                        </a:rPr>
                        <a:t>1.0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latin typeface="Calibri"/>
                        </a:rPr>
                        <a:t>Datum: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latin typeface="Calibri"/>
                        </a:rPr>
                        <a:t>13.01.2022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3528" y="5486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Schaltplan der MPS-Station 1 (Kommissionierung)</a:t>
            </a:r>
            <a:endParaRPr kumimoji="0" 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5F32A7C-1EFD-67C8-93E8-BC4B20B20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564"/>
            <a:ext cx="9144000" cy="60128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Mario</dc:creator>
  <cp:lastModifiedBy>Henning Luetkemeier</cp:lastModifiedBy>
  <cp:revision>1</cp:revision>
  <dcterms:created xsi:type="dcterms:W3CDTF">2022-01-31T19:33:11Z</dcterms:created>
  <dcterms:modified xsi:type="dcterms:W3CDTF">2023-01-13T14:20:17Z</dcterms:modified>
</cp:coreProperties>
</file>