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BEAC08-FDF4-424B-9AD7-760460282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9EA7DB-79B5-4454-817F-809AC9EB1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13B2E1-F9BE-4B53-85FE-78C1A71D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06EB25-5FBC-4B3C-B051-7122F0BC6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B44FB0-347E-4970-AE0A-969D2DCC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22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F18CD2-35D2-4275-94AB-5AD89B2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A47A0D-790B-4DC2-82F0-831316DB5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B44130-259D-4ADE-8AB8-3FA9373F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CD5BCE-ACCE-49FE-85CC-762E2BE30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32B19D-42AB-41B6-932A-00EAE783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222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AC50492-8956-4ACA-82FC-B1D5459101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46DF68-724D-47F8-93F7-EA684994B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6E7F78-CFB1-4D03-9641-21285F9A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AD48F5-ADEA-4A12-9941-CA89C5D1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EAFA70-FE7B-4D2E-BBC8-D9B3F2BDC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80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F46DC-7E5B-4AB8-90B4-5B212C71C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E233C0-C460-469E-9D29-73955D55C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91DAF8-B5E5-4CD6-864A-60DBA9BFA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E09E53-B1A8-4F7C-AFA2-F9714D492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06D7B4-A63F-4ED2-992E-93FCDCC1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93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0CB5F0-575A-448B-A622-F0FF4A63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1E0CFE-2906-41EC-913B-2FA1C4239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EA44A0-DC1D-47A8-AC73-3216BA06D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C99042-7C20-4241-A087-13A18C7C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6BDC8A-613D-44E8-8DDF-96381521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65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DA85ED-4305-4A77-BF49-BE969C4B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38384B-6F7B-44BC-86FA-1BE16A76D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332197-C938-434C-A130-E37609726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92B536-C2E4-4BF6-B81B-D4D99C85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71574D-5DD2-402A-811A-53AA384C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00F87B-04D6-4361-A458-C5F1C358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13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05EED-9E83-470C-9951-3B79DC2F8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D28CE4-01AD-4F51-815D-D7C42CBB3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B459671-F3DB-4BCA-9E00-0E58B4311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A6C7FA-8D02-4CF5-AD12-F9185B170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64CCEC-D30E-4D2D-BBA8-AC145835A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1910AF-20B8-4775-9FF7-5C07E25C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2A638B-315A-4C3A-ADD6-E2AAB3845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8046D99-9022-4DB0-8E7F-9CD1D634C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57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29CB6-987A-4E0F-903A-95252AD31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475D77A-2664-488E-BC08-06745986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E11976-408C-4E70-9A3A-23DF042D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318E667-8CB3-4497-9666-0ECA3C14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203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A974B1A-29A5-49AF-9665-266061E13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6C5E892-BD42-4DEA-B07C-2585F9A3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3F2E431-BC40-48B9-B77E-51B24CF4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929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E58D9-765B-4DC8-AC68-55B8BAB62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B41C1D-8FFB-451E-95DC-87666FAAE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672F56-CDA6-4913-97A0-80BF237FE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5DA7A6-F263-4D7A-8248-FB8FF305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FEC078-BF68-4F36-88AE-1921E110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35C484-A221-4826-B4BF-22DC73A5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2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E5A1E-BD02-456F-A00C-1CB65243F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C42F65D-A599-48B4-BB98-29EA83EA1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C6B070-65C0-4B9C-A88A-36298D9D9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5C1F60-D39C-4CED-BC3B-69FAA6C5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795AE1-431E-4544-BDB8-3F1F75FE3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BF5ABF-CEC9-4D00-96B1-FD4AB8583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901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AA0A4B6-CB2B-4908-ADA5-38ABB21E0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61B771-41D3-4277-9955-A8D8F5A9D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56B3F1-F025-43CE-A189-A22DE84920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F8FAA-63FD-425D-BD90-69426B92CB19}" type="datetimeFigureOut">
              <a:rPr lang="de-DE" smtClean="0"/>
              <a:t>06.02.2020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6FC34C-BCC3-454C-986D-A9CFFF76B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1C83A8-813E-499C-8834-34A972207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36E97-5B0B-4886-8B61-321663B673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218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6B296333-4690-4E1B-9AEF-007CF6E54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471" y="355600"/>
            <a:ext cx="8699746" cy="5891408"/>
          </a:xfrm>
          <a:prstGeom prst="rect">
            <a:avLst/>
          </a:prstGeom>
        </p:spPr>
      </p:pic>
      <p:sp>
        <p:nvSpPr>
          <p:cNvPr id="8" name="Flussdiagramm: Verbinder 7">
            <a:extLst>
              <a:ext uri="{FF2B5EF4-FFF2-40B4-BE49-F238E27FC236}">
                <a16:creationId xmlns:a16="http://schemas.microsoft.com/office/drawing/2014/main" id="{C9A6C416-6689-42A7-B560-B88A8CBFCD46}"/>
              </a:ext>
            </a:extLst>
          </p:cNvPr>
          <p:cNvSpPr/>
          <p:nvPr/>
        </p:nvSpPr>
        <p:spPr>
          <a:xfrm>
            <a:off x="2181208" y="3094057"/>
            <a:ext cx="299403" cy="23288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Flussdiagramm: Verbinder 8">
            <a:extLst>
              <a:ext uri="{FF2B5EF4-FFF2-40B4-BE49-F238E27FC236}">
                <a16:creationId xmlns:a16="http://schemas.microsoft.com/office/drawing/2014/main" id="{8BE74713-38A8-4EE8-9475-CFDB521D2819}"/>
              </a:ext>
            </a:extLst>
          </p:cNvPr>
          <p:cNvSpPr/>
          <p:nvPr/>
        </p:nvSpPr>
        <p:spPr>
          <a:xfrm>
            <a:off x="2175809" y="2207752"/>
            <a:ext cx="299403" cy="23288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Flussdiagramm: Verbinder 9">
            <a:extLst>
              <a:ext uri="{FF2B5EF4-FFF2-40B4-BE49-F238E27FC236}">
                <a16:creationId xmlns:a16="http://schemas.microsoft.com/office/drawing/2014/main" id="{519E616F-8CDF-45DD-B52E-75ED3AF4E6FC}"/>
              </a:ext>
            </a:extLst>
          </p:cNvPr>
          <p:cNvSpPr/>
          <p:nvPr/>
        </p:nvSpPr>
        <p:spPr>
          <a:xfrm>
            <a:off x="2175808" y="1264479"/>
            <a:ext cx="299403" cy="23288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Flussdiagramm: Verbinder 10">
            <a:extLst>
              <a:ext uri="{FF2B5EF4-FFF2-40B4-BE49-F238E27FC236}">
                <a16:creationId xmlns:a16="http://schemas.microsoft.com/office/drawing/2014/main" id="{E6A31478-990D-4F7A-B46B-AB469AD7ACA4}"/>
              </a:ext>
            </a:extLst>
          </p:cNvPr>
          <p:cNvSpPr/>
          <p:nvPr/>
        </p:nvSpPr>
        <p:spPr>
          <a:xfrm>
            <a:off x="2175808" y="4670532"/>
            <a:ext cx="299403" cy="23288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32655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Yannik Schäfer</dc:creator>
  <cp:lastModifiedBy>Yannik Schäfer</cp:lastModifiedBy>
  <cp:revision>1</cp:revision>
  <dcterms:created xsi:type="dcterms:W3CDTF">2020-02-06T12:54:48Z</dcterms:created>
  <dcterms:modified xsi:type="dcterms:W3CDTF">2020-02-06T13:01:04Z</dcterms:modified>
</cp:coreProperties>
</file>