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80625" cy="5670550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5" d="100"/>
          <a:sy n="125" d="100"/>
        </p:scale>
        <p:origin x="8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B123AE26-9C44-4665-8465-BA4D06C71090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Noto Sans CJK SC" pitchFamily="2"/>
              <a:cs typeface="Lohit Devanagari" pitchFamily="2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C54028D-B80F-48EC-A5E6-E6D5EB6CC625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Noto Sans CJK SC" pitchFamily="2"/>
              <a:cs typeface="Lohit Devanagari" pitchFamily="2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2BF9D7B-0BDB-4D45-BF55-E69E9EDCA7D9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Noto Sans CJK SC" pitchFamily="2"/>
              <a:cs typeface="Lohit Devanagari" pitchFamily="2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A29AF47-78B6-4092-A4AB-9B45BFC29063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C863C4B-B015-494E-89F5-50F14601BA66}" type="slidenum">
              <a:t>‹Nr.›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Noto Sans CJK SC" pitchFamily="2"/>
              <a:cs typeface="Lohit Devanagar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138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49009781-EBDF-4746-BC48-B957D79A807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5999" y="812517"/>
            <a:ext cx="7127281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9AFEA73D-3745-46FC-A7DF-9EEF61B318F3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de-DE"/>
          </a:p>
        </p:txBody>
      </p:sp>
      <p:sp>
        <p:nvSpPr>
          <p:cNvPr id="4" name="Kopfzeilenplatzhalter 3">
            <a:extLst>
              <a:ext uri="{FF2B5EF4-FFF2-40B4-BE49-F238E27FC236}">
                <a16:creationId xmlns:a16="http://schemas.microsoft.com/office/drawing/2014/main" id="{941632DD-C6AB-4007-8B7D-B3196F00918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1D12A2B-8576-48E2-AD88-C0076F323CCC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6E97065-0986-414B-9AA2-204E1D872E2A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A308B28-3032-417F-A20E-98C19B25F04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CC89F5FE-5F98-44EE-9957-558642BD7535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68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de-DE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6">
            <a:extLst>
              <a:ext uri="{FF2B5EF4-FFF2-40B4-BE49-F238E27FC236}">
                <a16:creationId xmlns:a16="http://schemas.microsoft.com/office/drawing/2014/main" id="{983E55E1-F0AD-4EB9-AAE2-FE81B6E1CE0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7968218-9177-4354-ADC7-A0843FC01CC9}" type="slidenum">
              <a:t>1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Folienbildplatzhalter 1">
            <a:extLst>
              <a:ext uri="{FF2B5EF4-FFF2-40B4-BE49-F238E27FC236}">
                <a16:creationId xmlns:a16="http://schemas.microsoft.com/office/drawing/2014/main" id="{A1061CB9-6F1D-4D06-B183-37E1FF3C81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Notizenplatzhalter 2">
            <a:extLst>
              <a:ext uri="{FF2B5EF4-FFF2-40B4-BE49-F238E27FC236}">
                <a16:creationId xmlns:a16="http://schemas.microsoft.com/office/drawing/2014/main" id="{2C4C562B-FECD-42F2-A973-E554E30DDBB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BE8165-A23E-4A95-A15E-09D84D874E4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928692"/>
            <a:ext cx="7559673" cy="1973266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7F6268E-FDA0-43AA-88EB-C80EE80182F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2978145"/>
            <a:ext cx="7559673" cy="1370008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2EF25F-08B9-4759-9AA6-89E3636EB41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AB7BBB-58A4-47AB-9C03-D59FBE3C580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616986-1B52-4161-8AF2-3703702FD67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689EE7-5556-415C-AE38-5D13F697C59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351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0E8D7A-E146-4DD7-85B9-74C71DF09AB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82BDCC4-84CD-4563-BC89-19F537F9792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A7DAE8-F066-4214-A579-4E5C89B8BB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E3DFE5-FA3D-4E67-9126-E81FC8B4AF9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A2456B-3200-4717-84AB-9D7D9B50981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DB9C72-B4D6-4125-84CE-5AAB07BD855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47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A3867E-73E8-42CE-8BEE-A7515C29EE65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225427"/>
            <a:ext cx="2266953" cy="438944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8772448-A4DE-4F11-95BD-2FB826022A9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225427"/>
            <a:ext cx="6653210" cy="43894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E9DD39-01FD-4638-8AF7-795561D205A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0F259C-90F6-4834-83A1-E4EE6C32F5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327A03-EAEC-4415-85C7-9D0502A4BFC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681FC9-8ECD-4CB5-A44E-00B4464796A3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120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BA6601-785F-4551-A290-49C5782F532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66E534-9183-4AC1-B286-3CB2B005793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3FF4CF4-E793-424F-B55C-617C90F8C8A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12AD48-408C-448B-9752-398652DF2DB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E9988E-C5CA-425A-B229-FE9C1455D3B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DB77B4-323C-4A0C-BD9C-FC1CB11FD6E9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737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5A423A-8C75-4F8D-9B9A-CEA94C7DA72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414467"/>
            <a:ext cx="8694736" cy="235743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C6EC7-CC45-43A1-A6CB-2DAF41022F5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3794129"/>
            <a:ext cx="8694736" cy="1241426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81C83A-6CE6-4DDE-A727-BA74CB649F2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DA4F1E-C128-4024-B41B-FD4A1C52EC1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07288B-3467-4EE4-94E4-E5D7A4AC25A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C1F5F3-1243-4DA7-8AD8-BDA11BAE514A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4023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164611-95FB-4EDE-A6B2-004AF6AD29B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6E1A38-D358-4648-B86D-A2E84AB3B03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327151"/>
            <a:ext cx="4459291" cy="328771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1306C84-57B1-4595-9D72-C4A542DB1D6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1327151"/>
            <a:ext cx="4460872" cy="328771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DFDC023-BF46-4CFD-BEF8-46176E3EEB7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91F5892-A80B-4202-904A-66EC8E46CC6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2AFF071-935E-4576-A066-912AC1A4BBD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168352-B41D-4BB0-8A56-5FEAB419158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3629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980436-81AC-42DF-9A0C-CA3FAABFD68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301623"/>
            <a:ext cx="8694736" cy="10969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562D7C5-4DBF-4676-942D-E44F88B729D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390646"/>
            <a:ext cx="4265611" cy="681035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DF3E220-EA45-4DDA-B305-497171C7AB0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071692"/>
            <a:ext cx="4265611" cy="30464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9E83BF7-EBC5-4DFD-B9B4-3CEB85FA0CE2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390646"/>
            <a:ext cx="4284658" cy="681035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7EEA58-78C5-4428-967C-717F1013DF41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071692"/>
            <a:ext cx="4284658" cy="30464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7C4C1E6-AAA8-4897-88C6-DFE70D98703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EB96534-DA38-4832-9100-1A294519887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76FA14C-F847-4798-B0DA-1D3A11CF0F7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4B76F1-F708-4BF5-9A53-F39BE5D053A3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420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B3D54D-17B1-4E4E-AAE1-23DC6DDCAED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E5F9871-6109-4748-932D-4C65B525BA8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C1ABEE0-4F32-4505-98AE-5BEA8FB477C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2A88E1C-47F3-4D12-93DB-6E4F69CF50F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F68C8D-950D-4F12-A7E8-BA5C9DF84E9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1847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D7C3B2D-9F71-4875-895B-04882368B92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A2AF5F7-C118-4B98-BBDC-8219549A1F2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D59FF4-10A4-47DC-8E00-A2EAE395174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FBF751-0569-4732-B4F3-16F9A4D213C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11434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580B7F-F11D-4BFC-BBD8-BE4833E9C5E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377820"/>
            <a:ext cx="3251204" cy="1323978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E51901-189A-483D-9AB7-A7DDADE39D2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815973"/>
            <a:ext cx="5102223" cy="4030666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99224BD-459F-4FA9-B6C3-E87925F5C2A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1701798"/>
            <a:ext cx="3251204" cy="315118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844184A-0DDE-46DF-8309-D4D41237902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3F3AA97-ED12-4183-8939-DCE939F6B8C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2C41F28-C1D3-4FD5-A7BE-49875B43BA5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C57D7C-7325-4E63-BA63-38FE39CC8162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4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56C780-70CD-43CB-9F2E-0E8C74D71B4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377820"/>
            <a:ext cx="3251204" cy="1323978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D4321E8-AFEB-4A66-B240-754D347C4E3C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815973"/>
            <a:ext cx="5102223" cy="4030666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54D945C-4130-477E-86E3-3288971FD2C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1701798"/>
            <a:ext cx="3251204" cy="315118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FBDB6E1-6EE8-4B5E-8179-031953E85A3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AA39786-3C1E-4D6A-9DFF-4994CE295B2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14B0FED-11D5-4F25-811A-1A4A7331B98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ABE2E0-07D8-41B4-8DD8-5E975477FA9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3603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5F9E373-7436-4896-81BE-02D6E4D6226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226076"/>
            <a:ext cx="9071643" cy="9464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957EA16-6A73-400F-B43E-AA01C43684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326602"/>
            <a:ext cx="9071643" cy="328823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D6D9DB-A08D-4641-B127-79812135933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5165281"/>
            <a:ext cx="2348279" cy="3906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2F68EE-4134-41AF-8BBC-D42F6D47CE8A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5165281"/>
            <a:ext cx="3194995" cy="3906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82BE44-59F1-41BA-8D25-0A70806118CC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5165281"/>
            <a:ext cx="2348279" cy="3906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F4D96E72-7B5A-4ECD-A11A-501BCBD02EA3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iberation Sans" pitchFamily="18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1415"/>
        </a:spcBef>
        <a:spcAft>
          <a:spcPts val="0"/>
        </a:spcAft>
        <a:buNone/>
        <a:tabLst/>
        <a:defRPr lang="de-DE" sz="32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iberation Sans" pitchFamily="18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9883AAC2-BE92-4DC5-9E4E-977C0F3BE9C9}"/>
              </a:ext>
            </a:extLst>
          </p:cNvPr>
          <p:cNvGrpSpPr/>
          <p:nvPr/>
        </p:nvGrpSpPr>
        <p:grpSpPr>
          <a:xfrm>
            <a:off x="159151" y="207276"/>
            <a:ext cx="9643116" cy="5255998"/>
            <a:chOff x="364891" y="287999"/>
            <a:chExt cx="9643116" cy="5255998"/>
          </a:xfrm>
        </p:grpSpPr>
        <p:sp>
          <p:nvSpPr>
            <p:cNvPr id="2" name="Freihandform: Form 1">
              <a:extLst>
                <a:ext uri="{FF2B5EF4-FFF2-40B4-BE49-F238E27FC236}">
                  <a16:creationId xmlns:a16="http://schemas.microsoft.com/office/drawing/2014/main" id="{F98AAF75-16BD-412C-A12B-13C8B7F491F0}"/>
                </a:ext>
              </a:extLst>
            </p:cNvPr>
            <p:cNvSpPr/>
            <p:nvPr/>
          </p:nvSpPr>
          <p:spPr>
            <a:xfrm>
              <a:off x="952411" y="956910"/>
              <a:ext cx="1727996" cy="172799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00"/>
                <a:gd name="f7" fmla="*/ 5419351 1 1725033"/>
                <a:gd name="f8" fmla="*/ 10800 10800 1"/>
                <a:gd name="f9" fmla="+- 0 0 360"/>
                <a:gd name="f10" fmla="val 10800"/>
                <a:gd name="f11" fmla="+- 0 0 0"/>
                <a:gd name="f12" fmla="*/ f3 1 21600"/>
                <a:gd name="f13" fmla="*/ f4 1 21600"/>
                <a:gd name="f14" fmla="val f5"/>
                <a:gd name="f15" fmla="val f6"/>
                <a:gd name="f16" fmla="*/ 0 f7 1"/>
                <a:gd name="f17" fmla="*/ f5 f0 1"/>
                <a:gd name="f18" fmla="*/ f9 f0 1"/>
                <a:gd name="f19" fmla="*/ f11 f0 1"/>
                <a:gd name="f20" fmla="+- f15 0 f14"/>
                <a:gd name="f21" fmla="*/ f16 1 f2"/>
                <a:gd name="f22" fmla="*/ f17 1 f2"/>
                <a:gd name="f23" fmla="*/ f18 1 f2"/>
                <a:gd name="f24" fmla="*/ f19 1 f2"/>
                <a:gd name="f25" fmla="*/ f20 1 21600"/>
                <a:gd name="f26" fmla="+- 0 0 f21"/>
                <a:gd name="f27" fmla="+- f22 0 f1"/>
                <a:gd name="f28" fmla="+- f23 0 f1"/>
                <a:gd name="f29" fmla="+- f24 0 f1"/>
                <a:gd name="f30" fmla="*/ 3163 f25 1"/>
                <a:gd name="f31" fmla="*/ 18437 f25 1"/>
                <a:gd name="f32" fmla="*/ 10800 f25 1"/>
                <a:gd name="f33" fmla="*/ 0 f25 1"/>
                <a:gd name="f34" fmla="*/ 21600 f25 1"/>
                <a:gd name="f35" fmla="*/ f26 f0 1"/>
                <a:gd name="f36" fmla="+- f28 0 f27"/>
                <a:gd name="f37" fmla="*/ f35 1 f7"/>
                <a:gd name="f38" fmla="*/ f32 1 f25"/>
                <a:gd name="f39" fmla="*/ f33 1 f25"/>
                <a:gd name="f40" fmla="*/ f30 1 f25"/>
                <a:gd name="f41" fmla="*/ f31 1 f25"/>
                <a:gd name="f42" fmla="*/ f34 1 f25"/>
                <a:gd name="f43" fmla="+- f37 0 f1"/>
                <a:gd name="f44" fmla="*/ f40 f12 1"/>
                <a:gd name="f45" fmla="*/ f41 f12 1"/>
                <a:gd name="f46" fmla="*/ f41 f13 1"/>
                <a:gd name="f47" fmla="*/ f40 f13 1"/>
                <a:gd name="f48" fmla="*/ f38 f12 1"/>
                <a:gd name="f49" fmla="*/ f39 f13 1"/>
                <a:gd name="f50" fmla="*/ f39 f12 1"/>
                <a:gd name="f51" fmla="*/ f38 f13 1"/>
                <a:gd name="f52" fmla="*/ f42 f13 1"/>
                <a:gd name="f53" fmla="*/ f42 f12 1"/>
                <a:gd name="f54" fmla="+- f43 f1 0"/>
                <a:gd name="f55" fmla="*/ f54 f7 1"/>
                <a:gd name="f56" fmla="*/ f55 1 f0"/>
                <a:gd name="f57" fmla="+- 0 0 f56"/>
                <a:gd name="f58" fmla="+- 0 0 f57"/>
                <a:gd name="f59" fmla="*/ f58 f0 1"/>
                <a:gd name="f60" fmla="*/ f59 1 f7"/>
                <a:gd name="f61" fmla="+- f60 0 f1"/>
                <a:gd name="f62" fmla="cos 1 f61"/>
                <a:gd name="f63" fmla="sin 1 f61"/>
                <a:gd name="f64" fmla="+- 0 0 f62"/>
                <a:gd name="f65" fmla="+- 0 0 f63"/>
                <a:gd name="f66" fmla="+- 0 0 f64"/>
                <a:gd name="f67" fmla="+- 0 0 f65"/>
                <a:gd name="f68" fmla="val f66"/>
                <a:gd name="f69" fmla="val f67"/>
                <a:gd name="f70" fmla="+- 0 0 f68"/>
                <a:gd name="f71" fmla="+- 0 0 f69"/>
                <a:gd name="f72" fmla="*/ 10800 f70 1"/>
                <a:gd name="f73" fmla="*/ 10800 f71 1"/>
                <a:gd name="f74" fmla="*/ f72 f72 1"/>
                <a:gd name="f75" fmla="*/ f73 f73 1"/>
                <a:gd name="f76" fmla="+- f74 f75 0"/>
                <a:gd name="f77" fmla="sqrt f76"/>
                <a:gd name="f78" fmla="*/ f8 1 f77"/>
                <a:gd name="f79" fmla="*/ f70 f78 1"/>
                <a:gd name="f80" fmla="*/ f71 f78 1"/>
                <a:gd name="f81" fmla="+- 10800 0 f79"/>
                <a:gd name="f82" fmla="+- 10800 0 f8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48" y="f49"/>
                </a:cxn>
                <a:cxn ang="f29">
                  <a:pos x="f44" y="f47"/>
                </a:cxn>
                <a:cxn ang="f29">
                  <a:pos x="f50" y="f51"/>
                </a:cxn>
                <a:cxn ang="f29">
                  <a:pos x="f44" y="f46"/>
                </a:cxn>
                <a:cxn ang="f29">
                  <a:pos x="f48" y="f52"/>
                </a:cxn>
                <a:cxn ang="f29">
                  <a:pos x="f45" y="f46"/>
                </a:cxn>
                <a:cxn ang="f29">
                  <a:pos x="f53" y="f51"/>
                </a:cxn>
                <a:cxn ang="f29">
                  <a:pos x="f45" y="f47"/>
                </a:cxn>
              </a:cxnLst>
              <a:rect l="f44" t="f47" r="f45" b="f46"/>
              <a:pathLst>
                <a:path w="21600" h="21600">
                  <a:moveTo>
                    <a:pt x="f81" y="f82"/>
                  </a:moveTo>
                  <a:arcTo wR="f10" hR="f10" stAng="f27" swAng="f36"/>
                  <a:close/>
                </a:path>
              </a:pathLst>
            </a:custGeom>
            <a:solidFill>
              <a:srgbClr val="729FCF"/>
            </a:solidFill>
            <a:ln w="0" cap="flat">
              <a:solidFill>
                <a:srgbClr val="3465A4"/>
              </a:solidFill>
              <a:prstDash val="solid"/>
              <a:miter/>
            </a:ln>
          </p:spPr>
          <p:txBody>
            <a:bodyPr vert="horz" wrap="none" lIns="90004" tIns="44997" rIns="90004" bIns="44997" anchor="ctr" anchorCtr="1" compatLnSpc="0">
              <a:noAutofit/>
            </a:bodyPr>
            <a:lstStyle/>
            <a:p>
              <a:pPr marL="0" marR="0" lvl="0" indent="0" algn="ct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Liberation Sans" pitchFamily="18"/>
                  <a:ea typeface="Noto Sans CJK SC" pitchFamily="2"/>
                  <a:cs typeface="Lohit Devanagari" pitchFamily="2"/>
                </a:rPr>
                <a:t>NODE 1</a:t>
              </a:r>
            </a:p>
            <a:p>
              <a:pPr marL="0" marR="0" lvl="0" indent="0" algn="ct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400" b="0" i="0" u="none" strike="noStrike" kern="1200" cap="none" spc="0" baseline="0">
                  <a:solidFill>
                    <a:srgbClr val="000000"/>
                  </a:solidFill>
                  <a:uFillTx/>
                  <a:latin typeface="Liberation Sans" pitchFamily="18"/>
                  <a:ea typeface="Noto Sans CJK SC" pitchFamily="2"/>
                  <a:cs typeface="Lohit Devanagari" pitchFamily="2"/>
                </a:rPr>
                <a:t>Brett/Uhr_auslesen</a:t>
              </a:r>
            </a:p>
          </p:txBody>
        </p:sp>
        <p:sp>
          <p:nvSpPr>
            <p:cNvPr id="3" name="Freihandform: Form 2">
              <a:extLst>
                <a:ext uri="{FF2B5EF4-FFF2-40B4-BE49-F238E27FC236}">
                  <a16:creationId xmlns:a16="http://schemas.microsoft.com/office/drawing/2014/main" id="{2361B056-0694-476D-9DA0-EA14DFAC3E4D}"/>
                </a:ext>
              </a:extLst>
            </p:cNvPr>
            <p:cNvSpPr/>
            <p:nvPr/>
          </p:nvSpPr>
          <p:spPr>
            <a:xfrm>
              <a:off x="1007997" y="4536000"/>
              <a:ext cx="3096002" cy="100799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val f2"/>
                <a:gd name="f7" fmla="val f3"/>
                <a:gd name="f8" fmla="+- f7 0 f6"/>
                <a:gd name="f9" fmla="*/ f8 1 21600"/>
                <a:gd name="f10" fmla="*/ f6 1 f9"/>
                <a:gd name="f11" fmla="*/ f7 1 f9"/>
                <a:gd name="f12" fmla="*/ f10 f4 1"/>
                <a:gd name="f13" fmla="*/ f11 f4 1"/>
                <a:gd name="f14" fmla="*/ f11 f5 1"/>
                <a:gd name="f15" fmla="*/ f10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2" t="f15" r="f13" b="f14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DDDDDD"/>
            </a:solidFill>
            <a:ln w="0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4" tIns="44997" rIns="90004" bIns="44997" anchor="ctr" anchorCtr="1" compatLnSpc="0">
              <a:noAutofit/>
            </a:bodyPr>
            <a:lstStyle/>
            <a:p>
              <a:pPr marL="0" marR="0" lvl="0" indent="0" algn="ct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Liberation Sans" pitchFamily="18"/>
                  <a:ea typeface="Noto Sans CJK SC" pitchFamily="2"/>
                  <a:cs typeface="Lohit Devanagari" pitchFamily="2"/>
                </a:rPr>
                <a:t>Schachbrett</a:t>
              </a:r>
            </a:p>
          </p:txBody>
        </p:sp>
        <p:sp>
          <p:nvSpPr>
            <p:cNvPr id="4" name="Gerader Verbinder 3">
              <a:extLst>
                <a:ext uri="{FF2B5EF4-FFF2-40B4-BE49-F238E27FC236}">
                  <a16:creationId xmlns:a16="http://schemas.microsoft.com/office/drawing/2014/main" id="{35E33353-2419-4546-B31B-AE3268156DF5}"/>
                </a:ext>
              </a:extLst>
            </p:cNvPr>
            <p:cNvSpPr/>
            <p:nvPr/>
          </p:nvSpPr>
          <p:spPr>
            <a:xfrm>
              <a:off x="1727996" y="2684906"/>
              <a:ext cx="0" cy="185109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0" cap="flat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none" lIns="90004" tIns="44997" rIns="90004" bIns="44997" anchor="ctr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Noto Sans CJK SC" pitchFamily="2"/>
                <a:cs typeface="Lohit Devanagari" pitchFamily="2"/>
              </a:endParaRPr>
            </a:p>
          </p:txBody>
        </p:sp>
        <p:sp>
          <p:nvSpPr>
            <p:cNvPr id="5" name="Gerader Verbinder 4">
              <a:extLst>
                <a:ext uri="{FF2B5EF4-FFF2-40B4-BE49-F238E27FC236}">
                  <a16:creationId xmlns:a16="http://schemas.microsoft.com/office/drawing/2014/main" id="{E55736FD-6859-4BB9-B9E1-D049E99E335D}"/>
                </a:ext>
              </a:extLst>
            </p:cNvPr>
            <p:cNvSpPr/>
            <p:nvPr/>
          </p:nvSpPr>
          <p:spPr>
            <a:xfrm flipH="1" flipV="1">
              <a:off x="1868612" y="2684906"/>
              <a:ext cx="3392" cy="177909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0" cap="flat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none" lIns="90004" tIns="44997" rIns="90004" bIns="44997" anchor="ctr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Noto Sans CJK SC" pitchFamily="2"/>
                <a:cs typeface="Lohit Devanagari" pitchFamily="2"/>
              </a:endParaRPr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617FA829-1D4C-44FA-AAC1-60C1A5F294F0}"/>
                </a:ext>
              </a:extLst>
            </p:cNvPr>
            <p:cNvSpPr txBox="1"/>
            <p:nvPr/>
          </p:nvSpPr>
          <p:spPr>
            <a:xfrm>
              <a:off x="364891" y="3910861"/>
              <a:ext cx="1151997" cy="602278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none" lIns="90004" tIns="44997" rIns="90004" bIns="44997" anchor="t" anchorCtr="0" compatLnSpc="0">
              <a:sp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Liberation Sans" pitchFamily="18"/>
                  <a:ea typeface="Noto Sans CJK SC" pitchFamily="2"/>
                  <a:cs typeface="Lohit Devanagari" pitchFamily="2"/>
                </a:rPr>
                <a:t>Befehl 0x42</a:t>
              </a:r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A986608B-FB51-47EE-A068-521F97AB70D8}"/>
                </a:ext>
              </a:extLst>
            </p:cNvPr>
            <p:cNvSpPr txBox="1"/>
            <p:nvPr/>
          </p:nvSpPr>
          <p:spPr>
            <a:xfrm>
              <a:off x="1868612" y="3884581"/>
              <a:ext cx="4402589" cy="621792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none" lIns="90004" tIns="44997" rIns="90004" bIns="44997" anchor="t" anchorCtr="0" compatLnSpc="0">
              <a:sp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Liberation Sans" pitchFamily="18"/>
                  <a:ea typeface="Noto Sans CJK SC" pitchFamily="2"/>
                  <a:cs typeface="Lohit Devanagari" pitchFamily="2"/>
                </a:rPr>
                <a:t>Bytes	1-3: Header</a:t>
              </a:r>
            </a:p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Liberation Sans" pitchFamily="18"/>
                  <a:ea typeface="Noto Sans CJK SC" pitchFamily="2"/>
                  <a:cs typeface="Lohit Devanagari" pitchFamily="2"/>
                </a:rPr>
                <a:t>Bytes	4-67: Schachbrett Informationen</a:t>
              </a:r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AFB558DB-71B8-42C6-8A26-10FB8B9E2DF8}"/>
                </a:ext>
              </a:extLst>
            </p:cNvPr>
            <p:cNvSpPr/>
            <p:nvPr/>
          </p:nvSpPr>
          <p:spPr>
            <a:xfrm>
              <a:off x="5399998" y="287999"/>
              <a:ext cx="1727996" cy="172799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00"/>
                <a:gd name="f7" fmla="*/ 5419351 1 1725033"/>
                <a:gd name="f8" fmla="*/ 10800 10800 1"/>
                <a:gd name="f9" fmla="+- 0 0 360"/>
                <a:gd name="f10" fmla="val 10800"/>
                <a:gd name="f11" fmla="+- 0 0 0"/>
                <a:gd name="f12" fmla="*/ f3 1 21600"/>
                <a:gd name="f13" fmla="*/ f4 1 21600"/>
                <a:gd name="f14" fmla="val f5"/>
                <a:gd name="f15" fmla="val f6"/>
                <a:gd name="f16" fmla="*/ 0 f7 1"/>
                <a:gd name="f17" fmla="*/ f5 f0 1"/>
                <a:gd name="f18" fmla="*/ f9 f0 1"/>
                <a:gd name="f19" fmla="*/ f11 f0 1"/>
                <a:gd name="f20" fmla="+- f15 0 f14"/>
                <a:gd name="f21" fmla="*/ f16 1 f2"/>
                <a:gd name="f22" fmla="*/ f17 1 f2"/>
                <a:gd name="f23" fmla="*/ f18 1 f2"/>
                <a:gd name="f24" fmla="*/ f19 1 f2"/>
                <a:gd name="f25" fmla="*/ f20 1 21600"/>
                <a:gd name="f26" fmla="+- 0 0 f21"/>
                <a:gd name="f27" fmla="+- f22 0 f1"/>
                <a:gd name="f28" fmla="+- f23 0 f1"/>
                <a:gd name="f29" fmla="+- f24 0 f1"/>
                <a:gd name="f30" fmla="*/ 3163 f25 1"/>
                <a:gd name="f31" fmla="*/ 18437 f25 1"/>
                <a:gd name="f32" fmla="*/ 10800 f25 1"/>
                <a:gd name="f33" fmla="*/ 0 f25 1"/>
                <a:gd name="f34" fmla="*/ 21600 f25 1"/>
                <a:gd name="f35" fmla="*/ f26 f0 1"/>
                <a:gd name="f36" fmla="+- f28 0 f27"/>
                <a:gd name="f37" fmla="*/ f35 1 f7"/>
                <a:gd name="f38" fmla="*/ f32 1 f25"/>
                <a:gd name="f39" fmla="*/ f33 1 f25"/>
                <a:gd name="f40" fmla="*/ f30 1 f25"/>
                <a:gd name="f41" fmla="*/ f31 1 f25"/>
                <a:gd name="f42" fmla="*/ f34 1 f25"/>
                <a:gd name="f43" fmla="+- f37 0 f1"/>
                <a:gd name="f44" fmla="*/ f40 f12 1"/>
                <a:gd name="f45" fmla="*/ f41 f12 1"/>
                <a:gd name="f46" fmla="*/ f41 f13 1"/>
                <a:gd name="f47" fmla="*/ f40 f13 1"/>
                <a:gd name="f48" fmla="*/ f38 f12 1"/>
                <a:gd name="f49" fmla="*/ f39 f13 1"/>
                <a:gd name="f50" fmla="*/ f39 f12 1"/>
                <a:gd name="f51" fmla="*/ f38 f13 1"/>
                <a:gd name="f52" fmla="*/ f42 f13 1"/>
                <a:gd name="f53" fmla="*/ f42 f12 1"/>
                <a:gd name="f54" fmla="+- f43 f1 0"/>
                <a:gd name="f55" fmla="*/ f54 f7 1"/>
                <a:gd name="f56" fmla="*/ f55 1 f0"/>
                <a:gd name="f57" fmla="+- 0 0 f56"/>
                <a:gd name="f58" fmla="+- 0 0 f57"/>
                <a:gd name="f59" fmla="*/ f58 f0 1"/>
                <a:gd name="f60" fmla="*/ f59 1 f7"/>
                <a:gd name="f61" fmla="+- f60 0 f1"/>
                <a:gd name="f62" fmla="cos 1 f61"/>
                <a:gd name="f63" fmla="sin 1 f61"/>
                <a:gd name="f64" fmla="+- 0 0 f62"/>
                <a:gd name="f65" fmla="+- 0 0 f63"/>
                <a:gd name="f66" fmla="+- 0 0 f64"/>
                <a:gd name="f67" fmla="+- 0 0 f65"/>
                <a:gd name="f68" fmla="val f66"/>
                <a:gd name="f69" fmla="val f67"/>
                <a:gd name="f70" fmla="+- 0 0 f68"/>
                <a:gd name="f71" fmla="+- 0 0 f69"/>
                <a:gd name="f72" fmla="*/ 10800 f70 1"/>
                <a:gd name="f73" fmla="*/ 10800 f71 1"/>
                <a:gd name="f74" fmla="*/ f72 f72 1"/>
                <a:gd name="f75" fmla="*/ f73 f73 1"/>
                <a:gd name="f76" fmla="+- f74 f75 0"/>
                <a:gd name="f77" fmla="sqrt f76"/>
                <a:gd name="f78" fmla="*/ f8 1 f77"/>
                <a:gd name="f79" fmla="*/ f70 f78 1"/>
                <a:gd name="f80" fmla="*/ f71 f78 1"/>
                <a:gd name="f81" fmla="+- 10800 0 f79"/>
                <a:gd name="f82" fmla="+- 10800 0 f8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48" y="f49"/>
                </a:cxn>
                <a:cxn ang="f29">
                  <a:pos x="f44" y="f47"/>
                </a:cxn>
                <a:cxn ang="f29">
                  <a:pos x="f50" y="f51"/>
                </a:cxn>
                <a:cxn ang="f29">
                  <a:pos x="f44" y="f46"/>
                </a:cxn>
                <a:cxn ang="f29">
                  <a:pos x="f48" y="f52"/>
                </a:cxn>
                <a:cxn ang="f29">
                  <a:pos x="f45" y="f46"/>
                </a:cxn>
                <a:cxn ang="f29">
                  <a:pos x="f53" y="f51"/>
                </a:cxn>
                <a:cxn ang="f29">
                  <a:pos x="f45" y="f47"/>
                </a:cxn>
              </a:cxnLst>
              <a:rect l="f44" t="f47" r="f45" b="f46"/>
              <a:pathLst>
                <a:path w="21600" h="21600">
                  <a:moveTo>
                    <a:pt x="f81" y="f82"/>
                  </a:moveTo>
                  <a:arcTo wR="f10" hR="f10" stAng="f27" swAng="f36"/>
                  <a:close/>
                </a:path>
              </a:pathLst>
            </a:custGeom>
            <a:solidFill>
              <a:srgbClr val="729FCF"/>
            </a:solidFill>
            <a:ln w="0" cap="flat">
              <a:solidFill>
                <a:srgbClr val="3465A4"/>
              </a:solidFill>
              <a:prstDash val="solid"/>
              <a:miter/>
            </a:ln>
          </p:spPr>
          <p:txBody>
            <a:bodyPr vert="horz" wrap="none" lIns="90004" tIns="44997" rIns="90004" bIns="44997" anchor="ctr" anchorCtr="1" compatLnSpc="0">
              <a:noAutofit/>
            </a:bodyPr>
            <a:lstStyle/>
            <a:p>
              <a:pPr marL="0" marR="0" lvl="0" indent="0" algn="ct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Liberation Sans" pitchFamily="18"/>
                  <a:ea typeface="Noto Sans CJK SC" pitchFamily="2"/>
                  <a:cs typeface="Lohit Devanagari" pitchFamily="2"/>
                </a:rPr>
                <a:t>NODE 2</a:t>
              </a:r>
            </a:p>
            <a:p>
              <a:pPr marL="0" marR="0" lvl="0" indent="0" algn="ct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500" b="0" i="0" u="none" strike="noStrike" kern="1200" cap="none" spc="0" baseline="0">
                  <a:solidFill>
                    <a:srgbClr val="000000"/>
                  </a:solidFill>
                  <a:uFillTx/>
                  <a:latin typeface="Liberation Sans" pitchFamily="18"/>
                  <a:ea typeface="Noto Sans CJK SC" pitchFamily="2"/>
                  <a:cs typeface="Lohit Devanagari" pitchFamily="2"/>
                </a:rPr>
                <a:t>Stockfish</a:t>
              </a:r>
            </a:p>
          </p:txBody>
        </p:sp>
        <p:sp>
          <p:nvSpPr>
            <p:cNvPr id="9" name="Gerader Verbinder 8">
              <a:extLst>
                <a:ext uri="{FF2B5EF4-FFF2-40B4-BE49-F238E27FC236}">
                  <a16:creationId xmlns:a16="http://schemas.microsoft.com/office/drawing/2014/main" id="{0C864B6D-4280-4E2F-85D9-FE3BACB84476}"/>
                </a:ext>
              </a:extLst>
            </p:cNvPr>
            <p:cNvSpPr/>
            <p:nvPr/>
          </p:nvSpPr>
          <p:spPr>
            <a:xfrm flipV="1">
              <a:off x="2560320" y="1165137"/>
              <a:ext cx="643682" cy="16454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0" cap="flat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none" lIns="90004" tIns="44997" rIns="90004" bIns="44997" anchor="ctr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Noto Sans CJK SC" pitchFamily="2"/>
                <a:cs typeface="Lohit Devanagari" pitchFamily="2"/>
              </a:endParaRPr>
            </a:p>
          </p:txBody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ACA3972E-4380-405A-8CC3-EA9C267E7345}"/>
                </a:ext>
              </a:extLst>
            </p:cNvPr>
            <p:cNvSpPr/>
            <p:nvPr/>
          </p:nvSpPr>
          <p:spPr>
            <a:xfrm>
              <a:off x="3168002" y="1007997"/>
              <a:ext cx="1583996" cy="431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val f2"/>
                <a:gd name="f7" fmla="val f3"/>
                <a:gd name="f8" fmla="+- f7 0 f6"/>
                <a:gd name="f9" fmla="*/ f8 1 21600"/>
                <a:gd name="f10" fmla="*/ f6 1 f9"/>
                <a:gd name="f11" fmla="*/ f7 1 f9"/>
                <a:gd name="f12" fmla="*/ f10 f4 1"/>
                <a:gd name="f13" fmla="*/ f11 f4 1"/>
                <a:gd name="f14" fmla="*/ f11 f5 1"/>
                <a:gd name="f15" fmla="*/ f10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2" t="f15" r="f13" b="f14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00A933"/>
            </a:solidFill>
            <a:ln w="0" cap="flat">
              <a:solidFill>
                <a:srgbClr val="00A933"/>
              </a:solidFill>
              <a:prstDash val="solid"/>
              <a:miter/>
            </a:ln>
          </p:spPr>
          <p:txBody>
            <a:bodyPr vert="horz" wrap="none" lIns="90004" tIns="44997" rIns="90004" bIns="44997" anchor="ctr" anchorCtr="1" compatLnSpc="0">
              <a:noAutofit/>
            </a:bodyPr>
            <a:lstStyle/>
            <a:p>
              <a:pPr marL="0" marR="0" lvl="0" indent="0" algn="ct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Liberation Sans" pitchFamily="18"/>
                  <a:ea typeface="Noto Sans CJK SC" pitchFamily="2"/>
                  <a:cs typeface="Lohit Devanagari" pitchFamily="2"/>
                </a:rPr>
                <a:t>Topic</a:t>
              </a:r>
            </a:p>
            <a:p>
              <a:pPr marL="0" marR="0" lvl="0" indent="0" algn="ct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400" b="0" i="0" u="none" strike="noStrike" kern="1200" cap="none" spc="0" baseline="0">
                  <a:solidFill>
                    <a:srgbClr val="000000"/>
                  </a:solidFill>
                  <a:uFillTx/>
                  <a:latin typeface="Liberation Sans" pitchFamily="18"/>
                  <a:ea typeface="Noto Sans CJK SC" pitchFamily="2"/>
                  <a:cs typeface="Lohit Devanagari" pitchFamily="2"/>
                </a:rPr>
                <a:t>Brett_Information</a:t>
              </a:r>
            </a:p>
          </p:txBody>
        </p:sp>
        <p:sp>
          <p:nvSpPr>
            <p:cNvPr id="11" name="Gerader Verbinder 10">
              <a:extLst>
                <a:ext uri="{FF2B5EF4-FFF2-40B4-BE49-F238E27FC236}">
                  <a16:creationId xmlns:a16="http://schemas.microsoft.com/office/drawing/2014/main" id="{0C1A3CEE-91BC-4D92-9639-EEE9B6FBE3A4}"/>
                </a:ext>
              </a:extLst>
            </p:cNvPr>
            <p:cNvSpPr/>
            <p:nvPr/>
          </p:nvSpPr>
          <p:spPr>
            <a:xfrm flipV="1">
              <a:off x="4751999" y="1151997"/>
              <a:ext cx="647998" cy="14399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0" cap="flat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none" lIns="90004" tIns="44997" rIns="90004" bIns="44997" anchor="ctr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Noto Sans CJK SC" pitchFamily="2"/>
                <a:cs typeface="Lohit Devanagari" pitchFamily="2"/>
              </a:endParaRPr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9F8F0638-2082-4450-8088-D4F845CC7BA2}"/>
                </a:ext>
              </a:extLst>
            </p:cNvPr>
            <p:cNvSpPr/>
            <p:nvPr/>
          </p:nvSpPr>
          <p:spPr>
            <a:xfrm>
              <a:off x="5724729" y="2484004"/>
              <a:ext cx="1727996" cy="172799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00"/>
                <a:gd name="f7" fmla="*/ 5419351 1 1725033"/>
                <a:gd name="f8" fmla="*/ 10800 10800 1"/>
                <a:gd name="f9" fmla="+- 0 0 360"/>
                <a:gd name="f10" fmla="val 10800"/>
                <a:gd name="f11" fmla="+- 0 0 0"/>
                <a:gd name="f12" fmla="*/ f3 1 21600"/>
                <a:gd name="f13" fmla="*/ f4 1 21600"/>
                <a:gd name="f14" fmla="val f5"/>
                <a:gd name="f15" fmla="val f6"/>
                <a:gd name="f16" fmla="*/ 0 f7 1"/>
                <a:gd name="f17" fmla="*/ f5 f0 1"/>
                <a:gd name="f18" fmla="*/ f9 f0 1"/>
                <a:gd name="f19" fmla="*/ f11 f0 1"/>
                <a:gd name="f20" fmla="+- f15 0 f14"/>
                <a:gd name="f21" fmla="*/ f16 1 f2"/>
                <a:gd name="f22" fmla="*/ f17 1 f2"/>
                <a:gd name="f23" fmla="*/ f18 1 f2"/>
                <a:gd name="f24" fmla="*/ f19 1 f2"/>
                <a:gd name="f25" fmla="*/ f20 1 21600"/>
                <a:gd name="f26" fmla="+- 0 0 f21"/>
                <a:gd name="f27" fmla="+- f22 0 f1"/>
                <a:gd name="f28" fmla="+- f23 0 f1"/>
                <a:gd name="f29" fmla="+- f24 0 f1"/>
                <a:gd name="f30" fmla="*/ 3163 f25 1"/>
                <a:gd name="f31" fmla="*/ 18437 f25 1"/>
                <a:gd name="f32" fmla="*/ 10800 f25 1"/>
                <a:gd name="f33" fmla="*/ 0 f25 1"/>
                <a:gd name="f34" fmla="*/ 21600 f25 1"/>
                <a:gd name="f35" fmla="*/ f26 f0 1"/>
                <a:gd name="f36" fmla="+- f28 0 f27"/>
                <a:gd name="f37" fmla="*/ f35 1 f7"/>
                <a:gd name="f38" fmla="*/ f32 1 f25"/>
                <a:gd name="f39" fmla="*/ f33 1 f25"/>
                <a:gd name="f40" fmla="*/ f30 1 f25"/>
                <a:gd name="f41" fmla="*/ f31 1 f25"/>
                <a:gd name="f42" fmla="*/ f34 1 f25"/>
                <a:gd name="f43" fmla="+- f37 0 f1"/>
                <a:gd name="f44" fmla="*/ f40 f12 1"/>
                <a:gd name="f45" fmla="*/ f41 f12 1"/>
                <a:gd name="f46" fmla="*/ f41 f13 1"/>
                <a:gd name="f47" fmla="*/ f40 f13 1"/>
                <a:gd name="f48" fmla="*/ f38 f12 1"/>
                <a:gd name="f49" fmla="*/ f39 f13 1"/>
                <a:gd name="f50" fmla="*/ f39 f12 1"/>
                <a:gd name="f51" fmla="*/ f38 f13 1"/>
                <a:gd name="f52" fmla="*/ f42 f13 1"/>
                <a:gd name="f53" fmla="*/ f42 f12 1"/>
                <a:gd name="f54" fmla="+- f43 f1 0"/>
                <a:gd name="f55" fmla="*/ f54 f7 1"/>
                <a:gd name="f56" fmla="*/ f55 1 f0"/>
                <a:gd name="f57" fmla="+- 0 0 f56"/>
                <a:gd name="f58" fmla="+- 0 0 f57"/>
                <a:gd name="f59" fmla="*/ f58 f0 1"/>
                <a:gd name="f60" fmla="*/ f59 1 f7"/>
                <a:gd name="f61" fmla="+- f60 0 f1"/>
                <a:gd name="f62" fmla="cos 1 f61"/>
                <a:gd name="f63" fmla="sin 1 f61"/>
                <a:gd name="f64" fmla="+- 0 0 f62"/>
                <a:gd name="f65" fmla="+- 0 0 f63"/>
                <a:gd name="f66" fmla="+- 0 0 f64"/>
                <a:gd name="f67" fmla="+- 0 0 f65"/>
                <a:gd name="f68" fmla="val f66"/>
                <a:gd name="f69" fmla="val f67"/>
                <a:gd name="f70" fmla="+- 0 0 f68"/>
                <a:gd name="f71" fmla="+- 0 0 f69"/>
                <a:gd name="f72" fmla="*/ 10800 f70 1"/>
                <a:gd name="f73" fmla="*/ 10800 f71 1"/>
                <a:gd name="f74" fmla="*/ f72 f72 1"/>
                <a:gd name="f75" fmla="*/ f73 f73 1"/>
                <a:gd name="f76" fmla="+- f74 f75 0"/>
                <a:gd name="f77" fmla="sqrt f76"/>
                <a:gd name="f78" fmla="*/ f8 1 f77"/>
                <a:gd name="f79" fmla="*/ f70 f78 1"/>
                <a:gd name="f80" fmla="*/ f71 f78 1"/>
                <a:gd name="f81" fmla="+- 10800 0 f79"/>
                <a:gd name="f82" fmla="+- 10800 0 f8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48" y="f49"/>
                </a:cxn>
                <a:cxn ang="f29">
                  <a:pos x="f44" y="f47"/>
                </a:cxn>
                <a:cxn ang="f29">
                  <a:pos x="f50" y="f51"/>
                </a:cxn>
                <a:cxn ang="f29">
                  <a:pos x="f44" y="f46"/>
                </a:cxn>
                <a:cxn ang="f29">
                  <a:pos x="f48" y="f52"/>
                </a:cxn>
                <a:cxn ang="f29">
                  <a:pos x="f45" y="f46"/>
                </a:cxn>
                <a:cxn ang="f29">
                  <a:pos x="f53" y="f51"/>
                </a:cxn>
                <a:cxn ang="f29">
                  <a:pos x="f45" y="f47"/>
                </a:cxn>
              </a:cxnLst>
              <a:rect l="f44" t="f47" r="f45" b="f46"/>
              <a:pathLst>
                <a:path w="21600" h="21600">
                  <a:moveTo>
                    <a:pt x="f81" y="f82"/>
                  </a:moveTo>
                  <a:arcTo wR="f10" hR="f10" stAng="f27" swAng="f36"/>
                  <a:close/>
                </a:path>
              </a:pathLst>
            </a:custGeom>
            <a:solidFill>
              <a:srgbClr val="729FCF"/>
            </a:solidFill>
            <a:ln w="0" cap="flat">
              <a:solidFill>
                <a:srgbClr val="3465A4"/>
              </a:solidFill>
              <a:prstDash val="solid"/>
              <a:miter/>
            </a:ln>
          </p:spPr>
          <p:txBody>
            <a:bodyPr vert="horz" wrap="none" lIns="90004" tIns="44997" rIns="90004" bIns="44997" anchor="ctr" anchorCtr="1" compatLnSpc="0">
              <a:noAutofit/>
            </a:bodyPr>
            <a:lstStyle/>
            <a:p>
              <a:pPr marL="0" marR="0" lvl="0" indent="0" algn="ct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Liberation Sans" pitchFamily="18"/>
                  <a:ea typeface="Noto Sans CJK SC" pitchFamily="2"/>
                  <a:cs typeface="Lohit Devanagari" pitchFamily="2"/>
                </a:rPr>
                <a:t>NODE 4</a:t>
              </a:r>
            </a:p>
            <a:p>
              <a:pPr marL="0" marR="0" lvl="0" indent="0" algn="ct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500" b="0" i="0" u="none" strike="noStrike" kern="1200" cap="none" spc="0" baseline="0">
                  <a:solidFill>
                    <a:srgbClr val="000000"/>
                  </a:solidFill>
                  <a:uFillTx/>
                  <a:latin typeface="Liberation Sans" pitchFamily="18"/>
                  <a:ea typeface="Noto Sans CJK SC" pitchFamily="2"/>
                  <a:cs typeface="Lohit Devanagari" pitchFamily="2"/>
                </a:rPr>
                <a:t>UR3_Befehle</a:t>
              </a:r>
            </a:p>
          </p:txBody>
        </p:sp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9160BCEE-B6FA-423C-AB33-92ED7A533EBD}"/>
                </a:ext>
              </a:extLst>
            </p:cNvPr>
            <p:cNvSpPr/>
            <p:nvPr/>
          </p:nvSpPr>
          <p:spPr>
            <a:xfrm>
              <a:off x="7920002" y="1754276"/>
              <a:ext cx="2015995" cy="213371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00"/>
                <a:gd name="f7" fmla="*/ 5419351 1 1725033"/>
                <a:gd name="f8" fmla="*/ 10800 10800 1"/>
                <a:gd name="f9" fmla="+- 0 0 360"/>
                <a:gd name="f10" fmla="val 10800"/>
                <a:gd name="f11" fmla="+- 0 0 0"/>
                <a:gd name="f12" fmla="*/ f3 1 21600"/>
                <a:gd name="f13" fmla="*/ f4 1 21600"/>
                <a:gd name="f14" fmla="val f5"/>
                <a:gd name="f15" fmla="val f6"/>
                <a:gd name="f16" fmla="*/ 0 f7 1"/>
                <a:gd name="f17" fmla="*/ f5 f0 1"/>
                <a:gd name="f18" fmla="*/ f9 f0 1"/>
                <a:gd name="f19" fmla="*/ f11 f0 1"/>
                <a:gd name="f20" fmla="+- f15 0 f14"/>
                <a:gd name="f21" fmla="*/ f16 1 f2"/>
                <a:gd name="f22" fmla="*/ f17 1 f2"/>
                <a:gd name="f23" fmla="*/ f18 1 f2"/>
                <a:gd name="f24" fmla="*/ f19 1 f2"/>
                <a:gd name="f25" fmla="*/ f20 1 21600"/>
                <a:gd name="f26" fmla="+- 0 0 f21"/>
                <a:gd name="f27" fmla="+- f22 0 f1"/>
                <a:gd name="f28" fmla="+- f23 0 f1"/>
                <a:gd name="f29" fmla="+- f24 0 f1"/>
                <a:gd name="f30" fmla="*/ 3163 f25 1"/>
                <a:gd name="f31" fmla="*/ 18437 f25 1"/>
                <a:gd name="f32" fmla="*/ 10800 f25 1"/>
                <a:gd name="f33" fmla="*/ 0 f25 1"/>
                <a:gd name="f34" fmla="*/ 21600 f25 1"/>
                <a:gd name="f35" fmla="*/ f26 f0 1"/>
                <a:gd name="f36" fmla="+- f28 0 f27"/>
                <a:gd name="f37" fmla="*/ f35 1 f7"/>
                <a:gd name="f38" fmla="*/ f32 1 f25"/>
                <a:gd name="f39" fmla="*/ f33 1 f25"/>
                <a:gd name="f40" fmla="*/ f30 1 f25"/>
                <a:gd name="f41" fmla="*/ f31 1 f25"/>
                <a:gd name="f42" fmla="*/ f34 1 f25"/>
                <a:gd name="f43" fmla="+- f37 0 f1"/>
                <a:gd name="f44" fmla="*/ f40 f12 1"/>
                <a:gd name="f45" fmla="*/ f41 f12 1"/>
                <a:gd name="f46" fmla="*/ f41 f13 1"/>
                <a:gd name="f47" fmla="*/ f40 f13 1"/>
                <a:gd name="f48" fmla="*/ f38 f12 1"/>
                <a:gd name="f49" fmla="*/ f39 f13 1"/>
                <a:gd name="f50" fmla="*/ f39 f12 1"/>
                <a:gd name="f51" fmla="*/ f38 f13 1"/>
                <a:gd name="f52" fmla="*/ f42 f13 1"/>
                <a:gd name="f53" fmla="*/ f42 f12 1"/>
                <a:gd name="f54" fmla="+- f43 f1 0"/>
                <a:gd name="f55" fmla="*/ f54 f7 1"/>
                <a:gd name="f56" fmla="*/ f55 1 f0"/>
                <a:gd name="f57" fmla="+- 0 0 f56"/>
                <a:gd name="f58" fmla="+- 0 0 f57"/>
                <a:gd name="f59" fmla="*/ f58 f0 1"/>
                <a:gd name="f60" fmla="*/ f59 1 f7"/>
                <a:gd name="f61" fmla="+- f60 0 f1"/>
                <a:gd name="f62" fmla="cos 1 f61"/>
                <a:gd name="f63" fmla="sin 1 f61"/>
                <a:gd name="f64" fmla="+- 0 0 f62"/>
                <a:gd name="f65" fmla="+- 0 0 f63"/>
                <a:gd name="f66" fmla="+- 0 0 f64"/>
                <a:gd name="f67" fmla="+- 0 0 f65"/>
                <a:gd name="f68" fmla="val f66"/>
                <a:gd name="f69" fmla="val f67"/>
                <a:gd name="f70" fmla="+- 0 0 f68"/>
                <a:gd name="f71" fmla="+- 0 0 f69"/>
                <a:gd name="f72" fmla="*/ 10800 f70 1"/>
                <a:gd name="f73" fmla="*/ 10800 f71 1"/>
                <a:gd name="f74" fmla="*/ f72 f72 1"/>
                <a:gd name="f75" fmla="*/ f73 f73 1"/>
                <a:gd name="f76" fmla="+- f74 f75 0"/>
                <a:gd name="f77" fmla="sqrt f76"/>
                <a:gd name="f78" fmla="*/ f8 1 f77"/>
                <a:gd name="f79" fmla="*/ f70 f78 1"/>
                <a:gd name="f80" fmla="*/ f71 f78 1"/>
                <a:gd name="f81" fmla="+- 10800 0 f79"/>
                <a:gd name="f82" fmla="+- 10800 0 f8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48" y="f49"/>
                </a:cxn>
                <a:cxn ang="f29">
                  <a:pos x="f44" y="f47"/>
                </a:cxn>
                <a:cxn ang="f29">
                  <a:pos x="f50" y="f51"/>
                </a:cxn>
                <a:cxn ang="f29">
                  <a:pos x="f44" y="f46"/>
                </a:cxn>
                <a:cxn ang="f29">
                  <a:pos x="f48" y="f52"/>
                </a:cxn>
                <a:cxn ang="f29">
                  <a:pos x="f45" y="f46"/>
                </a:cxn>
                <a:cxn ang="f29">
                  <a:pos x="f53" y="f51"/>
                </a:cxn>
                <a:cxn ang="f29">
                  <a:pos x="f45" y="f47"/>
                </a:cxn>
              </a:cxnLst>
              <a:rect l="f44" t="f47" r="f45" b="f46"/>
              <a:pathLst>
                <a:path w="21600" h="21600">
                  <a:moveTo>
                    <a:pt x="f81" y="f82"/>
                  </a:moveTo>
                  <a:arcTo wR="f10" hR="f10" stAng="f27" swAng="f36"/>
                  <a:close/>
                </a:path>
              </a:pathLst>
            </a:custGeom>
            <a:solidFill>
              <a:srgbClr val="729FCF"/>
            </a:solidFill>
            <a:ln w="0" cap="flat">
              <a:solidFill>
                <a:srgbClr val="3465A4"/>
              </a:solidFill>
              <a:prstDash val="solid"/>
              <a:miter/>
            </a:ln>
          </p:spPr>
          <p:txBody>
            <a:bodyPr vert="horz" wrap="none" lIns="90004" tIns="44997" rIns="90004" bIns="44997" anchor="ctr" anchorCtr="1" compatLnSpc="0">
              <a:noAutofit/>
            </a:bodyPr>
            <a:lstStyle/>
            <a:p>
              <a:pPr marL="0" marR="0" lvl="0" indent="0" algn="ct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Liberation Sans" pitchFamily="18"/>
                  <a:ea typeface="Noto Sans CJK SC" pitchFamily="2"/>
                  <a:cs typeface="Lohit Devanagari" pitchFamily="2"/>
                </a:rPr>
                <a:t>NODE 3</a:t>
              </a:r>
            </a:p>
            <a:p>
              <a:pPr marL="0" marR="0" lvl="0" indent="0" algn="ct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500" b="0" i="0" u="none" strike="noStrike" kern="1200" cap="none" spc="0" baseline="0">
                  <a:solidFill>
                    <a:srgbClr val="000000"/>
                  </a:solidFill>
                  <a:uFillTx/>
                  <a:latin typeface="Liberation Sans" pitchFamily="18"/>
                  <a:ea typeface="Noto Sans CJK SC" pitchFamily="2"/>
                  <a:cs typeface="Lohit Devanagari" pitchFamily="2"/>
                </a:rPr>
                <a:t>Mapping_Koordinaten</a:t>
              </a:r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8D960AC6-A6EE-43D0-B54C-21B3619D7FAB}"/>
                </a:ext>
              </a:extLst>
            </p:cNvPr>
            <p:cNvSpPr/>
            <p:nvPr/>
          </p:nvSpPr>
          <p:spPr>
            <a:xfrm>
              <a:off x="8064002" y="863998"/>
              <a:ext cx="1583996" cy="431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val f2"/>
                <a:gd name="f7" fmla="val f3"/>
                <a:gd name="f8" fmla="+- f7 0 f6"/>
                <a:gd name="f9" fmla="*/ f8 1 21600"/>
                <a:gd name="f10" fmla="*/ f6 1 f9"/>
                <a:gd name="f11" fmla="*/ f7 1 f9"/>
                <a:gd name="f12" fmla="*/ f10 f4 1"/>
                <a:gd name="f13" fmla="*/ f11 f4 1"/>
                <a:gd name="f14" fmla="*/ f11 f5 1"/>
                <a:gd name="f15" fmla="*/ f10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2" t="f15" r="f13" b="f14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00A933"/>
            </a:solidFill>
            <a:ln w="0" cap="flat">
              <a:solidFill>
                <a:srgbClr val="00A933"/>
              </a:solidFill>
              <a:prstDash val="solid"/>
              <a:miter/>
            </a:ln>
          </p:spPr>
          <p:txBody>
            <a:bodyPr vert="horz" wrap="none" lIns="90004" tIns="44997" rIns="90004" bIns="44997" anchor="ctr" anchorCtr="1" compatLnSpc="0">
              <a:noAutofit/>
            </a:bodyPr>
            <a:lstStyle/>
            <a:p>
              <a:pPr marL="0" marR="0" lvl="0" indent="0" algn="ct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Liberation Sans" pitchFamily="18"/>
                  <a:ea typeface="Noto Sans CJK SC" pitchFamily="2"/>
                  <a:cs typeface="Lohit Devanagari" pitchFamily="2"/>
                </a:rPr>
                <a:t>Topic</a:t>
              </a:r>
            </a:p>
            <a:p>
              <a:pPr marL="0" marR="0" lvl="0" indent="0" algn="ct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400" b="0" i="0" u="none" strike="noStrike" kern="1200" cap="none" spc="0" baseline="0">
                  <a:solidFill>
                    <a:srgbClr val="000000"/>
                  </a:solidFill>
                  <a:uFillTx/>
                  <a:latin typeface="Liberation Sans" pitchFamily="18"/>
                  <a:ea typeface="Noto Sans CJK SC" pitchFamily="2"/>
                  <a:cs typeface="Lohit Devanagari" pitchFamily="2"/>
                </a:rPr>
                <a:t>Zuginformation</a:t>
              </a:r>
            </a:p>
          </p:txBody>
        </p:sp>
        <p:sp>
          <p:nvSpPr>
            <p:cNvPr id="15" name="Gerader Verbinder 14">
              <a:extLst>
                <a:ext uri="{FF2B5EF4-FFF2-40B4-BE49-F238E27FC236}">
                  <a16:creationId xmlns:a16="http://schemas.microsoft.com/office/drawing/2014/main" id="{C8413737-1E5F-4976-9256-5B23E4212E5B}"/>
                </a:ext>
              </a:extLst>
            </p:cNvPr>
            <p:cNvSpPr/>
            <p:nvPr/>
          </p:nvSpPr>
          <p:spPr>
            <a:xfrm>
              <a:off x="7128004" y="1058756"/>
              <a:ext cx="935998" cy="2124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0" cap="flat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none" lIns="90004" tIns="44997" rIns="90004" bIns="44997" anchor="ctr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Noto Sans CJK SC" pitchFamily="2"/>
                <a:cs typeface="Lohit Devanagari" pitchFamily="2"/>
              </a:endParaRPr>
            </a:p>
          </p:txBody>
        </p:sp>
        <p:sp>
          <p:nvSpPr>
            <p:cNvPr id="16" name="Gerader Verbinder 15">
              <a:extLst>
                <a:ext uri="{FF2B5EF4-FFF2-40B4-BE49-F238E27FC236}">
                  <a16:creationId xmlns:a16="http://schemas.microsoft.com/office/drawing/2014/main" id="{C0B3AD84-CBB3-4217-BB9A-BD176797CEB2}"/>
                </a:ext>
              </a:extLst>
            </p:cNvPr>
            <p:cNvSpPr/>
            <p:nvPr/>
          </p:nvSpPr>
          <p:spPr>
            <a:xfrm>
              <a:off x="8784000" y="1295997"/>
              <a:ext cx="143999" cy="45827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0" cap="flat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none" lIns="90004" tIns="44997" rIns="90004" bIns="44997" anchor="ctr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Noto Sans CJK SC" pitchFamily="2"/>
                <a:cs typeface="Lohit Devanagari" pitchFamily="2"/>
              </a:endParaRPr>
            </a:p>
          </p:txBody>
        </p:sp>
        <p:sp>
          <p:nvSpPr>
            <p:cNvPr id="17" name="Freihandform: Form 16">
              <a:extLst>
                <a:ext uri="{FF2B5EF4-FFF2-40B4-BE49-F238E27FC236}">
                  <a16:creationId xmlns:a16="http://schemas.microsoft.com/office/drawing/2014/main" id="{CCC7161C-9F99-4ECE-B0AE-7887CA3EA001}"/>
                </a:ext>
              </a:extLst>
            </p:cNvPr>
            <p:cNvSpPr/>
            <p:nvPr/>
          </p:nvSpPr>
          <p:spPr>
            <a:xfrm>
              <a:off x="8141973" y="4536000"/>
              <a:ext cx="1866034" cy="431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val f2"/>
                <a:gd name="f7" fmla="val f3"/>
                <a:gd name="f8" fmla="+- f7 0 f6"/>
                <a:gd name="f9" fmla="*/ f8 1 21600"/>
                <a:gd name="f10" fmla="*/ f6 1 f9"/>
                <a:gd name="f11" fmla="*/ f7 1 f9"/>
                <a:gd name="f12" fmla="*/ f10 f4 1"/>
                <a:gd name="f13" fmla="*/ f11 f4 1"/>
                <a:gd name="f14" fmla="*/ f11 f5 1"/>
                <a:gd name="f15" fmla="*/ f10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2" t="f15" r="f13" b="f14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00A933"/>
            </a:solidFill>
            <a:ln w="0" cap="flat">
              <a:solidFill>
                <a:srgbClr val="00A933"/>
              </a:solidFill>
              <a:prstDash val="solid"/>
              <a:miter/>
            </a:ln>
          </p:spPr>
          <p:txBody>
            <a:bodyPr vert="horz" wrap="none" lIns="90004" tIns="44997" rIns="90004" bIns="44997" anchor="ctr" anchorCtr="1" compatLnSpc="0">
              <a:noAutofit/>
            </a:bodyPr>
            <a:lstStyle/>
            <a:p>
              <a:pPr marL="0" marR="0" lvl="0" indent="0" algn="ct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Liberation Sans" pitchFamily="18"/>
                  <a:ea typeface="Noto Sans CJK SC" pitchFamily="2"/>
                  <a:cs typeface="Lohit Devanagari" pitchFamily="2"/>
                </a:rPr>
                <a:t>Topic</a:t>
              </a:r>
            </a:p>
            <a:p>
              <a:pPr marL="0" marR="0" lvl="0" indent="0" algn="ct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400" b="0" i="0" u="none" strike="noStrike" kern="1200" cap="none" spc="0" baseline="0">
                  <a:solidFill>
                    <a:srgbClr val="000000"/>
                  </a:solidFill>
                  <a:uFillTx/>
                  <a:latin typeface="Liberation Sans" pitchFamily="18"/>
                  <a:ea typeface="Noto Sans CJK SC" pitchFamily="2"/>
                  <a:cs typeface="Lohit Devanagari" pitchFamily="2"/>
                </a:rPr>
                <a:t>Bewegungsinformation</a:t>
              </a:r>
            </a:p>
          </p:txBody>
        </p:sp>
        <p:sp>
          <p:nvSpPr>
            <p:cNvPr id="18" name="Gerader Verbinder 17">
              <a:extLst>
                <a:ext uri="{FF2B5EF4-FFF2-40B4-BE49-F238E27FC236}">
                  <a16:creationId xmlns:a16="http://schemas.microsoft.com/office/drawing/2014/main" id="{3C3084B2-ECA0-4491-BB8E-715D02BECF08}"/>
                </a:ext>
              </a:extLst>
            </p:cNvPr>
            <p:cNvSpPr/>
            <p:nvPr/>
          </p:nvSpPr>
          <p:spPr>
            <a:xfrm>
              <a:off x="8928000" y="3888001"/>
              <a:ext cx="71999" cy="6479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0" cap="flat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none" lIns="90004" tIns="44997" rIns="90004" bIns="44997" anchor="ctr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Noto Sans CJK SC" pitchFamily="2"/>
                <a:cs typeface="Lohit Devanagari" pitchFamily="2"/>
              </a:endParaRPr>
            </a:p>
          </p:txBody>
        </p:sp>
        <p:sp>
          <p:nvSpPr>
            <p:cNvPr id="19" name="Gerader Verbinder 18">
              <a:extLst>
                <a:ext uri="{FF2B5EF4-FFF2-40B4-BE49-F238E27FC236}">
                  <a16:creationId xmlns:a16="http://schemas.microsoft.com/office/drawing/2014/main" id="{1E78B1FF-E520-44F8-80BD-BFEC3B320A5A}"/>
                </a:ext>
              </a:extLst>
            </p:cNvPr>
            <p:cNvSpPr/>
            <p:nvPr/>
          </p:nvSpPr>
          <p:spPr>
            <a:xfrm flipH="1" flipV="1">
              <a:off x="7205974" y="3910861"/>
              <a:ext cx="935998" cy="81485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0" cap="flat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none" lIns="90004" tIns="44997" rIns="90004" bIns="44997" anchor="ctr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Noto Sans CJK SC" pitchFamily="2"/>
                <a:cs typeface="Lohit Devanagari" pitchFamily="2"/>
              </a:endParaRPr>
            </a:p>
          </p:txBody>
        </p:sp>
        <p:sp>
          <p:nvSpPr>
            <p:cNvPr id="20" name="Textfeld 25">
              <a:extLst>
                <a:ext uri="{FF2B5EF4-FFF2-40B4-BE49-F238E27FC236}">
                  <a16:creationId xmlns:a16="http://schemas.microsoft.com/office/drawing/2014/main" id="{0B13AE26-DDFB-449F-BB59-BB4CD224CFA2}"/>
                </a:ext>
              </a:extLst>
            </p:cNvPr>
            <p:cNvSpPr txBox="1"/>
            <p:nvPr/>
          </p:nvSpPr>
          <p:spPr>
            <a:xfrm>
              <a:off x="364891" y="2902863"/>
              <a:ext cx="1400869" cy="356332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none" lIns="90004" tIns="44997" rIns="90004" bIns="44997" anchor="t" anchorCtr="0" compatLnSpc="0">
              <a:sp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Liberation Sans" pitchFamily="18"/>
                  <a:ea typeface="Noto Sans CJK SC" pitchFamily="2"/>
                  <a:cs typeface="Lohit Devanagari" pitchFamily="2"/>
                </a:rPr>
                <a:t>Befehl 0x08</a:t>
              </a:r>
            </a:p>
          </p:txBody>
        </p:sp>
        <p:sp>
          <p:nvSpPr>
            <p:cNvPr id="21" name="Textfeld 26">
              <a:extLst>
                <a:ext uri="{FF2B5EF4-FFF2-40B4-BE49-F238E27FC236}">
                  <a16:creationId xmlns:a16="http://schemas.microsoft.com/office/drawing/2014/main" id="{B3138DD4-22DD-4859-9930-6E573D9D9CDD}"/>
                </a:ext>
              </a:extLst>
            </p:cNvPr>
            <p:cNvSpPr txBox="1"/>
            <p:nvPr/>
          </p:nvSpPr>
          <p:spPr>
            <a:xfrm>
              <a:off x="1868612" y="2902863"/>
              <a:ext cx="3388857" cy="887251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none" lIns="90004" tIns="44997" rIns="90004" bIns="44997" anchor="t" anchorCtr="0" compatLnSpc="0">
              <a:sp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Liberation Sans" pitchFamily="18"/>
                  <a:ea typeface="Noto Sans CJK SC" pitchFamily="2"/>
                  <a:cs typeface="Lohit Devanagari" pitchFamily="2"/>
                </a:rPr>
                <a:t>Bytes	1-3: Header</a:t>
              </a:r>
            </a:p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Liberation Sans" pitchFamily="18"/>
                  <a:ea typeface="Noto Sans CJK SC" pitchFamily="2"/>
                  <a:cs typeface="Lohit Devanagari" pitchFamily="2"/>
                </a:rPr>
                <a:t>Bytes	4-9: Zeiten der Spieler</a:t>
              </a:r>
            </a:p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Liberation Sans" pitchFamily="18"/>
                  <a:ea typeface="Noto Sans CJK SC" pitchFamily="2"/>
                  <a:cs typeface="Lohit Devanagari" pitchFamily="2"/>
                </a:rPr>
                <a:t>Byte	10: Spieler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Breitbild</PresentationFormat>
  <Paragraphs>23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Liberation Sans</vt:lpstr>
      <vt:lpstr>Liberation Serif</vt:lpstr>
      <vt:lpstr>Standard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listner@gmx.de</cp:lastModifiedBy>
  <cp:revision>7</cp:revision>
  <dcterms:created xsi:type="dcterms:W3CDTF">2021-11-04T11:04:18Z</dcterms:created>
  <dcterms:modified xsi:type="dcterms:W3CDTF">2022-01-08T13:03:44Z</dcterms:modified>
</cp:coreProperties>
</file>