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SHL-User" initials="H" lastIdx="1" clrIdx="0">
    <p:extLst>
      <p:ext uri="{19B8F6BF-5375-455C-9EA6-DF929625EA0E}">
        <p15:presenceInfo xmlns:p15="http://schemas.microsoft.com/office/powerpoint/2012/main" userId="HSHL-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32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ricke" userId="b360d3ba02c6a5e1" providerId="LiveId" clId="{EC13067A-870A-42CD-BE0D-D7A2A060F6B5}"/>
    <pc:docChg chg="undo custSel modSld">
      <pc:chgData name="Laura Fricke" userId="b360d3ba02c6a5e1" providerId="LiveId" clId="{EC13067A-870A-42CD-BE0D-D7A2A060F6B5}" dt="2022-10-11T12:49:06.380" v="767" actId="14100"/>
      <pc:docMkLst>
        <pc:docMk/>
      </pc:docMkLst>
      <pc:sldChg chg="addSp delSp modSp mod">
        <pc:chgData name="Laura Fricke" userId="b360d3ba02c6a5e1" providerId="LiveId" clId="{EC13067A-870A-42CD-BE0D-D7A2A060F6B5}" dt="2022-10-11T12:49:06.380" v="767" actId="14100"/>
        <pc:sldMkLst>
          <pc:docMk/>
          <pc:sldMk cId="2277383913" sldId="258"/>
        </pc:sldMkLst>
        <pc:spChg chg="add mod">
          <ac:chgData name="Laura Fricke" userId="b360d3ba02c6a5e1" providerId="LiveId" clId="{EC13067A-870A-42CD-BE0D-D7A2A060F6B5}" dt="2022-10-11T07:34:41.033" v="47" actId="1076"/>
          <ac:spMkLst>
            <pc:docMk/>
            <pc:sldMk cId="2277383913" sldId="258"/>
            <ac:spMk id="2" creationId="{99FFBB1F-2BE6-F170-AB70-1E5D19712E8B}"/>
          </ac:spMkLst>
        </pc:spChg>
        <pc:spChg chg="mod">
          <ac:chgData name="Laura Fricke" userId="b360d3ba02c6a5e1" providerId="LiveId" clId="{EC13067A-870A-42CD-BE0D-D7A2A060F6B5}" dt="2022-10-11T07:48:55.379" v="327" actId="1076"/>
          <ac:spMkLst>
            <pc:docMk/>
            <pc:sldMk cId="2277383913" sldId="258"/>
            <ac:spMk id="3" creationId="{34EBCC75-1F04-C84C-4BB8-BBF525C210A7}"/>
          </ac:spMkLst>
        </pc:spChg>
        <pc:spChg chg="add del mod">
          <ac:chgData name="Laura Fricke" userId="b360d3ba02c6a5e1" providerId="LiveId" clId="{EC13067A-870A-42CD-BE0D-D7A2A060F6B5}" dt="2022-10-11T12:18:24.922" v="474" actId="1076"/>
          <ac:spMkLst>
            <pc:docMk/>
            <pc:sldMk cId="2277383913" sldId="258"/>
            <ac:spMk id="4" creationId="{F31BCF89-9F1F-D0CB-FDF0-C77F5B145EAE}"/>
          </ac:spMkLst>
        </pc:spChg>
        <pc:spChg chg="add del mod">
          <ac:chgData name="Laura Fricke" userId="b360d3ba02c6a5e1" providerId="LiveId" clId="{EC13067A-870A-42CD-BE0D-D7A2A060F6B5}" dt="2022-10-11T07:33:22.310" v="26"/>
          <ac:spMkLst>
            <pc:docMk/>
            <pc:sldMk cId="2277383913" sldId="258"/>
            <ac:spMk id="10" creationId="{20E2B1F6-B4F3-8B04-EE56-BB0D0EB4DACE}"/>
          </ac:spMkLst>
        </pc:spChg>
        <pc:spChg chg="add del mod">
          <ac:chgData name="Laura Fricke" userId="b360d3ba02c6a5e1" providerId="LiveId" clId="{EC13067A-870A-42CD-BE0D-D7A2A060F6B5}" dt="2022-10-11T07:33:21.882" v="25"/>
          <ac:spMkLst>
            <pc:docMk/>
            <pc:sldMk cId="2277383913" sldId="258"/>
            <ac:spMk id="11" creationId="{E4CB7225-0E96-58DD-04EA-8D0D83D21CA3}"/>
          </ac:spMkLst>
        </pc:spChg>
        <pc:spChg chg="add del mod">
          <ac:chgData name="Laura Fricke" userId="b360d3ba02c6a5e1" providerId="LiveId" clId="{EC13067A-870A-42CD-BE0D-D7A2A060F6B5}" dt="2022-10-11T07:33:21.731" v="24"/>
          <ac:spMkLst>
            <pc:docMk/>
            <pc:sldMk cId="2277383913" sldId="258"/>
            <ac:spMk id="15" creationId="{A51C531B-D4C5-8FFE-2410-A8E38537A828}"/>
          </ac:spMkLst>
        </pc:spChg>
        <pc:spChg chg="mod">
          <ac:chgData name="Laura Fricke" userId="b360d3ba02c6a5e1" providerId="LiveId" clId="{EC13067A-870A-42CD-BE0D-D7A2A060F6B5}" dt="2022-10-11T07:35:33.860" v="64" actId="20577"/>
          <ac:spMkLst>
            <pc:docMk/>
            <pc:sldMk cId="2277383913" sldId="258"/>
            <ac:spMk id="25" creationId="{23A8C2BB-1A97-31C2-83F3-06F9EAEDB6DC}"/>
          </ac:spMkLst>
        </pc:spChg>
        <pc:spChg chg="mod">
          <ac:chgData name="Laura Fricke" userId="b360d3ba02c6a5e1" providerId="LiveId" clId="{EC13067A-870A-42CD-BE0D-D7A2A060F6B5}" dt="2022-10-11T12:19:27.115" v="503" actId="20577"/>
          <ac:spMkLst>
            <pc:docMk/>
            <pc:sldMk cId="2277383913" sldId="258"/>
            <ac:spMk id="26" creationId="{7B6C551F-B59D-A611-D2BB-EDC2C4DAD9A2}"/>
          </ac:spMkLst>
        </pc:spChg>
        <pc:spChg chg="add mod">
          <ac:chgData name="Laura Fricke" userId="b360d3ba02c6a5e1" providerId="LiveId" clId="{EC13067A-870A-42CD-BE0D-D7A2A060F6B5}" dt="2022-10-11T07:34:52.364" v="49" actId="1076"/>
          <ac:spMkLst>
            <pc:docMk/>
            <pc:sldMk cId="2277383913" sldId="258"/>
            <ac:spMk id="27" creationId="{FE24231C-A8E4-3123-D4B6-5CE4EC6E77A8}"/>
          </ac:spMkLst>
        </pc:spChg>
        <pc:spChg chg="add mod">
          <ac:chgData name="Laura Fricke" userId="b360d3ba02c6a5e1" providerId="LiveId" clId="{EC13067A-870A-42CD-BE0D-D7A2A060F6B5}" dt="2022-10-11T07:35:10.108" v="57" actId="1076"/>
          <ac:spMkLst>
            <pc:docMk/>
            <pc:sldMk cId="2277383913" sldId="258"/>
            <ac:spMk id="29" creationId="{13272596-3D83-6D7D-2B09-751341B9C120}"/>
          </ac:spMkLst>
        </pc:spChg>
        <pc:spChg chg="mod">
          <ac:chgData name="Laura Fricke" userId="b360d3ba02c6a5e1" providerId="LiveId" clId="{EC13067A-870A-42CD-BE0D-D7A2A060F6B5}" dt="2022-10-11T12:22:00.008" v="522" actId="1076"/>
          <ac:spMkLst>
            <pc:docMk/>
            <pc:sldMk cId="2277383913" sldId="258"/>
            <ac:spMk id="30" creationId="{9F6FE6B8-0A03-66A9-B25D-B6F5A04F7717}"/>
          </ac:spMkLst>
        </pc:spChg>
        <pc:spChg chg="add mod">
          <ac:chgData name="Laura Fricke" userId="b360d3ba02c6a5e1" providerId="LiveId" clId="{EC13067A-870A-42CD-BE0D-D7A2A060F6B5}" dt="2022-10-11T07:36:29.697" v="77" actId="1076"/>
          <ac:spMkLst>
            <pc:docMk/>
            <pc:sldMk cId="2277383913" sldId="258"/>
            <ac:spMk id="31" creationId="{D3B87601-75E3-FF95-E21C-8A37DB1ABFD9}"/>
          </ac:spMkLst>
        </pc:spChg>
        <pc:spChg chg="add mod">
          <ac:chgData name="Laura Fricke" userId="b360d3ba02c6a5e1" providerId="LiveId" clId="{EC13067A-870A-42CD-BE0D-D7A2A060F6B5}" dt="2022-10-11T07:34:25.598" v="43" actId="1076"/>
          <ac:spMkLst>
            <pc:docMk/>
            <pc:sldMk cId="2277383913" sldId="258"/>
            <ac:spMk id="32" creationId="{C97206D6-E1CE-90E6-50D4-9EA66AA6F30D}"/>
          </ac:spMkLst>
        </pc:spChg>
        <pc:spChg chg="add del mod">
          <ac:chgData name="Laura Fricke" userId="b360d3ba02c6a5e1" providerId="LiveId" clId="{EC13067A-870A-42CD-BE0D-D7A2A060F6B5}" dt="2022-10-11T07:34:30.193" v="45"/>
          <ac:spMkLst>
            <pc:docMk/>
            <pc:sldMk cId="2277383913" sldId="258"/>
            <ac:spMk id="33" creationId="{1329F329-5F99-63DC-2BD4-2B2F2823412A}"/>
          </ac:spMkLst>
        </pc:spChg>
        <pc:spChg chg="add mod">
          <ac:chgData name="Laura Fricke" userId="b360d3ba02c6a5e1" providerId="LiveId" clId="{EC13067A-870A-42CD-BE0D-D7A2A060F6B5}" dt="2022-10-11T07:34:47.602" v="48" actId="1076"/>
          <ac:spMkLst>
            <pc:docMk/>
            <pc:sldMk cId="2277383913" sldId="258"/>
            <ac:spMk id="34" creationId="{C189D843-B29A-B26A-D7B4-4D456D070C46}"/>
          </ac:spMkLst>
        </pc:spChg>
        <pc:spChg chg="add mod">
          <ac:chgData name="Laura Fricke" userId="b360d3ba02c6a5e1" providerId="LiveId" clId="{EC13067A-870A-42CD-BE0D-D7A2A060F6B5}" dt="2022-10-11T07:35:02.458" v="53" actId="1076"/>
          <ac:spMkLst>
            <pc:docMk/>
            <pc:sldMk cId="2277383913" sldId="258"/>
            <ac:spMk id="35" creationId="{792B1FED-0BF4-8BDE-53EA-E9F9EE955BCB}"/>
          </ac:spMkLst>
        </pc:spChg>
        <pc:spChg chg="add mod">
          <ac:chgData name="Laura Fricke" userId="b360d3ba02c6a5e1" providerId="LiveId" clId="{EC13067A-870A-42CD-BE0D-D7A2A060F6B5}" dt="2022-10-11T07:34:59.151" v="52" actId="1076"/>
          <ac:spMkLst>
            <pc:docMk/>
            <pc:sldMk cId="2277383913" sldId="258"/>
            <ac:spMk id="36" creationId="{4ED22A07-9BBE-592D-0681-D364F06B437A}"/>
          </ac:spMkLst>
        </pc:spChg>
        <pc:spChg chg="add mod">
          <ac:chgData name="Laura Fricke" userId="b360d3ba02c6a5e1" providerId="LiveId" clId="{EC13067A-870A-42CD-BE0D-D7A2A060F6B5}" dt="2022-10-11T07:35:20.118" v="60" actId="1076"/>
          <ac:spMkLst>
            <pc:docMk/>
            <pc:sldMk cId="2277383913" sldId="258"/>
            <ac:spMk id="37" creationId="{AE999B83-0079-5A6E-43DF-382EEE67FD23}"/>
          </ac:spMkLst>
        </pc:spChg>
        <pc:spChg chg="add mod">
          <ac:chgData name="Laura Fricke" userId="b360d3ba02c6a5e1" providerId="LiveId" clId="{EC13067A-870A-42CD-BE0D-D7A2A060F6B5}" dt="2022-10-11T07:35:18.034" v="59" actId="1076"/>
          <ac:spMkLst>
            <pc:docMk/>
            <pc:sldMk cId="2277383913" sldId="258"/>
            <ac:spMk id="38" creationId="{8B44810D-1F17-1507-9855-89526A0780AD}"/>
          </ac:spMkLst>
        </pc:spChg>
        <pc:spChg chg="add mod">
          <ac:chgData name="Laura Fricke" userId="b360d3ba02c6a5e1" providerId="LiveId" clId="{EC13067A-870A-42CD-BE0D-D7A2A060F6B5}" dt="2022-10-11T07:38:40.344" v="185" actId="1076"/>
          <ac:spMkLst>
            <pc:docMk/>
            <pc:sldMk cId="2277383913" sldId="258"/>
            <ac:spMk id="39" creationId="{BF38A8BA-9865-91B7-B0CF-A3346FA2C2FC}"/>
          </ac:spMkLst>
        </pc:spChg>
        <pc:spChg chg="add mod">
          <ac:chgData name="Laura Fricke" userId="b360d3ba02c6a5e1" providerId="LiveId" clId="{EC13067A-870A-42CD-BE0D-D7A2A060F6B5}" dt="2022-10-11T07:36:15.066" v="72" actId="1076"/>
          <ac:spMkLst>
            <pc:docMk/>
            <pc:sldMk cId="2277383913" sldId="258"/>
            <ac:spMk id="40" creationId="{B67787CA-2F1B-DD00-9347-2A69E25E9FA2}"/>
          </ac:spMkLst>
        </pc:spChg>
        <pc:spChg chg="add mod">
          <ac:chgData name="Laura Fricke" userId="b360d3ba02c6a5e1" providerId="LiveId" clId="{EC13067A-870A-42CD-BE0D-D7A2A060F6B5}" dt="2022-10-11T07:36:52.584" v="84" actId="1076"/>
          <ac:spMkLst>
            <pc:docMk/>
            <pc:sldMk cId="2277383913" sldId="258"/>
            <ac:spMk id="41" creationId="{CE84E363-D617-4C31-F081-E521086C1300}"/>
          </ac:spMkLst>
        </pc:spChg>
        <pc:spChg chg="add mod">
          <ac:chgData name="Laura Fricke" userId="b360d3ba02c6a5e1" providerId="LiveId" clId="{EC13067A-870A-42CD-BE0D-D7A2A060F6B5}" dt="2022-10-11T07:36:19.002" v="73" actId="1076"/>
          <ac:spMkLst>
            <pc:docMk/>
            <pc:sldMk cId="2277383913" sldId="258"/>
            <ac:spMk id="42" creationId="{D9C5E94E-0F54-286D-499E-7F1AB4315926}"/>
          </ac:spMkLst>
        </pc:spChg>
        <pc:spChg chg="add mod">
          <ac:chgData name="Laura Fricke" userId="b360d3ba02c6a5e1" providerId="LiveId" clId="{EC13067A-870A-42CD-BE0D-D7A2A060F6B5}" dt="2022-10-11T12:28:00.309" v="575" actId="1076"/>
          <ac:spMkLst>
            <pc:docMk/>
            <pc:sldMk cId="2277383913" sldId="258"/>
            <ac:spMk id="43" creationId="{0BBE2550-6AE6-834A-26C2-5F91C4A6C1A7}"/>
          </ac:spMkLst>
        </pc:spChg>
        <pc:spChg chg="add mod">
          <ac:chgData name="Laura Fricke" userId="b360d3ba02c6a5e1" providerId="LiveId" clId="{EC13067A-870A-42CD-BE0D-D7A2A060F6B5}" dt="2022-10-11T07:36:46.262" v="81" actId="1076"/>
          <ac:spMkLst>
            <pc:docMk/>
            <pc:sldMk cId="2277383913" sldId="258"/>
            <ac:spMk id="44" creationId="{44B49284-D6AC-5726-DE6B-B889444A213A}"/>
          </ac:spMkLst>
        </pc:spChg>
        <pc:spChg chg="add mod">
          <ac:chgData name="Laura Fricke" userId="b360d3ba02c6a5e1" providerId="LiveId" clId="{EC13067A-870A-42CD-BE0D-D7A2A060F6B5}" dt="2022-10-11T07:37:37.642" v="184" actId="1076"/>
          <ac:spMkLst>
            <pc:docMk/>
            <pc:sldMk cId="2277383913" sldId="258"/>
            <ac:spMk id="45" creationId="{99061750-B00F-F933-2E26-16AB40A61B22}"/>
          </ac:spMkLst>
        </pc:spChg>
        <pc:spChg chg="add del mod">
          <ac:chgData name="Laura Fricke" userId="b360d3ba02c6a5e1" providerId="LiveId" clId="{EC13067A-870A-42CD-BE0D-D7A2A060F6B5}" dt="2022-10-11T07:38:44.300" v="187"/>
          <ac:spMkLst>
            <pc:docMk/>
            <pc:sldMk cId="2277383913" sldId="258"/>
            <ac:spMk id="46" creationId="{13F8506C-5D06-30D4-AFB0-A198C545BCDB}"/>
          </ac:spMkLst>
        </pc:spChg>
        <pc:spChg chg="add mod">
          <ac:chgData name="Laura Fricke" userId="b360d3ba02c6a5e1" providerId="LiveId" clId="{EC13067A-870A-42CD-BE0D-D7A2A060F6B5}" dt="2022-10-11T07:39:08.602" v="193" actId="1076"/>
          <ac:spMkLst>
            <pc:docMk/>
            <pc:sldMk cId="2277383913" sldId="258"/>
            <ac:spMk id="47" creationId="{6D38D4B3-CA0D-2E6C-E846-6E4E280C8EB4}"/>
          </ac:spMkLst>
        </pc:spChg>
        <pc:spChg chg="add mod">
          <ac:chgData name="Laura Fricke" userId="b360d3ba02c6a5e1" providerId="LiveId" clId="{EC13067A-870A-42CD-BE0D-D7A2A060F6B5}" dt="2022-10-11T07:39:13.536" v="194" actId="1076"/>
          <ac:spMkLst>
            <pc:docMk/>
            <pc:sldMk cId="2277383913" sldId="258"/>
            <ac:spMk id="48" creationId="{63276617-35A9-99A7-E86E-DD0DDA2EDD0C}"/>
          </ac:spMkLst>
        </pc:spChg>
        <pc:spChg chg="add mod">
          <ac:chgData name="Laura Fricke" userId="b360d3ba02c6a5e1" providerId="LiveId" clId="{EC13067A-870A-42CD-BE0D-D7A2A060F6B5}" dt="2022-10-11T07:39:26.735" v="196" actId="1076"/>
          <ac:spMkLst>
            <pc:docMk/>
            <pc:sldMk cId="2277383913" sldId="258"/>
            <ac:spMk id="49" creationId="{61FD4DD3-9D13-AD6B-B329-18FE47C2C584}"/>
          </ac:spMkLst>
        </pc:spChg>
        <pc:spChg chg="add mod">
          <ac:chgData name="Laura Fricke" userId="b360d3ba02c6a5e1" providerId="LiveId" clId="{EC13067A-870A-42CD-BE0D-D7A2A060F6B5}" dt="2022-10-11T12:28:41.132" v="585" actId="1076"/>
          <ac:spMkLst>
            <pc:docMk/>
            <pc:sldMk cId="2277383913" sldId="258"/>
            <ac:spMk id="50" creationId="{9EE8A5FE-8380-60E5-AD5D-9140F2E65A70}"/>
          </ac:spMkLst>
        </pc:spChg>
        <pc:spChg chg="add mod">
          <ac:chgData name="Laura Fricke" userId="b360d3ba02c6a5e1" providerId="LiveId" clId="{EC13067A-870A-42CD-BE0D-D7A2A060F6B5}" dt="2022-10-11T07:39:51.627" v="202" actId="1076"/>
          <ac:spMkLst>
            <pc:docMk/>
            <pc:sldMk cId="2277383913" sldId="258"/>
            <ac:spMk id="51" creationId="{F60EB5B1-7F3C-5CFF-086B-973A972481FF}"/>
          </ac:spMkLst>
        </pc:spChg>
        <pc:spChg chg="add mod">
          <ac:chgData name="Laura Fricke" userId="b360d3ba02c6a5e1" providerId="LiveId" clId="{EC13067A-870A-42CD-BE0D-D7A2A060F6B5}" dt="2022-10-11T07:39:55.271" v="203" actId="1076"/>
          <ac:spMkLst>
            <pc:docMk/>
            <pc:sldMk cId="2277383913" sldId="258"/>
            <ac:spMk id="52" creationId="{CF91512E-0EF7-1B6F-82D5-2BF28757230B}"/>
          </ac:spMkLst>
        </pc:spChg>
        <pc:spChg chg="add mod">
          <ac:chgData name="Laura Fricke" userId="b360d3ba02c6a5e1" providerId="LiveId" clId="{EC13067A-870A-42CD-BE0D-D7A2A060F6B5}" dt="2022-10-11T07:40:00.896" v="204" actId="1076"/>
          <ac:spMkLst>
            <pc:docMk/>
            <pc:sldMk cId="2277383913" sldId="258"/>
            <ac:spMk id="53" creationId="{075CF0BD-207F-BD4B-5025-D00E71F9EBB7}"/>
          </ac:spMkLst>
        </pc:spChg>
        <pc:spChg chg="add mod">
          <ac:chgData name="Laura Fricke" userId="b360d3ba02c6a5e1" providerId="LiveId" clId="{EC13067A-870A-42CD-BE0D-D7A2A060F6B5}" dt="2022-10-11T07:40:05.230" v="205" actId="1076"/>
          <ac:spMkLst>
            <pc:docMk/>
            <pc:sldMk cId="2277383913" sldId="258"/>
            <ac:spMk id="54" creationId="{EE7C0E6F-8D2C-38D3-962B-D164ADF818BC}"/>
          </ac:spMkLst>
        </pc:spChg>
        <pc:spChg chg="add del mod">
          <ac:chgData name="Laura Fricke" userId="b360d3ba02c6a5e1" providerId="LiveId" clId="{EC13067A-870A-42CD-BE0D-D7A2A060F6B5}" dt="2022-10-11T07:40:38.411" v="209" actId="11529"/>
          <ac:spMkLst>
            <pc:docMk/>
            <pc:sldMk cId="2277383913" sldId="258"/>
            <ac:spMk id="55" creationId="{7D51829B-916A-9E45-73A2-BB85E7D5E748}"/>
          </ac:spMkLst>
        </pc:spChg>
        <pc:spChg chg="add mod">
          <ac:chgData name="Laura Fricke" userId="b360d3ba02c6a5e1" providerId="LiveId" clId="{EC13067A-870A-42CD-BE0D-D7A2A060F6B5}" dt="2022-10-11T07:40:55.631" v="213" actId="208"/>
          <ac:spMkLst>
            <pc:docMk/>
            <pc:sldMk cId="2277383913" sldId="258"/>
            <ac:spMk id="56" creationId="{A2C0F9E5-F54A-8B63-B4F1-70435778748A}"/>
          </ac:spMkLst>
        </pc:spChg>
        <pc:spChg chg="add mod">
          <ac:chgData name="Laura Fricke" userId="b360d3ba02c6a5e1" providerId="LiveId" clId="{EC13067A-870A-42CD-BE0D-D7A2A060F6B5}" dt="2022-10-11T12:31:39.340" v="625" actId="20577"/>
          <ac:spMkLst>
            <pc:docMk/>
            <pc:sldMk cId="2277383913" sldId="258"/>
            <ac:spMk id="57" creationId="{34A66DC8-21F6-FC68-F998-468FE8FFA035}"/>
          </ac:spMkLst>
        </pc:spChg>
        <pc:spChg chg="add mod">
          <ac:chgData name="Laura Fricke" userId="b360d3ba02c6a5e1" providerId="LiveId" clId="{EC13067A-870A-42CD-BE0D-D7A2A060F6B5}" dt="2022-10-11T07:41:38.129" v="225" actId="1076"/>
          <ac:spMkLst>
            <pc:docMk/>
            <pc:sldMk cId="2277383913" sldId="258"/>
            <ac:spMk id="58" creationId="{286CB978-F83B-D4C6-852E-27E8D7A73878}"/>
          </ac:spMkLst>
        </pc:spChg>
        <pc:spChg chg="add mod">
          <ac:chgData name="Laura Fricke" userId="b360d3ba02c6a5e1" providerId="LiveId" clId="{EC13067A-870A-42CD-BE0D-D7A2A060F6B5}" dt="2022-10-11T07:41:45.312" v="229" actId="1076"/>
          <ac:spMkLst>
            <pc:docMk/>
            <pc:sldMk cId="2277383913" sldId="258"/>
            <ac:spMk id="59" creationId="{E9B0C6AC-4612-6707-D7F3-BD1EC3B94C26}"/>
          </ac:spMkLst>
        </pc:spChg>
        <pc:spChg chg="add mod">
          <ac:chgData name="Laura Fricke" userId="b360d3ba02c6a5e1" providerId="LiveId" clId="{EC13067A-870A-42CD-BE0D-D7A2A060F6B5}" dt="2022-10-11T12:09:00.141" v="374" actId="1076"/>
          <ac:spMkLst>
            <pc:docMk/>
            <pc:sldMk cId="2277383913" sldId="258"/>
            <ac:spMk id="60" creationId="{EA12BFF5-CBB6-598E-F545-150CFBE07CF0}"/>
          </ac:spMkLst>
        </pc:spChg>
        <pc:spChg chg="add mod">
          <ac:chgData name="Laura Fricke" userId="b360d3ba02c6a5e1" providerId="LiveId" clId="{EC13067A-870A-42CD-BE0D-D7A2A060F6B5}" dt="2022-10-11T07:41:51.152" v="230" actId="1076"/>
          <ac:spMkLst>
            <pc:docMk/>
            <pc:sldMk cId="2277383913" sldId="258"/>
            <ac:spMk id="61" creationId="{5C203F0A-373F-01A8-1123-0302A9478410}"/>
          </ac:spMkLst>
        </pc:spChg>
        <pc:spChg chg="add del mod">
          <ac:chgData name="Laura Fricke" userId="b360d3ba02c6a5e1" providerId="LiveId" clId="{EC13067A-870A-42CD-BE0D-D7A2A060F6B5}" dt="2022-10-11T12:16:59.183" v="456"/>
          <ac:spMkLst>
            <pc:docMk/>
            <pc:sldMk cId="2277383913" sldId="258"/>
            <ac:spMk id="206" creationId="{DD297BAE-206A-02FB-883F-9F7D43B71275}"/>
          </ac:spMkLst>
        </pc:spChg>
        <pc:spChg chg="add del mod">
          <ac:chgData name="Laura Fricke" userId="b360d3ba02c6a5e1" providerId="LiveId" clId="{EC13067A-870A-42CD-BE0D-D7A2A060F6B5}" dt="2022-10-11T12:34:36.855" v="655"/>
          <ac:spMkLst>
            <pc:docMk/>
            <pc:sldMk cId="2277383913" sldId="258"/>
            <ac:spMk id="301" creationId="{3F7DD542-4837-49A2-7A84-732659FCB6B0}"/>
          </ac:spMkLst>
        </pc:spChg>
        <pc:picChg chg="add del mod">
          <ac:chgData name="Laura Fricke" userId="b360d3ba02c6a5e1" providerId="LiveId" clId="{EC13067A-870A-42CD-BE0D-D7A2A060F6B5}" dt="2022-10-11T12:07:46.006" v="362"/>
          <ac:picMkLst>
            <pc:docMk/>
            <pc:sldMk cId="2277383913" sldId="258"/>
            <ac:picMk id="142" creationId="{673244A0-BC9F-C988-4EA4-8EA30EDA763B}"/>
          </ac:picMkLst>
        </pc:picChg>
        <pc:cxnChg chg="mod">
          <ac:chgData name="Laura Fricke" userId="b360d3ba02c6a5e1" providerId="LiveId" clId="{EC13067A-870A-42CD-BE0D-D7A2A060F6B5}" dt="2022-10-11T12:22:02.848" v="523" actId="14100"/>
          <ac:cxnSpMkLst>
            <pc:docMk/>
            <pc:sldMk cId="2277383913" sldId="258"/>
            <ac:cxnSpMk id="28" creationId="{45760A35-1A04-AB2D-373A-9BA74DB74B19}"/>
          </ac:cxnSpMkLst>
        </pc:cxnChg>
        <pc:cxnChg chg="add mod">
          <ac:chgData name="Laura Fricke" userId="b360d3ba02c6a5e1" providerId="LiveId" clId="{EC13067A-870A-42CD-BE0D-D7A2A060F6B5}" dt="2022-10-11T07:43:51.624" v="253" actId="14100"/>
          <ac:cxnSpMkLst>
            <pc:docMk/>
            <pc:sldMk cId="2277383913" sldId="258"/>
            <ac:cxnSpMk id="63" creationId="{BF1D0BFA-729C-CFF4-2B88-FCEB74BA3438}"/>
          </ac:cxnSpMkLst>
        </pc:cxnChg>
        <pc:cxnChg chg="add mod">
          <ac:chgData name="Laura Fricke" userId="b360d3ba02c6a5e1" providerId="LiveId" clId="{EC13067A-870A-42CD-BE0D-D7A2A060F6B5}" dt="2022-10-11T07:44:54.154" v="269" actId="14100"/>
          <ac:cxnSpMkLst>
            <pc:docMk/>
            <pc:sldMk cId="2277383913" sldId="258"/>
            <ac:cxnSpMk id="71" creationId="{9240FE0F-FAC3-2E4B-40B3-02FE2B9AD8FC}"/>
          </ac:cxnSpMkLst>
        </pc:cxnChg>
        <pc:cxnChg chg="add mod">
          <ac:chgData name="Laura Fricke" userId="b360d3ba02c6a5e1" providerId="LiveId" clId="{EC13067A-870A-42CD-BE0D-D7A2A060F6B5}" dt="2022-10-11T07:45:03.791" v="271" actId="14100"/>
          <ac:cxnSpMkLst>
            <pc:docMk/>
            <pc:sldMk cId="2277383913" sldId="258"/>
            <ac:cxnSpMk id="84" creationId="{1420F102-3B61-FD3D-0D93-39106A7F9A9D}"/>
          </ac:cxnSpMkLst>
        </pc:cxnChg>
        <pc:cxnChg chg="add mod">
          <ac:chgData name="Laura Fricke" userId="b360d3ba02c6a5e1" providerId="LiveId" clId="{EC13067A-870A-42CD-BE0D-D7A2A060F6B5}" dt="2022-10-11T07:45:21.580" v="275" actId="14100"/>
          <ac:cxnSpMkLst>
            <pc:docMk/>
            <pc:sldMk cId="2277383913" sldId="258"/>
            <ac:cxnSpMk id="94" creationId="{2DE59BDE-1E24-257A-AE79-B749BC358A78}"/>
          </ac:cxnSpMkLst>
        </pc:cxnChg>
        <pc:cxnChg chg="add mod">
          <ac:chgData name="Laura Fricke" userId="b360d3ba02c6a5e1" providerId="LiveId" clId="{EC13067A-870A-42CD-BE0D-D7A2A060F6B5}" dt="2022-10-11T07:45:51.053" v="282" actId="14100"/>
          <ac:cxnSpMkLst>
            <pc:docMk/>
            <pc:sldMk cId="2277383913" sldId="258"/>
            <ac:cxnSpMk id="97" creationId="{6AF31BA1-03D7-7D7B-D4DE-2AB7B13EB666}"/>
          </ac:cxnSpMkLst>
        </pc:cxnChg>
        <pc:cxnChg chg="add mod">
          <ac:chgData name="Laura Fricke" userId="b360d3ba02c6a5e1" providerId="LiveId" clId="{EC13067A-870A-42CD-BE0D-D7A2A060F6B5}" dt="2022-10-11T07:46:04.739" v="286" actId="14100"/>
          <ac:cxnSpMkLst>
            <pc:docMk/>
            <pc:sldMk cId="2277383913" sldId="258"/>
            <ac:cxnSpMk id="101" creationId="{F1289A94-E98F-3016-E214-B20FD0D5A310}"/>
          </ac:cxnSpMkLst>
        </pc:cxnChg>
        <pc:cxnChg chg="add mod">
          <ac:chgData name="Laura Fricke" userId="b360d3ba02c6a5e1" providerId="LiveId" clId="{EC13067A-870A-42CD-BE0D-D7A2A060F6B5}" dt="2022-10-11T07:46:28.003" v="293" actId="14100"/>
          <ac:cxnSpMkLst>
            <pc:docMk/>
            <pc:sldMk cId="2277383913" sldId="258"/>
            <ac:cxnSpMk id="104" creationId="{329997AA-7197-366D-1818-F52329464E9D}"/>
          </ac:cxnSpMkLst>
        </pc:cxnChg>
        <pc:cxnChg chg="add mod">
          <ac:chgData name="Laura Fricke" userId="b360d3ba02c6a5e1" providerId="LiveId" clId="{EC13067A-870A-42CD-BE0D-D7A2A060F6B5}" dt="2022-10-11T07:46:49.625" v="298" actId="14100"/>
          <ac:cxnSpMkLst>
            <pc:docMk/>
            <pc:sldMk cId="2277383913" sldId="258"/>
            <ac:cxnSpMk id="111" creationId="{E80CA9EA-B134-3740-F612-4F24C1811DCC}"/>
          </ac:cxnSpMkLst>
        </pc:cxnChg>
        <pc:cxnChg chg="add del mod">
          <ac:chgData name="Laura Fricke" userId="b360d3ba02c6a5e1" providerId="LiveId" clId="{EC13067A-870A-42CD-BE0D-D7A2A060F6B5}" dt="2022-10-11T07:48:13.064" v="322" actId="478"/>
          <ac:cxnSpMkLst>
            <pc:docMk/>
            <pc:sldMk cId="2277383913" sldId="258"/>
            <ac:cxnSpMk id="115" creationId="{E0AFFF7E-70BB-02AE-C59B-15D623A48EB5}"/>
          </ac:cxnSpMkLst>
        </pc:cxnChg>
        <pc:cxnChg chg="add del mod">
          <ac:chgData name="Laura Fricke" userId="b360d3ba02c6a5e1" providerId="LiveId" clId="{EC13067A-870A-42CD-BE0D-D7A2A060F6B5}" dt="2022-10-11T07:49:33.114" v="343" actId="478"/>
          <ac:cxnSpMkLst>
            <pc:docMk/>
            <pc:sldMk cId="2277383913" sldId="258"/>
            <ac:cxnSpMk id="127" creationId="{CF76B4AF-AABD-353A-447F-5FF08EE34018}"/>
          </ac:cxnSpMkLst>
        </pc:cxnChg>
        <pc:cxnChg chg="add del mod">
          <ac:chgData name="Laura Fricke" userId="b360d3ba02c6a5e1" providerId="LiveId" clId="{EC13067A-870A-42CD-BE0D-D7A2A060F6B5}" dt="2022-10-11T07:50:18.764" v="352" actId="478"/>
          <ac:cxnSpMkLst>
            <pc:docMk/>
            <pc:sldMk cId="2277383913" sldId="258"/>
            <ac:cxnSpMk id="136" creationId="{A2B18E06-A082-C7B1-6F69-7E05AB15C1DF}"/>
          </ac:cxnSpMkLst>
        </pc:cxnChg>
        <pc:cxnChg chg="add mod">
          <ac:chgData name="Laura Fricke" userId="b360d3ba02c6a5e1" providerId="LiveId" clId="{EC13067A-870A-42CD-BE0D-D7A2A060F6B5}" dt="2022-10-11T12:35:37.161" v="662" actId="1076"/>
          <ac:cxnSpMkLst>
            <pc:docMk/>
            <pc:sldMk cId="2277383913" sldId="258"/>
            <ac:cxnSpMk id="140" creationId="{B42FF2A1-7966-9D4E-223D-24D8A7F8D53F}"/>
          </ac:cxnSpMkLst>
        </pc:cxnChg>
        <pc:cxnChg chg="add mod">
          <ac:chgData name="Laura Fricke" userId="b360d3ba02c6a5e1" providerId="LiveId" clId="{EC13067A-870A-42CD-BE0D-D7A2A060F6B5}" dt="2022-10-11T12:10:45.130" v="393" actId="1076"/>
          <ac:cxnSpMkLst>
            <pc:docMk/>
            <pc:sldMk cId="2277383913" sldId="258"/>
            <ac:cxnSpMk id="143" creationId="{9B2F35A9-DE5B-CFCB-E6C6-66BA2564F2D7}"/>
          </ac:cxnSpMkLst>
        </pc:cxnChg>
        <pc:cxnChg chg="add del mod">
          <ac:chgData name="Laura Fricke" userId="b360d3ba02c6a5e1" providerId="LiveId" clId="{EC13067A-870A-42CD-BE0D-D7A2A060F6B5}" dt="2022-10-11T12:28:36.416" v="584" actId="478"/>
          <ac:cxnSpMkLst>
            <pc:docMk/>
            <pc:sldMk cId="2277383913" sldId="258"/>
            <ac:cxnSpMk id="146" creationId="{AA82B93D-0F50-EBBE-58B9-95B0BADE1941}"/>
          </ac:cxnSpMkLst>
        </pc:cxnChg>
        <pc:cxnChg chg="add mod">
          <ac:chgData name="Laura Fricke" userId="b360d3ba02c6a5e1" providerId="LiveId" clId="{EC13067A-870A-42CD-BE0D-D7A2A060F6B5}" dt="2022-10-11T12:10:03.171" v="383" actId="14100"/>
          <ac:cxnSpMkLst>
            <pc:docMk/>
            <pc:sldMk cId="2277383913" sldId="258"/>
            <ac:cxnSpMk id="153" creationId="{BAC372C7-8C50-D5E4-217D-1DE0CF8D3467}"/>
          </ac:cxnSpMkLst>
        </pc:cxnChg>
        <pc:cxnChg chg="add del mod">
          <ac:chgData name="Laura Fricke" userId="b360d3ba02c6a5e1" providerId="LiveId" clId="{EC13067A-870A-42CD-BE0D-D7A2A060F6B5}" dt="2022-10-11T12:10:51.753" v="396" actId="478"/>
          <ac:cxnSpMkLst>
            <pc:docMk/>
            <pc:sldMk cId="2277383913" sldId="258"/>
            <ac:cxnSpMk id="160" creationId="{BA7F925E-944D-D68E-1037-8AAB0F042166}"/>
          </ac:cxnSpMkLst>
        </pc:cxnChg>
        <pc:cxnChg chg="add del mod">
          <ac:chgData name="Laura Fricke" userId="b360d3ba02c6a5e1" providerId="LiveId" clId="{EC13067A-870A-42CD-BE0D-D7A2A060F6B5}" dt="2022-10-11T12:12:32.581" v="418" actId="478"/>
          <ac:cxnSpMkLst>
            <pc:docMk/>
            <pc:sldMk cId="2277383913" sldId="258"/>
            <ac:cxnSpMk id="166" creationId="{770C7895-6D4D-8961-EAF1-B545FA7F3F33}"/>
          </ac:cxnSpMkLst>
        </pc:cxnChg>
        <pc:cxnChg chg="add del mod">
          <ac:chgData name="Laura Fricke" userId="b360d3ba02c6a5e1" providerId="LiveId" clId="{EC13067A-870A-42CD-BE0D-D7A2A060F6B5}" dt="2022-10-11T12:13:36.827" v="427" actId="478"/>
          <ac:cxnSpMkLst>
            <pc:docMk/>
            <pc:sldMk cId="2277383913" sldId="258"/>
            <ac:cxnSpMk id="181" creationId="{3E7A9897-C79A-D63B-4B4D-8CFC279873D0}"/>
          </ac:cxnSpMkLst>
        </pc:cxnChg>
        <pc:cxnChg chg="add mod">
          <ac:chgData name="Laura Fricke" userId="b360d3ba02c6a5e1" providerId="LiveId" clId="{EC13067A-870A-42CD-BE0D-D7A2A060F6B5}" dt="2022-10-11T12:15:36.079" v="443" actId="14100"/>
          <ac:cxnSpMkLst>
            <pc:docMk/>
            <pc:sldMk cId="2277383913" sldId="258"/>
            <ac:cxnSpMk id="187" creationId="{F91F6A03-4906-E8F4-5D00-92DCDAB676DE}"/>
          </ac:cxnSpMkLst>
        </pc:cxnChg>
        <pc:cxnChg chg="add mod">
          <ac:chgData name="Laura Fricke" userId="b360d3ba02c6a5e1" providerId="LiveId" clId="{EC13067A-870A-42CD-BE0D-D7A2A060F6B5}" dt="2022-10-11T12:20:52.191" v="516" actId="692"/>
          <ac:cxnSpMkLst>
            <pc:docMk/>
            <pc:sldMk cId="2277383913" sldId="258"/>
            <ac:cxnSpMk id="190" creationId="{0F82A9FB-B820-2069-C190-5C0C963F1F8E}"/>
          </ac:cxnSpMkLst>
        </pc:cxnChg>
        <pc:cxnChg chg="add mod">
          <ac:chgData name="Laura Fricke" userId="b360d3ba02c6a5e1" providerId="LiveId" clId="{EC13067A-870A-42CD-BE0D-D7A2A060F6B5}" dt="2022-10-11T12:20:56.925" v="517" actId="692"/>
          <ac:cxnSpMkLst>
            <pc:docMk/>
            <pc:sldMk cId="2277383913" sldId="258"/>
            <ac:cxnSpMk id="199" creationId="{9108A3E5-D271-8F13-88CC-D3CA5D274066}"/>
          </ac:cxnSpMkLst>
        </pc:cxnChg>
        <pc:cxnChg chg="add mod">
          <ac:chgData name="Laura Fricke" userId="b360d3ba02c6a5e1" providerId="LiveId" clId="{EC13067A-870A-42CD-BE0D-D7A2A060F6B5}" dt="2022-10-11T12:16:20.511" v="451" actId="14100"/>
          <ac:cxnSpMkLst>
            <pc:docMk/>
            <pc:sldMk cId="2277383913" sldId="258"/>
            <ac:cxnSpMk id="202" creationId="{EF0AF469-660A-B794-6A84-177C02CFE0D9}"/>
          </ac:cxnSpMkLst>
        </pc:cxnChg>
        <pc:cxnChg chg="add mod">
          <ac:chgData name="Laura Fricke" userId="b360d3ba02c6a5e1" providerId="LiveId" clId="{EC13067A-870A-42CD-BE0D-D7A2A060F6B5}" dt="2022-10-11T12:21:02.643" v="518" actId="692"/>
          <ac:cxnSpMkLst>
            <pc:docMk/>
            <pc:sldMk cId="2277383913" sldId="258"/>
            <ac:cxnSpMk id="204" creationId="{95757791-A929-E458-2D81-E80AFFC7BCF3}"/>
          </ac:cxnSpMkLst>
        </pc:cxnChg>
        <pc:cxnChg chg="add mod">
          <ac:chgData name="Laura Fricke" userId="b360d3ba02c6a5e1" providerId="LiveId" clId="{EC13067A-870A-42CD-BE0D-D7A2A060F6B5}" dt="2022-10-11T12:18:34.178" v="475" actId="14100"/>
          <ac:cxnSpMkLst>
            <pc:docMk/>
            <pc:sldMk cId="2277383913" sldId="258"/>
            <ac:cxnSpMk id="207" creationId="{5BAB3865-22BF-8BB0-5C2E-A79C143896F7}"/>
          </ac:cxnSpMkLst>
        </pc:cxnChg>
        <pc:cxnChg chg="add mod">
          <ac:chgData name="Laura Fricke" userId="b360d3ba02c6a5e1" providerId="LiveId" clId="{EC13067A-870A-42CD-BE0D-D7A2A060F6B5}" dt="2022-10-11T12:27:29.878" v="574" actId="14100"/>
          <ac:cxnSpMkLst>
            <pc:docMk/>
            <pc:sldMk cId="2277383913" sldId="258"/>
            <ac:cxnSpMk id="212" creationId="{BDC00A34-C1EA-6361-8311-6B40B56946A4}"/>
          </ac:cxnSpMkLst>
        </pc:cxnChg>
        <pc:cxnChg chg="add mod">
          <ac:chgData name="Laura Fricke" userId="b360d3ba02c6a5e1" providerId="LiveId" clId="{EC13067A-870A-42CD-BE0D-D7A2A060F6B5}" dt="2022-10-11T12:29:36.153" v="595" actId="14100"/>
          <ac:cxnSpMkLst>
            <pc:docMk/>
            <pc:sldMk cId="2277383913" sldId="258"/>
            <ac:cxnSpMk id="214" creationId="{673159DA-495A-62CF-6B76-7D2079E64BC3}"/>
          </ac:cxnSpMkLst>
        </pc:cxnChg>
        <pc:cxnChg chg="add mod">
          <ac:chgData name="Laura Fricke" userId="b360d3ba02c6a5e1" providerId="LiveId" clId="{EC13067A-870A-42CD-BE0D-D7A2A060F6B5}" dt="2022-10-11T12:23:15.697" v="533" actId="14100"/>
          <ac:cxnSpMkLst>
            <pc:docMk/>
            <pc:sldMk cId="2277383913" sldId="258"/>
            <ac:cxnSpMk id="222" creationId="{E075B5D5-FC0B-C92A-1729-E820301B9A6B}"/>
          </ac:cxnSpMkLst>
        </pc:cxnChg>
        <pc:cxnChg chg="add mod">
          <ac:chgData name="Laura Fricke" userId="b360d3ba02c6a5e1" providerId="LiveId" clId="{EC13067A-870A-42CD-BE0D-D7A2A060F6B5}" dt="2022-10-11T12:25:00.467" v="553" actId="14100"/>
          <ac:cxnSpMkLst>
            <pc:docMk/>
            <pc:sldMk cId="2277383913" sldId="258"/>
            <ac:cxnSpMk id="224" creationId="{DFB6A6D1-4E91-7DBE-9A0B-73B9483D29F8}"/>
          </ac:cxnSpMkLst>
        </pc:cxnChg>
        <pc:cxnChg chg="add mod">
          <ac:chgData name="Laura Fricke" userId="b360d3ba02c6a5e1" providerId="LiveId" clId="{EC13067A-870A-42CD-BE0D-D7A2A060F6B5}" dt="2022-10-11T12:24:12.108" v="546" actId="14100"/>
          <ac:cxnSpMkLst>
            <pc:docMk/>
            <pc:sldMk cId="2277383913" sldId="258"/>
            <ac:cxnSpMk id="227" creationId="{969ECA78-EB68-92F2-A284-F315B3F9E65A}"/>
          </ac:cxnSpMkLst>
        </pc:cxnChg>
        <pc:cxnChg chg="add mod">
          <ac:chgData name="Laura Fricke" userId="b360d3ba02c6a5e1" providerId="LiveId" clId="{EC13067A-870A-42CD-BE0D-D7A2A060F6B5}" dt="2022-10-11T12:25:22.053" v="556" actId="14100"/>
          <ac:cxnSpMkLst>
            <pc:docMk/>
            <pc:sldMk cId="2277383913" sldId="258"/>
            <ac:cxnSpMk id="230" creationId="{A3EC4043-94DC-33B2-CE25-3F05B3C807B3}"/>
          </ac:cxnSpMkLst>
        </pc:cxnChg>
        <pc:cxnChg chg="add mod">
          <ac:chgData name="Laura Fricke" userId="b360d3ba02c6a5e1" providerId="LiveId" clId="{EC13067A-870A-42CD-BE0D-D7A2A060F6B5}" dt="2022-10-11T12:24:28.604" v="548" actId="14100"/>
          <ac:cxnSpMkLst>
            <pc:docMk/>
            <pc:sldMk cId="2277383913" sldId="258"/>
            <ac:cxnSpMk id="231" creationId="{D863B9A4-1D0B-22D6-E90F-C7FAEE7AE1FF}"/>
          </ac:cxnSpMkLst>
        </pc:cxnChg>
        <pc:cxnChg chg="add mod">
          <ac:chgData name="Laura Fricke" userId="b360d3ba02c6a5e1" providerId="LiveId" clId="{EC13067A-870A-42CD-BE0D-D7A2A060F6B5}" dt="2022-10-11T12:25:16.843" v="555" actId="14100"/>
          <ac:cxnSpMkLst>
            <pc:docMk/>
            <pc:sldMk cId="2277383913" sldId="258"/>
            <ac:cxnSpMk id="237" creationId="{7AA7DE95-9542-DAF6-9AD5-6D9612643F62}"/>
          </ac:cxnSpMkLst>
        </pc:cxnChg>
        <pc:cxnChg chg="add mod">
          <ac:chgData name="Laura Fricke" userId="b360d3ba02c6a5e1" providerId="LiveId" clId="{EC13067A-870A-42CD-BE0D-D7A2A060F6B5}" dt="2022-10-11T12:26:06.022" v="562" actId="14100"/>
          <ac:cxnSpMkLst>
            <pc:docMk/>
            <pc:sldMk cId="2277383913" sldId="258"/>
            <ac:cxnSpMk id="244" creationId="{978B4F61-7820-DFC0-C2E9-87A3D037B1FB}"/>
          </ac:cxnSpMkLst>
        </pc:cxnChg>
        <pc:cxnChg chg="add mod">
          <ac:chgData name="Laura Fricke" userId="b360d3ba02c6a5e1" providerId="LiveId" clId="{EC13067A-870A-42CD-BE0D-D7A2A060F6B5}" dt="2022-10-11T12:27:24.035" v="573" actId="14100"/>
          <ac:cxnSpMkLst>
            <pc:docMk/>
            <pc:sldMk cId="2277383913" sldId="258"/>
            <ac:cxnSpMk id="251" creationId="{44A35BAE-9CEE-88B7-F7DE-44617CD71480}"/>
          </ac:cxnSpMkLst>
        </pc:cxnChg>
        <pc:cxnChg chg="add del mod">
          <ac:chgData name="Laura Fricke" userId="b360d3ba02c6a5e1" providerId="LiveId" clId="{EC13067A-870A-42CD-BE0D-D7A2A060F6B5}" dt="2022-10-11T12:28:29.666" v="582" actId="478"/>
          <ac:cxnSpMkLst>
            <pc:docMk/>
            <pc:sldMk cId="2277383913" sldId="258"/>
            <ac:cxnSpMk id="254" creationId="{BC0C6BFF-462D-2A64-2172-42D4BC42E35D}"/>
          </ac:cxnSpMkLst>
        </pc:cxnChg>
        <pc:cxnChg chg="add mod">
          <ac:chgData name="Laura Fricke" userId="b360d3ba02c6a5e1" providerId="LiveId" clId="{EC13067A-870A-42CD-BE0D-D7A2A060F6B5}" dt="2022-10-11T12:29:13.772" v="591" actId="692"/>
          <ac:cxnSpMkLst>
            <pc:docMk/>
            <pc:sldMk cId="2277383913" sldId="258"/>
            <ac:cxnSpMk id="261" creationId="{9F6D4207-CFA1-4628-348F-2AAC8213270C}"/>
          </ac:cxnSpMkLst>
        </pc:cxnChg>
        <pc:cxnChg chg="add mod">
          <ac:chgData name="Laura Fricke" userId="b360d3ba02c6a5e1" providerId="LiveId" clId="{EC13067A-870A-42CD-BE0D-D7A2A060F6B5}" dt="2022-10-11T12:30:31.741" v="609" actId="14100"/>
          <ac:cxnSpMkLst>
            <pc:docMk/>
            <pc:sldMk cId="2277383913" sldId="258"/>
            <ac:cxnSpMk id="264" creationId="{7ABCC675-1816-B011-8C12-2D2F65B642F0}"/>
          </ac:cxnSpMkLst>
        </pc:cxnChg>
        <pc:cxnChg chg="add mod">
          <ac:chgData name="Laura Fricke" userId="b360d3ba02c6a5e1" providerId="LiveId" clId="{EC13067A-870A-42CD-BE0D-D7A2A060F6B5}" dt="2022-10-11T12:30:36.728" v="610" actId="14100"/>
          <ac:cxnSpMkLst>
            <pc:docMk/>
            <pc:sldMk cId="2277383913" sldId="258"/>
            <ac:cxnSpMk id="267" creationId="{DDB9AE1A-BD1C-A7DE-4324-6FBAC0C65023}"/>
          </ac:cxnSpMkLst>
        </pc:cxnChg>
        <pc:cxnChg chg="add del mod">
          <ac:chgData name="Laura Fricke" userId="b360d3ba02c6a5e1" providerId="LiveId" clId="{EC13067A-870A-42CD-BE0D-D7A2A060F6B5}" dt="2022-10-11T12:30:00.276" v="602"/>
          <ac:cxnSpMkLst>
            <pc:docMk/>
            <pc:sldMk cId="2277383913" sldId="258"/>
            <ac:cxnSpMk id="268" creationId="{8F6D33F9-F1E6-DF2E-52B2-6C26E423253F}"/>
          </ac:cxnSpMkLst>
        </pc:cxnChg>
        <pc:cxnChg chg="add mod">
          <ac:chgData name="Laura Fricke" userId="b360d3ba02c6a5e1" providerId="LiveId" clId="{EC13067A-870A-42CD-BE0D-D7A2A060F6B5}" dt="2022-10-11T12:30:14.589" v="606" actId="14100"/>
          <ac:cxnSpMkLst>
            <pc:docMk/>
            <pc:sldMk cId="2277383913" sldId="258"/>
            <ac:cxnSpMk id="269" creationId="{76824528-929E-ADE2-9EE2-F794FFE23B44}"/>
          </ac:cxnSpMkLst>
        </pc:cxnChg>
        <pc:cxnChg chg="add mod">
          <ac:chgData name="Laura Fricke" userId="b360d3ba02c6a5e1" providerId="LiveId" clId="{EC13067A-870A-42CD-BE0D-D7A2A060F6B5}" dt="2022-10-11T12:32:39.283" v="633" actId="14100"/>
          <ac:cxnSpMkLst>
            <pc:docMk/>
            <pc:sldMk cId="2277383913" sldId="258"/>
            <ac:cxnSpMk id="276" creationId="{51627495-3025-40AB-733C-B4596491E62F}"/>
          </ac:cxnSpMkLst>
        </pc:cxnChg>
        <pc:cxnChg chg="add mod">
          <ac:chgData name="Laura Fricke" userId="b360d3ba02c6a5e1" providerId="LiveId" clId="{EC13067A-870A-42CD-BE0D-D7A2A060F6B5}" dt="2022-10-11T12:33:33.466" v="641" actId="14100"/>
          <ac:cxnSpMkLst>
            <pc:docMk/>
            <pc:sldMk cId="2277383913" sldId="258"/>
            <ac:cxnSpMk id="279" creationId="{09B92A4A-7302-9A73-34E1-BDBB8664AFC5}"/>
          </ac:cxnSpMkLst>
        </pc:cxnChg>
        <pc:cxnChg chg="add mod">
          <ac:chgData name="Laura Fricke" userId="b360d3ba02c6a5e1" providerId="LiveId" clId="{EC13067A-870A-42CD-BE0D-D7A2A060F6B5}" dt="2022-10-11T12:33:22.591" v="639" actId="14100"/>
          <ac:cxnSpMkLst>
            <pc:docMk/>
            <pc:sldMk cId="2277383913" sldId="258"/>
            <ac:cxnSpMk id="280" creationId="{3BC0D2D5-F51C-727B-3659-BD4862C455F5}"/>
          </ac:cxnSpMkLst>
        </pc:cxnChg>
        <pc:cxnChg chg="add mod">
          <ac:chgData name="Laura Fricke" userId="b360d3ba02c6a5e1" providerId="LiveId" clId="{EC13067A-870A-42CD-BE0D-D7A2A060F6B5}" dt="2022-10-11T12:32:34.767" v="632" actId="14100"/>
          <ac:cxnSpMkLst>
            <pc:docMk/>
            <pc:sldMk cId="2277383913" sldId="258"/>
            <ac:cxnSpMk id="281" creationId="{828D6EA6-064A-A740-B313-B4C6EC38C0D0}"/>
          </ac:cxnSpMkLst>
        </pc:cxnChg>
        <pc:cxnChg chg="add mod">
          <ac:chgData name="Laura Fricke" userId="b360d3ba02c6a5e1" providerId="LiveId" clId="{EC13067A-870A-42CD-BE0D-D7A2A060F6B5}" dt="2022-10-11T12:33:28.503" v="640" actId="14100"/>
          <ac:cxnSpMkLst>
            <pc:docMk/>
            <pc:sldMk cId="2277383913" sldId="258"/>
            <ac:cxnSpMk id="287" creationId="{B2DE1E84-56E5-77E7-72F0-33E3FD09B53B}"/>
          </ac:cxnSpMkLst>
        </pc:cxnChg>
        <pc:cxnChg chg="add mod">
          <ac:chgData name="Laura Fricke" userId="b360d3ba02c6a5e1" providerId="LiveId" clId="{EC13067A-870A-42CD-BE0D-D7A2A060F6B5}" dt="2022-10-11T12:33:15.921" v="638" actId="14100"/>
          <ac:cxnSpMkLst>
            <pc:docMk/>
            <pc:sldMk cId="2277383913" sldId="258"/>
            <ac:cxnSpMk id="288" creationId="{50C15B75-150C-22F5-7DE2-ABA9A4DD214C}"/>
          </ac:cxnSpMkLst>
        </pc:cxnChg>
        <pc:cxnChg chg="add mod">
          <ac:chgData name="Laura Fricke" userId="b360d3ba02c6a5e1" providerId="LiveId" clId="{EC13067A-870A-42CD-BE0D-D7A2A060F6B5}" dt="2022-10-11T12:34:29.282" v="653" actId="14100"/>
          <ac:cxnSpMkLst>
            <pc:docMk/>
            <pc:sldMk cId="2277383913" sldId="258"/>
            <ac:cxnSpMk id="293" creationId="{FE975DDA-454A-CC76-1DA2-3752A077E052}"/>
          </ac:cxnSpMkLst>
        </pc:cxnChg>
        <pc:cxnChg chg="add mod">
          <ac:chgData name="Laura Fricke" userId="b360d3ba02c6a5e1" providerId="LiveId" clId="{EC13067A-870A-42CD-BE0D-D7A2A060F6B5}" dt="2022-10-11T12:35:11.057" v="661" actId="14100"/>
          <ac:cxnSpMkLst>
            <pc:docMk/>
            <pc:sldMk cId="2277383913" sldId="258"/>
            <ac:cxnSpMk id="295" creationId="{4512EB60-97B9-EE6F-A396-7C9D56108C95}"/>
          </ac:cxnSpMkLst>
        </pc:cxnChg>
        <pc:cxnChg chg="add mod">
          <ac:chgData name="Laura Fricke" userId="b360d3ba02c6a5e1" providerId="LiveId" clId="{EC13067A-870A-42CD-BE0D-D7A2A060F6B5}" dt="2022-10-11T12:34:50.426" v="656" actId="14100"/>
          <ac:cxnSpMkLst>
            <pc:docMk/>
            <pc:sldMk cId="2277383913" sldId="258"/>
            <ac:cxnSpMk id="296" creationId="{28DFE4CB-0341-D5BE-2E25-6B03C0628E2A}"/>
          </ac:cxnSpMkLst>
        </pc:cxnChg>
        <pc:cxnChg chg="add mod">
          <ac:chgData name="Laura Fricke" userId="b360d3ba02c6a5e1" providerId="LiveId" clId="{EC13067A-870A-42CD-BE0D-D7A2A060F6B5}" dt="2022-10-11T12:35:04.664" v="660" actId="14100"/>
          <ac:cxnSpMkLst>
            <pc:docMk/>
            <pc:sldMk cId="2277383913" sldId="258"/>
            <ac:cxnSpMk id="303" creationId="{849F1442-35EF-F101-80B7-33F4A81CAAC1}"/>
          </ac:cxnSpMkLst>
        </pc:cxnChg>
        <pc:cxnChg chg="add mod">
          <ac:chgData name="Laura Fricke" userId="b360d3ba02c6a5e1" providerId="LiveId" clId="{EC13067A-870A-42CD-BE0D-D7A2A060F6B5}" dt="2022-10-11T12:39:19.216" v="692" actId="14100"/>
          <ac:cxnSpMkLst>
            <pc:docMk/>
            <pc:sldMk cId="2277383913" sldId="258"/>
            <ac:cxnSpMk id="308" creationId="{B52CE88A-9EAD-1149-6B49-B643E76A6057}"/>
          </ac:cxnSpMkLst>
        </pc:cxnChg>
        <pc:cxnChg chg="add mod">
          <ac:chgData name="Laura Fricke" userId="b360d3ba02c6a5e1" providerId="LiveId" clId="{EC13067A-870A-42CD-BE0D-D7A2A060F6B5}" dt="2022-10-11T12:46:19.134" v="754" actId="14100"/>
          <ac:cxnSpMkLst>
            <pc:docMk/>
            <pc:sldMk cId="2277383913" sldId="258"/>
            <ac:cxnSpMk id="309" creationId="{CE78A409-4C04-56A2-BDE5-12718B590964}"/>
          </ac:cxnSpMkLst>
        </pc:cxnChg>
        <pc:cxnChg chg="add del mod">
          <ac:chgData name="Laura Fricke" userId="b360d3ba02c6a5e1" providerId="LiveId" clId="{EC13067A-870A-42CD-BE0D-D7A2A060F6B5}" dt="2022-10-11T12:39:40.336" v="695" actId="478"/>
          <ac:cxnSpMkLst>
            <pc:docMk/>
            <pc:sldMk cId="2277383913" sldId="258"/>
            <ac:cxnSpMk id="310" creationId="{4873B3B5-AFF4-445D-2224-4D84926A5F4B}"/>
          </ac:cxnSpMkLst>
        </pc:cxnChg>
        <pc:cxnChg chg="add mod">
          <ac:chgData name="Laura Fricke" userId="b360d3ba02c6a5e1" providerId="LiveId" clId="{EC13067A-870A-42CD-BE0D-D7A2A060F6B5}" dt="2022-10-11T12:45:56.249" v="751" actId="14100"/>
          <ac:cxnSpMkLst>
            <pc:docMk/>
            <pc:sldMk cId="2277383913" sldId="258"/>
            <ac:cxnSpMk id="311" creationId="{6AE4CDBE-22DF-A3F2-6112-839C6FCDBA1B}"/>
          </ac:cxnSpMkLst>
        </pc:cxnChg>
        <pc:cxnChg chg="add mod">
          <ac:chgData name="Laura Fricke" userId="b360d3ba02c6a5e1" providerId="LiveId" clId="{EC13067A-870A-42CD-BE0D-D7A2A060F6B5}" dt="2022-10-11T12:48:02.012" v="760" actId="14100"/>
          <ac:cxnSpMkLst>
            <pc:docMk/>
            <pc:sldMk cId="2277383913" sldId="258"/>
            <ac:cxnSpMk id="312" creationId="{02D7FC1E-3699-2AF2-0C30-EB23E21236CC}"/>
          </ac:cxnSpMkLst>
        </pc:cxnChg>
        <pc:cxnChg chg="add mod">
          <ac:chgData name="Laura Fricke" userId="b360d3ba02c6a5e1" providerId="LiveId" clId="{EC13067A-870A-42CD-BE0D-D7A2A060F6B5}" dt="2022-10-11T12:40:03.886" v="699" actId="14100"/>
          <ac:cxnSpMkLst>
            <pc:docMk/>
            <pc:sldMk cId="2277383913" sldId="258"/>
            <ac:cxnSpMk id="315" creationId="{7EF16667-B7A3-CB4D-A558-703C2DF64589}"/>
          </ac:cxnSpMkLst>
        </pc:cxnChg>
        <pc:cxnChg chg="add mod">
          <ac:chgData name="Laura Fricke" userId="b360d3ba02c6a5e1" providerId="LiveId" clId="{EC13067A-870A-42CD-BE0D-D7A2A060F6B5}" dt="2022-10-11T12:39:45.913" v="696" actId="1076"/>
          <ac:cxnSpMkLst>
            <pc:docMk/>
            <pc:sldMk cId="2277383913" sldId="258"/>
            <ac:cxnSpMk id="323" creationId="{CD891AE6-0097-1DAA-E9A5-B84410B77ECF}"/>
          </ac:cxnSpMkLst>
        </pc:cxnChg>
        <pc:cxnChg chg="add mod">
          <ac:chgData name="Laura Fricke" userId="b360d3ba02c6a5e1" providerId="LiveId" clId="{EC13067A-870A-42CD-BE0D-D7A2A060F6B5}" dt="2022-10-11T12:40:52.767" v="705" actId="14100"/>
          <ac:cxnSpMkLst>
            <pc:docMk/>
            <pc:sldMk cId="2277383913" sldId="258"/>
            <ac:cxnSpMk id="324" creationId="{2CDFE040-38A5-13C5-0685-EEB31C603301}"/>
          </ac:cxnSpMkLst>
        </pc:cxnChg>
        <pc:cxnChg chg="add mod">
          <ac:chgData name="Laura Fricke" userId="b360d3ba02c6a5e1" providerId="LiveId" clId="{EC13067A-870A-42CD-BE0D-D7A2A060F6B5}" dt="2022-10-11T12:41:47.872" v="717" actId="692"/>
          <ac:cxnSpMkLst>
            <pc:docMk/>
            <pc:sldMk cId="2277383913" sldId="258"/>
            <ac:cxnSpMk id="332" creationId="{205BFBC9-AB7E-9F2C-A5EE-E402B1B1B87B}"/>
          </ac:cxnSpMkLst>
        </pc:cxnChg>
        <pc:cxnChg chg="add mod">
          <ac:chgData name="Laura Fricke" userId="b360d3ba02c6a5e1" providerId="LiveId" clId="{EC13067A-870A-42CD-BE0D-D7A2A060F6B5}" dt="2022-10-11T12:49:01.792" v="766" actId="14100"/>
          <ac:cxnSpMkLst>
            <pc:docMk/>
            <pc:sldMk cId="2277383913" sldId="258"/>
            <ac:cxnSpMk id="336" creationId="{D6DE5F62-9948-162C-7150-74BFF94DDEC0}"/>
          </ac:cxnSpMkLst>
        </pc:cxnChg>
        <pc:cxnChg chg="add mod">
          <ac:chgData name="Laura Fricke" userId="b360d3ba02c6a5e1" providerId="LiveId" clId="{EC13067A-870A-42CD-BE0D-D7A2A060F6B5}" dt="2022-10-11T12:45:21.221" v="748" actId="14100"/>
          <ac:cxnSpMkLst>
            <pc:docMk/>
            <pc:sldMk cId="2277383913" sldId="258"/>
            <ac:cxnSpMk id="338" creationId="{F3338476-EE23-2E25-AC99-5AB6E4AEEA90}"/>
          </ac:cxnSpMkLst>
        </pc:cxnChg>
        <pc:cxnChg chg="add mod">
          <ac:chgData name="Laura Fricke" userId="b360d3ba02c6a5e1" providerId="LiveId" clId="{EC13067A-870A-42CD-BE0D-D7A2A060F6B5}" dt="2022-10-11T12:43:51.384" v="735" actId="1076"/>
          <ac:cxnSpMkLst>
            <pc:docMk/>
            <pc:sldMk cId="2277383913" sldId="258"/>
            <ac:cxnSpMk id="340" creationId="{2239699F-4B7A-FC02-232B-8AACE2DC4D6C}"/>
          </ac:cxnSpMkLst>
        </pc:cxnChg>
        <pc:cxnChg chg="add mod">
          <ac:chgData name="Laura Fricke" userId="b360d3ba02c6a5e1" providerId="LiveId" clId="{EC13067A-870A-42CD-BE0D-D7A2A060F6B5}" dt="2022-10-11T12:44:35.559" v="739" actId="14100"/>
          <ac:cxnSpMkLst>
            <pc:docMk/>
            <pc:sldMk cId="2277383913" sldId="258"/>
            <ac:cxnSpMk id="344" creationId="{342DC4F6-4B45-D13A-86CD-63AC322ED6B9}"/>
          </ac:cxnSpMkLst>
        </pc:cxnChg>
        <pc:cxnChg chg="add mod">
          <ac:chgData name="Laura Fricke" userId="b360d3ba02c6a5e1" providerId="LiveId" clId="{EC13067A-870A-42CD-BE0D-D7A2A060F6B5}" dt="2022-10-11T12:49:06.380" v="767" actId="14100"/>
          <ac:cxnSpMkLst>
            <pc:docMk/>
            <pc:sldMk cId="2277383913" sldId="258"/>
            <ac:cxnSpMk id="347" creationId="{1EA5D165-8413-40A5-658A-A46622432A07}"/>
          </ac:cxnSpMkLst>
        </pc:cxnChg>
        <pc:cxnChg chg="add mod">
          <ac:chgData name="Laura Fricke" userId="b360d3ba02c6a5e1" providerId="LiveId" clId="{EC13067A-870A-42CD-BE0D-D7A2A060F6B5}" dt="2022-10-11T12:45:50.936" v="750" actId="14100"/>
          <ac:cxnSpMkLst>
            <pc:docMk/>
            <pc:sldMk cId="2277383913" sldId="258"/>
            <ac:cxnSpMk id="349" creationId="{B4820B95-8164-DF0A-A092-1CB02F2D119E}"/>
          </ac:cxnSpMkLst>
        </pc:cxnChg>
        <pc:cxnChg chg="add mod">
          <ac:chgData name="Laura Fricke" userId="b360d3ba02c6a5e1" providerId="LiveId" clId="{EC13067A-870A-42CD-BE0D-D7A2A060F6B5}" dt="2022-10-11T12:48:30.610" v="765" actId="692"/>
          <ac:cxnSpMkLst>
            <pc:docMk/>
            <pc:sldMk cId="2277383913" sldId="258"/>
            <ac:cxnSpMk id="357" creationId="{BEDB8389-F6FD-3C7B-AB1F-5EAC17D4A42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49317-04AA-6622-B63E-46C41F8FD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C7D4C0-C1CF-40EE-12BF-E82EF27D4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4C865A-100B-FB57-4DA9-E73D8A2D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2A7F2F-7BC9-4B23-4717-94643E2B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888CA8-3FA4-53A9-738D-178D7156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94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2FAD1-0C44-A717-6E40-9A25F7EF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D2460D-76D1-AFBB-82B0-228E04AE8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C04ECA-6E9B-D8EB-399C-A2541603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D42DD4-DB41-83CE-49A1-E8B10497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2A565C-D1B6-3DC3-3211-701FFA1B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99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420D9A3-86D9-37E9-17B3-732D3182F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94E27C-80E5-9A37-78DC-EF8E6F57F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32F047-84CC-6FDE-C5D4-EFCC3360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26AB9B-84E7-94DC-4E55-83AD2CE6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EA013F-BE90-5615-8951-5C516307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3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A9463-6179-F3A9-2821-B13C4C55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02DD9C-7AAA-58FD-49F5-9F3959158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898D9F-F3BE-71DC-659D-84BDEE76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EA12AF-D0FB-F44D-2483-B4AE6666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585853-AE95-91E3-D8E7-C157C757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8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970F5-03CD-6DE0-A48B-320FFA3F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67E3EB-B127-C1C5-7ABC-8334FD70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038676-9256-99AD-F3B8-82C3EDB1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BEB5A6-C7F3-B46E-CECC-1F356283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D2E278-754C-020F-B895-43ACDF10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62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CC999-9658-81E6-7A05-D69AE8D5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EFBF86-C44A-B55C-3FC5-45C79C126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4A35D1-212D-95CA-4175-CAD7D10E4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02A94D-2310-EF57-ACCF-9D0EE5C2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F4E4E1-53E8-6946-2264-C0E28B80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9208FB-3452-852D-1A38-6BCE4C30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75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CCB44-43BC-0ADA-F0CB-17DC51435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5F4D78-0B44-F2DB-9600-EF87C8255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356AA1-B0F2-DF2A-29B3-EC08A6CFB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7AB329-CAA6-79EF-3D89-0B8C366E3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62F776-C051-61C5-8B0D-7579BF5C2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3588DAA-6872-D639-E317-CAC1D10E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9ACAB6-7946-D87C-6581-02B0DCA3B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257B08-BBB3-5530-92DE-E3948CA4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38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DD5BA-66B3-A557-4613-FEEC1280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FCC713-D831-B0EB-BD11-9F1A4D30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3778F87-CEFB-CD6C-97B9-398B821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8FCD67-9FDC-4C76-DDF7-60CB052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89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3ED8EA-BCEF-3DD6-1EDF-2C09114C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B4B322-FE70-7F08-E078-78B7BB17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B2A5A4-B3D0-5732-424F-18CDDB33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69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DF3FC-7BA3-3C9A-E95D-980FEA178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903293-5A43-11BA-4AA8-C7A1BBC36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6D2A9C-09D0-BF1B-A3E2-73BA243DD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1389EC-774D-BA2D-D768-D4FC5393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2208F3-028C-FF9F-1770-2292A51F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EF863A-5A33-071C-CE37-752EFCC0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38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B71DF-29BE-156A-DE52-3D02B04DF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4655EAA-CCDC-545E-0CE1-D7B1884DE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2045C7-45BA-7051-1C85-E748E726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373BC-133C-1D63-D5FF-C05E798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B1C630-9E2C-EE64-FE30-B7BAAD40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1BBDB3-8FEF-0615-BBB7-48657C95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89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D4A566-8217-8287-2C69-9116F702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0BB708-8B9C-48FC-51D3-43D5CE1C0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AD3946-D28A-BF9F-31EC-52A09CC24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3EB63-4934-4B15-B02D-5F9B5F397276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27E473-32A5-1BEE-FE37-6CC94D435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DA758C-A1C1-E3F4-5563-0F3D8A237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BA90-DE44-45B7-A835-57A4A5B46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1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A030F-C07A-AB0E-5796-6DA38BA72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Technischer Systementwurf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D2030D-8BB9-962A-CCA6-61DE80E3E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55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34EBCC75-1F04-C84C-4BB8-BBF525C210A7}"/>
              </a:ext>
            </a:extLst>
          </p:cNvPr>
          <p:cNvSpPr/>
          <p:nvPr/>
        </p:nvSpPr>
        <p:spPr>
          <a:xfrm>
            <a:off x="1899742" y="1820433"/>
            <a:ext cx="8382000" cy="32480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31BCF89-9F1F-D0CB-FDF0-C77F5B145EAE}"/>
              </a:ext>
            </a:extLst>
          </p:cNvPr>
          <p:cNvSpPr/>
          <p:nvPr/>
        </p:nvSpPr>
        <p:spPr>
          <a:xfrm>
            <a:off x="2462213" y="2276475"/>
            <a:ext cx="7267574" cy="23050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1332D6-DAC4-8FA5-4950-0FFA5B39EFC0}"/>
              </a:ext>
            </a:extLst>
          </p:cNvPr>
          <p:cNvSpPr txBox="1"/>
          <p:nvPr/>
        </p:nvSpPr>
        <p:spPr>
          <a:xfrm>
            <a:off x="2922104" y="964167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Kleben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2D80FC7-5A19-8724-8FFD-353DF4AB6E23}"/>
              </a:ext>
            </a:extLst>
          </p:cNvPr>
          <p:cNvSpPr txBox="1"/>
          <p:nvPr/>
        </p:nvSpPr>
        <p:spPr>
          <a:xfrm>
            <a:off x="5544792" y="964167"/>
            <a:ext cx="1142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Bestücken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8812090-58DF-FBAA-3024-A1746EA8A626}"/>
              </a:ext>
            </a:extLst>
          </p:cNvPr>
          <p:cNvSpPr txBox="1"/>
          <p:nvPr/>
        </p:nvSpPr>
        <p:spPr>
          <a:xfrm>
            <a:off x="8478078" y="964167"/>
            <a:ext cx="116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Verpacken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3D411F6-C749-F717-CDF3-A0045C02FB30}"/>
              </a:ext>
            </a:extLst>
          </p:cNvPr>
          <p:cNvSpPr txBox="1"/>
          <p:nvPr/>
        </p:nvSpPr>
        <p:spPr>
          <a:xfrm>
            <a:off x="10525538" y="3039788"/>
            <a:ext cx="118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Montieren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4DBFBFC-545A-7DC4-524A-3E0243DA36E3}"/>
              </a:ext>
            </a:extLst>
          </p:cNvPr>
          <p:cNvSpPr txBox="1"/>
          <p:nvPr/>
        </p:nvSpPr>
        <p:spPr>
          <a:xfrm>
            <a:off x="2829994" y="685800"/>
            <a:ext cx="10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Station 2: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3FFE1B1-A2B4-2FEE-36E0-1D324ECC088F}"/>
              </a:ext>
            </a:extLst>
          </p:cNvPr>
          <p:cNvSpPr txBox="1"/>
          <p:nvPr/>
        </p:nvSpPr>
        <p:spPr>
          <a:xfrm>
            <a:off x="5587292" y="685800"/>
            <a:ext cx="10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Station 1: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E9D2137-D659-3DD4-4B22-27CEAD249754}"/>
              </a:ext>
            </a:extLst>
          </p:cNvPr>
          <p:cNvSpPr txBox="1"/>
          <p:nvPr/>
        </p:nvSpPr>
        <p:spPr>
          <a:xfrm>
            <a:off x="8520781" y="681623"/>
            <a:ext cx="10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Station 4: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4F7F401-2D57-8BEB-794E-456E8C8487F1}"/>
              </a:ext>
            </a:extLst>
          </p:cNvPr>
          <p:cNvSpPr txBox="1"/>
          <p:nvPr/>
        </p:nvSpPr>
        <p:spPr>
          <a:xfrm>
            <a:off x="10577539" y="2773017"/>
            <a:ext cx="10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Station 3:</a:t>
            </a:r>
          </a:p>
        </p:txBody>
      </p:sp>
      <p:sp>
        <p:nvSpPr>
          <p:cNvPr id="16" name="Flussdiagramm: Verbinder 15">
            <a:extLst>
              <a:ext uri="{FF2B5EF4-FFF2-40B4-BE49-F238E27FC236}">
                <a16:creationId xmlns:a16="http://schemas.microsoft.com/office/drawing/2014/main" id="{399C41D0-784E-7A04-E7E3-90CF66BDC773}"/>
              </a:ext>
            </a:extLst>
          </p:cNvPr>
          <p:cNvSpPr/>
          <p:nvPr/>
        </p:nvSpPr>
        <p:spPr>
          <a:xfrm>
            <a:off x="5609394" y="5943601"/>
            <a:ext cx="208721" cy="22859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00481C6-56AF-F883-6890-6EEDE5BB0FA6}"/>
              </a:ext>
            </a:extLst>
          </p:cNvPr>
          <p:cNvSpPr txBox="1"/>
          <p:nvPr/>
        </p:nvSpPr>
        <p:spPr>
          <a:xfrm>
            <a:off x="6043859" y="5833406"/>
            <a:ext cx="145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Lichtschranke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0C26192-5934-A4C6-CD6F-2D23D75DA2E5}"/>
              </a:ext>
            </a:extLst>
          </p:cNvPr>
          <p:cNvSpPr/>
          <p:nvPr/>
        </p:nvSpPr>
        <p:spPr>
          <a:xfrm>
            <a:off x="8373716" y="5974139"/>
            <a:ext cx="208721" cy="2285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32D6059-B249-921D-2E03-9025442D9C0B}"/>
              </a:ext>
            </a:extLst>
          </p:cNvPr>
          <p:cNvSpPr txBox="1"/>
          <p:nvPr/>
        </p:nvSpPr>
        <p:spPr>
          <a:xfrm>
            <a:off x="8626609" y="5893833"/>
            <a:ext cx="332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Warenträgererkennung (induktiv)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AA7F676-8C07-BFFE-4CFF-E9DC3D5428ED}"/>
              </a:ext>
            </a:extLst>
          </p:cNvPr>
          <p:cNvSpPr/>
          <p:nvPr/>
        </p:nvSpPr>
        <p:spPr>
          <a:xfrm>
            <a:off x="8373716" y="6381371"/>
            <a:ext cx="208721" cy="2285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059D077-57D2-6066-0E4C-59741BF594A2}"/>
              </a:ext>
            </a:extLst>
          </p:cNvPr>
          <p:cNvSpPr txBox="1"/>
          <p:nvPr/>
        </p:nvSpPr>
        <p:spPr>
          <a:xfrm>
            <a:off x="8650559" y="6322589"/>
            <a:ext cx="172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Zähler (induktiv)</a:t>
            </a:r>
          </a:p>
        </p:txBody>
      </p:sp>
      <p:sp>
        <p:nvSpPr>
          <p:cNvPr id="22" name="Gleichschenkliges Dreieck 21">
            <a:extLst>
              <a:ext uri="{FF2B5EF4-FFF2-40B4-BE49-F238E27FC236}">
                <a16:creationId xmlns:a16="http://schemas.microsoft.com/office/drawing/2014/main" id="{35BA10E8-4DC0-2204-4312-BAD5BAAEF604}"/>
              </a:ext>
            </a:extLst>
          </p:cNvPr>
          <p:cNvSpPr/>
          <p:nvPr/>
        </p:nvSpPr>
        <p:spPr>
          <a:xfrm>
            <a:off x="5544790" y="5567708"/>
            <a:ext cx="337931" cy="228599"/>
          </a:xfrm>
          <a:prstGeom prst="triangle">
            <a:avLst/>
          </a:prstGeom>
          <a:solidFill>
            <a:srgbClr val="C84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9D656D-2E03-FC74-EC09-11CEEB55FA8B}"/>
              </a:ext>
            </a:extLst>
          </p:cNvPr>
          <p:cNvSpPr txBox="1"/>
          <p:nvPr/>
        </p:nvSpPr>
        <p:spPr>
          <a:xfrm>
            <a:off x="6043859" y="5497342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Stopper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D0235F7-6408-A1E5-BC8A-0197A37EEE21}"/>
              </a:ext>
            </a:extLst>
          </p:cNvPr>
          <p:cNvSpPr/>
          <p:nvPr/>
        </p:nvSpPr>
        <p:spPr>
          <a:xfrm>
            <a:off x="8373716" y="5566907"/>
            <a:ext cx="208721" cy="2285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3A8C2BB-1A97-31C2-83F3-06F9EAEDB6DC}"/>
              </a:ext>
            </a:extLst>
          </p:cNvPr>
          <p:cNvSpPr txBox="1"/>
          <p:nvPr/>
        </p:nvSpPr>
        <p:spPr>
          <a:xfrm>
            <a:off x="8650559" y="5465077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Stau (induktiv)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7B6C551F-B59D-A611-D2BB-EDC2C4DAD9A2}"/>
              </a:ext>
            </a:extLst>
          </p:cNvPr>
          <p:cNvSpPr/>
          <p:nvPr/>
        </p:nvSpPr>
        <p:spPr>
          <a:xfrm>
            <a:off x="717925" y="2656626"/>
            <a:ext cx="948537" cy="15049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ASI-Master</a:t>
            </a:r>
          </a:p>
          <a:p>
            <a:pPr algn="ctr"/>
            <a:r>
              <a:rPr lang="de-DE" dirty="0"/>
              <a:t>SPS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45760A35-1A04-AB2D-373A-9BA74DB74B19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1746534" y="1612375"/>
            <a:ext cx="352394" cy="381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9F6FE6B8-0A03-66A9-B25D-B6F5A04F7717}"/>
              </a:ext>
            </a:extLst>
          </p:cNvPr>
          <p:cNvSpPr txBox="1"/>
          <p:nvPr/>
        </p:nvSpPr>
        <p:spPr>
          <a:xfrm>
            <a:off x="1106711" y="1243043"/>
            <a:ext cx="127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Förderband</a:t>
            </a:r>
          </a:p>
        </p:txBody>
      </p:sp>
      <p:sp>
        <p:nvSpPr>
          <p:cNvPr id="2" name="Gleichschenkliges Dreieck 1">
            <a:extLst>
              <a:ext uri="{FF2B5EF4-FFF2-40B4-BE49-F238E27FC236}">
                <a16:creationId xmlns:a16="http://schemas.microsoft.com/office/drawing/2014/main" id="{99FFBB1F-2BE6-F170-AB70-1E5D19712E8B}"/>
              </a:ext>
            </a:extLst>
          </p:cNvPr>
          <p:cNvSpPr/>
          <p:nvPr/>
        </p:nvSpPr>
        <p:spPr>
          <a:xfrm>
            <a:off x="3057145" y="1621618"/>
            <a:ext cx="185531" cy="146566"/>
          </a:xfrm>
          <a:prstGeom prst="triangle">
            <a:avLst/>
          </a:prstGeom>
          <a:solidFill>
            <a:srgbClr val="C84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leichschenkliges Dreieck 26">
            <a:extLst>
              <a:ext uri="{FF2B5EF4-FFF2-40B4-BE49-F238E27FC236}">
                <a16:creationId xmlns:a16="http://schemas.microsoft.com/office/drawing/2014/main" id="{FE24231C-A8E4-3123-D4B6-5CE4EC6E77A8}"/>
              </a:ext>
            </a:extLst>
          </p:cNvPr>
          <p:cNvSpPr/>
          <p:nvPr/>
        </p:nvSpPr>
        <p:spPr>
          <a:xfrm>
            <a:off x="5789955" y="1605485"/>
            <a:ext cx="185531" cy="146566"/>
          </a:xfrm>
          <a:prstGeom prst="triangle">
            <a:avLst/>
          </a:prstGeom>
          <a:solidFill>
            <a:srgbClr val="C84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Gleichschenkliges Dreieck 28">
            <a:extLst>
              <a:ext uri="{FF2B5EF4-FFF2-40B4-BE49-F238E27FC236}">
                <a16:creationId xmlns:a16="http://schemas.microsoft.com/office/drawing/2014/main" id="{13272596-3D83-6D7D-2B09-751341B9C120}"/>
              </a:ext>
            </a:extLst>
          </p:cNvPr>
          <p:cNvSpPr/>
          <p:nvPr/>
        </p:nvSpPr>
        <p:spPr>
          <a:xfrm>
            <a:off x="8781989" y="1631712"/>
            <a:ext cx="185531" cy="146566"/>
          </a:xfrm>
          <a:prstGeom prst="triangle">
            <a:avLst/>
          </a:prstGeom>
          <a:solidFill>
            <a:srgbClr val="C84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leichschenkliges Dreieck 30">
            <a:extLst>
              <a:ext uri="{FF2B5EF4-FFF2-40B4-BE49-F238E27FC236}">
                <a16:creationId xmlns:a16="http://schemas.microsoft.com/office/drawing/2014/main" id="{D3B87601-75E3-FF95-E21C-8A37DB1ABFD9}"/>
              </a:ext>
            </a:extLst>
          </p:cNvPr>
          <p:cNvSpPr/>
          <p:nvPr/>
        </p:nvSpPr>
        <p:spPr>
          <a:xfrm>
            <a:off x="10313503" y="3113641"/>
            <a:ext cx="185531" cy="146566"/>
          </a:xfrm>
          <a:prstGeom prst="triangle">
            <a:avLst/>
          </a:prstGeom>
          <a:solidFill>
            <a:srgbClr val="C84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Flussdiagramm: Verbinder 31">
            <a:extLst>
              <a:ext uri="{FF2B5EF4-FFF2-40B4-BE49-F238E27FC236}">
                <a16:creationId xmlns:a16="http://schemas.microsoft.com/office/drawing/2014/main" id="{C97206D6-E1CE-90E6-50D4-9EA66AA6F30D}"/>
              </a:ext>
            </a:extLst>
          </p:cNvPr>
          <p:cNvSpPr/>
          <p:nvPr/>
        </p:nvSpPr>
        <p:spPr>
          <a:xfrm>
            <a:off x="2985915" y="2276475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Flussdiagramm: Verbinder 33">
            <a:extLst>
              <a:ext uri="{FF2B5EF4-FFF2-40B4-BE49-F238E27FC236}">
                <a16:creationId xmlns:a16="http://schemas.microsoft.com/office/drawing/2014/main" id="{C189D843-B29A-B26A-D7B4-4D456D070C46}"/>
              </a:ext>
            </a:extLst>
          </p:cNvPr>
          <p:cNvSpPr/>
          <p:nvPr/>
        </p:nvSpPr>
        <p:spPr>
          <a:xfrm>
            <a:off x="3307415" y="1637751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Flussdiagramm: Verbinder 34">
            <a:extLst>
              <a:ext uri="{FF2B5EF4-FFF2-40B4-BE49-F238E27FC236}">
                <a16:creationId xmlns:a16="http://schemas.microsoft.com/office/drawing/2014/main" id="{792B1FED-0BF4-8BDE-53EA-E9F9EE955BCB}"/>
              </a:ext>
            </a:extLst>
          </p:cNvPr>
          <p:cNvSpPr/>
          <p:nvPr/>
        </p:nvSpPr>
        <p:spPr>
          <a:xfrm>
            <a:off x="6033107" y="1637751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Flussdiagramm: Verbinder 35">
            <a:extLst>
              <a:ext uri="{FF2B5EF4-FFF2-40B4-BE49-F238E27FC236}">
                <a16:creationId xmlns:a16="http://schemas.microsoft.com/office/drawing/2014/main" id="{4ED22A07-9BBE-592D-0681-D364F06B437A}"/>
              </a:ext>
            </a:extLst>
          </p:cNvPr>
          <p:cNvSpPr/>
          <p:nvPr/>
        </p:nvSpPr>
        <p:spPr>
          <a:xfrm>
            <a:off x="5789955" y="2301931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Flussdiagramm: Verbinder 36">
            <a:extLst>
              <a:ext uri="{FF2B5EF4-FFF2-40B4-BE49-F238E27FC236}">
                <a16:creationId xmlns:a16="http://schemas.microsoft.com/office/drawing/2014/main" id="{AE999B83-0079-5A6E-43DF-382EEE67FD23}"/>
              </a:ext>
            </a:extLst>
          </p:cNvPr>
          <p:cNvSpPr/>
          <p:nvPr/>
        </p:nvSpPr>
        <p:spPr>
          <a:xfrm>
            <a:off x="8770393" y="2286359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Flussdiagramm: Verbinder 37">
            <a:extLst>
              <a:ext uri="{FF2B5EF4-FFF2-40B4-BE49-F238E27FC236}">
                <a16:creationId xmlns:a16="http://schemas.microsoft.com/office/drawing/2014/main" id="{8B44810D-1F17-1507-9855-89526A0780AD}"/>
              </a:ext>
            </a:extLst>
          </p:cNvPr>
          <p:cNvSpPr/>
          <p:nvPr/>
        </p:nvSpPr>
        <p:spPr>
          <a:xfrm>
            <a:off x="9008106" y="1666546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BF38A8BA-9865-91B7-B0CF-A3346FA2C2FC}"/>
              </a:ext>
            </a:extLst>
          </p:cNvPr>
          <p:cNvSpPr/>
          <p:nvPr/>
        </p:nvSpPr>
        <p:spPr>
          <a:xfrm>
            <a:off x="3374880" y="2306001"/>
            <a:ext cx="93456" cy="1143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B67787CA-2F1B-DD00-9347-2A69E25E9FA2}"/>
              </a:ext>
            </a:extLst>
          </p:cNvPr>
          <p:cNvSpPr/>
          <p:nvPr/>
        </p:nvSpPr>
        <p:spPr>
          <a:xfrm>
            <a:off x="6167067" y="2306133"/>
            <a:ext cx="93456" cy="1143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E84E363-D617-4C31-F081-E521086C1300}"/>
              </a:ext>
            </a:extLst>
          </p:cNvPr>
          <p:cNvSpPr/>
          <p:nvPr/>
        </p:nvSpPr>
        <p:spPr>
          <a:xfrm>
            <a:off x="9595771" y="3545763"/>
            <a:ext cx="93456" cy="1143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9C5E94E-0F54-286D-499E-7F1AB4315926}"/>
              </a:ext>
            </a:extLst>
          </p:cNvPr>
          <p:cNvSpPr/>
          <p:nvPr/>
        </p:nvSpPr>
        <p:spPr>
          <a:xfrm>
            <a:off x="9159007" y="2301931"/>
            <a:ext cx="93456" cy="1143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0BBE2550-6AE6-834A-26C2-5F91C4A6C1A7}"/>
              </a:ext>
            </a:extLst>
          </p:cNvPr>
          <p:cNvSpPr/>
          <p:nvPr/>
        </p:nvSpPr>
        <p:spPr>
          <a:xfrm>
            <a:off x="10351920" y="3319631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Flussdiagramm: Verbinder 43">
            <a:extLst>
              <a:ext uri="{FF2B5EF4-FFF2-40B4-BE49-F238E27FC236}">
                <a16:creationId xmlns:a16="http://schemas.microsoft.com/office/drawing/2014/main" id="{44B49284-D6AC-5726-DE6B-B889444A213A}"/>
              </a:ext>
            </a:extLst>
          </p:cNvPr>
          <p:cNvSpPr/>
          <p:nvPr/>
        </p:nvSpPr>
        <p:spPr>
          <a:xfrm>
            <a:off x="9590318" y="3142349"/>
            <a:ext cx="104361" cy="1143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9061750-B00F-F933-2E26-16AB40A61B22}"/>
              </a:ext>
            </a:extLst>
          </p:cNvPr>
          <p:cNvSpPr txBox="1"/>
          <p:nvPr/>
        </p:nvSpPr>
        <p:spPr>
          <a:xfrm>
            <a:off x="167958" y="6429380"/>
            <a:ext cx="23663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Darstellung entspricht nicht der Realität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6D38D4B3-CA0D-2E6C-E846-6E4E280C8EB4}"/>
              </a:ext>
            </a:extLst>
          </p:cNvPr>
          <p:cNvSpPr/>
          <p:nvPr/>
        </p:nvSpPr>
        <p:spPr>
          <a:xfrm>
            <a:off x="4724245" y="2313010"/>
            <a:ext cx="93456" cy="114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63276617-35A9-99A7-E86E-DD0DDA2EDD0C}"/>
              </a:ext>
            </a:extLst>
          </p:cNvPr>
          <p:cNvSpPr/>
          <p:nvPr/>
        </p:nvSpPr>
        <p:spPr>
          <a:xfrm>
            <a:off x="7622526" y="2333625"/>
            <a:ext cx="93456" cy="114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61FD4DD3-9D13-AD6B-B329-18FE47C2C584}"/>
              </a:ext>
            </a:extLst>
          </p:cNvPr>
          <p:cNvSpPr/>
          <p:nvPr/>
        </p:nvSpPr>
        <p:spPr>
          <a:xfrm>
            <a:off x="10001381" y="1668745"/>
            <a:ext cx="93456" cy="114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9EE8A5FE-8380-60E5-AD5D-9140F2E65A70}"/>
              </a:ext>
            </a:extLst>
          </p:cNvPr>
          <p:cNvSpPr/>
          <p:nvPr/>
        </p:nvSpPr>
        <p:spPr>
          <a:xfrm>
            <a:off x="9588631" y="4393685"/>
            <a:ext cx="93456" cy="114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60EB5B1-7F3C-5CFF-086B-973A972481FF}"/>
              </a:ext>
            </a:extLst>
          </p:cNvPr>
          <p:cNvSpPr/>
          <p:nvPr/>
        </p:nvSpPr>
        <p:spPr>
          <a:xfrm>
            <a:off x="3458123" y="1647845"/>
            <a:ext cx="93456" cy="11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CF91512E-0EF7-1B6F-82D5-2BF28757230B}"/>
              </a:ext>
            </a:extLst>
          </p:cNvPr>
          <p:cNvSpPr/>
          <p:nvPr/>
        </p:nvSpPr>
        <p:spPr>
          <a:xfrm>
            <a:off x="6195089" y="1656162"/>
            <a:ext cx="93456" cy="11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075CF0BD-207F-BD4B-5025-D00E71F9EBB7}"/>
              </a:ext>
            </a:extLst>
          </p:cNvPr>
          <p:cNvSpPr/>
          <p:nvPr/>
        </p:nvSpPr>
        <p:spPr>
          <a:xfrm>
            <a:off x="9161676" y="1666546"/>
            <a:ext cx="93456" cy="11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EE7C0E6F-8D2C-38D3-962B-D164ADF818BC}"/>
              </a:ext>
            </a:extLst>
          </p:cNvPr>
          <p:cNvSpPr/>
          <p:nvPr/>
        </p:nvSpPr>
        <p:spPr>
          <a:xfrm>
            <a:off x="10351920" y="3476624"/>
            <a:ext cx="93456" cy="11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2C0F9E5-F54A-8B63-B4F1-70435778748A}"/>
              </a:ext>
            </a:extLst>
          </p:cNvPr>
          <p:cNvSpPr/>
          <p:nvPr/>
        </p:nvSpPr>
        <p:spPr>
          <a:xfrm>
            <a:off x="5609394" y="6381371"/>
            <a:ext cx="208721" cy="2285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34A66DC8-21F6-FC68-F998-468FE8FFA035}"/>
              </a:ext>
            </a:extLst>
          </p:cNvPr>
          <p:cNvSpPr txBox="1"/>
          <p:nvPr/>
        </p:nvSpPr>
        <p:spPr>
          <a:xfrm>
            <a:off x="6087424" y="6311004"/>
            <a:ext cx="1034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ASI-Slave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286CB978-F83B-D4C6-852E-27E8D7A73878}"/>
              </a:ext>
            </a:extLst>
          </p:cNvPr>
          <p:cNvSpPr/>
          <p:nvPr/>
        </p:nvSpPr>
        <p:spPr>
          <a:xfrm>
            <a:off x="3681904" y="2447925"/>
            <a:ext cx="227103" cy="1445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E9B0C6AC-4612-6707-D7F3-BD1EC3B94C26}"/>
              </a:ext>
            </a:extLst>
          </p:cNvPr>
          <p:cNvSpPr/>
          <p:nvPr/>
        </p:nvSpPr>
        <p:spPr>
          <a:xfrm>
            <a:off x="6720055" y="2509099"/>
            <a:ext cx="227103" cy="1445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EA12BFF5-CBB6-598E-F545-150CFBE07CF0}"/>
              </a:ext>
            </a:extLst>
          </p:cNvPr>
          <p:cNvSpPr/>
          <p:nvPr/>
        </p:nvSpPr>
        <p:spPr>
          <a:xfrm>
            <a:off x="8709021" y="4372461"/>
            <a:ext cx="227103" cy="1445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5C203F0A-373F-01A8-1123-0302A9478410}"/>
              </a:ext>
            </a:extLst>
          </p:cNvPr>
          <p:cNvSpPr/>
          <p:nvPr/>
        </p:nvSpPr>
        <p:spPr>
          <a:xfrm>
            <a:off x="8289168" y="2509099"/>
            <a:ext cx="227103" cy="1445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3" name="Verbinder: gewinkelt 62">
            <a:extLst>
              <a:ext uri="{FF2B5EF4-FFF2-40B4-BE49-F238E27FC236}">
                <a16:creationId xmlns:a16="http://schemas.microsoft.com/office/drawing/2014/main" id="{BF1D0BFA-729C-CFF4-2B88-FCEB74BA3438}"/>
              </a:ext>
            </a:extLst>
          </p:cNvPr>
          <p:cNvCxnSpPr>
            <a:cxnSpLocks/>
            <a:stCxn id="2" idx="3"/>
          </p:cNvCxnSpPr>
          <p:nvPr/>
        </p:nvCxnSpPr>
        <p:spPr>
          <a:xfrm rot="16200000" flipH="1">
            <a:off x="3096765" y="1821330"/>
            <a:ext cx="676622" cy="57033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Verbinder: gewinkelt 70">
            <a:extLst>
              <a:ext uri="{FF2B5EF4-FFF2-40B4-BE49-F238E27FC236}">
                <a16:creationId xmlns:a16="http://schemas.microsoft.com/office/drawing/2014/main" id="{9240FE0F-FAC3-2E4B-40B3-02FE2B9AD8FC}"/>
              </a:ext>
            </a:extLst>
          </p:cNvPr>
          <p:cNvCxnSpPr>
            <a:cxnSpLocks/>
            <a:stCxn id="34" idx="4"/>
            <a:endCxn id="58" idx="0"/>
          </p:cNvCxnSpPr>
          <p:nvPr/>
        </p:nvCxnSpPr>
        <p:spPr>
          <a:xfrm rot="16200000" flipH="1">
            <a:off x="3229589" y="1882058"/>
            <a:ext cx="695874" cy="435860"/>
          </a:xfrm>
          <a:prstGeom prst="bentConnector3">
            <a:avLst>
              <a:gd name="adj1" fmla="val 4227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Verbinder: gewinkelt 83">
            <a:extLst>
              <a:ext uri="{FF2B5EF4-FFF2-40B4-BE49-F238E27FC236}">
                <a16:creationId xmlns:a16="http://schemas.microsoft.com/office/drawing/2014/main" id="{1420F102-3B61-FD3D-0D93-39106A7F9A9D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69756" y="1942990"/>
            <a:ext cx="634551" cy="364362"/>
          </a:xfrm>
          <a:prstGeom prst="bentConnector3">
            <a:avLst>
              <a:gd name="adj1" fmla="val 2362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4" name="Verbinder: gewinkelt 93">
            <a:extLst>
              <a:ext uri="{FF2B5EF4-FFF2-40B4-BE49-F238E27FC236}">
                <a16:creationId xmlns:a16="http://schemas.microsoft.com/office/drawing/2014/main" id="{2DE59BDE-1E24-257A-AE79-B749BC358A78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3427460" y="2425080"/>
            <a:ext cx="254444" cy="95128"/>
          </a:xfrm>
          <a:prstGeom prst="bentConnector3">
            <a:avLst>
              <a:gd name="adj1" fmla="val 674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7" name="Verbinder: gewinkelt 96">
            <a:extLst>
              <a:ext uri="{FF2B5EF4-FFF2-40B4-BE49-F238E27FC236}">
                <a16:creationId xmlns:a16="http://schemas.microsoft.com/office/drawing/2014/main" id="{6AF31BA1-03D7-7D7B-D4DE-2AB7B13EB666}"/>
              </a:ext>
            </a:extLst>
          </p:cNvPr>
          <p:cNvCxnSpPr>
            <a:cxnSpLocks/>
            <a:stCxn id="47" idx="2"/>
            <a:endCxn id="58" idx="3"/>
          </p:cNvCxnSpPr>
          <p:nvPr/>
        </p:nvCxnSpPr>
        <p:spPr>
          <a:xfrm rot="5400000">
            <a:off x="4293541" y="2042776"/>
            <a:ext cx="92898" cy="8619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1" name="Verbinder: gewinkelt 100">
            <a:extLst>
              <a:ext uri="{FF2B5EF4-FFF2-40B4-BE49-F238E27FC236}">
                <a16:creationId xmlns:a16="http://schemas.microsoft.com/office/drawing/2014/main" id="{F1289A94-E98F-3016-E214-B20FD0D5A310}"/>
              </a:ext>
            </a:extLst>
          </p:cNvPr>
          <p:cNvCxnSpPr>
            <a:cxnSpLocks/>
            <a:stCxn id="40" idx="2"/>
            <a:endCxn id="59" idx="1"/>
          </p:cNvCxnSpPr>
          <p:nvPr/>
        </p:nvCxnSpPr>
        <p:spPr>
          <a:xfrm rot="16200000" flipH="1">
            <a:off x="6386451" y="2247777"/>
            <a:ext cx="160949" cy="5062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4" name="Verbinder: gewinkelt 103">
            <a:extLst>
              <a:ext uri="{FF2B5EF4-FFF2-40B4-BE49-F238E27FC236}">
                <a16:creationId xmlns:a16="http://schemas.microsoft.com/office/drawing/2014/main" id="{329997AA-7197-366D-1818-F52329464E9D}"/>
              </a:ext>
            </a:extLst>
          </p:cNvPr>
          <p:cNvCxnSpPr>
            <a:cxnSpLocks/>
            <a:stCxn id="48" idx="2"/>
            <a:endCxn id="59" idx="3"/>
          </p:cNvCxnSpPr>
          <p:nvPr/>
        </p:nvCxnSpPr>
        <p:spPr>
          <a:xfrm rot="5400000">
            <a:off x="7241478" y="2153605"/>
            <a:ext cx="133457" cy="722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1" name="Verbinder: gewinkelt 110">
            <a:extLst>
              <a:ext uri="{FF2B5EF4-FFF2-40B4-BE49-F238E27FC236}">
                <a16:creationId xmlns:a16="http://schemas.microsoft.com/office/drawing/2014/main" id="{E80CA9EA-B134-3740-F612-4F24C1811DCC}"/>
              </a:ext>
            </a:extLst>
          </p:cNvPr>
          <p:cNvCxnSpPr>
            <a:cxnSpLocks/>
            <a:stCxn id="35" idx="4"/>
            <a:endCxn id="59" idx="0"/>
          </p:cNvCxnSpPr>
          <p:nvPr/>
        </p:nvCxnSpPr>
        <p:spPr>
          <a:xfrm rot="16200000" flipH="1">
            <a:off x="6080923" y="1756415"/>
            <a:ext cx="757048" cy="748319"/>
          </a:xfrm>
          <a:prstGeom prst="bentConnector3">
            <a:avLst>
              <a:gd name="adj1" fmla="val 39737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B42FF2A1-7966-9D4E-223D-24D8A7F8D53F}"/>
              </a:ext>
            </a:extLst>
          </p:cNvPr>
          <p:cNvCxnSpPr>
            <a:cxnSpLocks/>
          </p:cNvCxnSpPr>
          <p:nvPr/>
        </p:nvCxnSpPr>
        <p:spPr>
          <a:xfrm flipV="1">
            <a:off x="717924" y="3535800"/>
            <a:ext cx="948212" cy="9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Verbinder: gewinkelt 142">
            <a:extLst>
              <a:ext uri="{FF2B5EF4-FFF2-40B4-BE49-F238E27FC236}">
                <a16:creationId xmlns:a16="http://schemas.microsoft.com/office/drawing/2014/main" id="{9B2F35A9-DE5B-CFCB-E6C6-66BA2564F2D7}"/>
              </a:ext>
            </a:extLst>
          </p:cNvPr>
          <p:cNvCxnSpPr>
            <a:cxnSpLocks/>
            <a:stCxn id="42" idx="2"/>
          </p:cNvCxnSpPr>
          <p:nvPr/>
        </p:nvCxnSpPr>
        <p:spPr>
          <a:xfrm rot="5400000">
            <a:off x="8779474" y="2153030"/>
            <a:ext cx="163060" cy="6894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3" name="Verbinder: gewinkelt 152">
            <a:extLst>
              <a:ext uri="{FF2B5EF4-FFF2-40B4-BE49-F238E27FC236}">
                <a16:creationId xmlns:a16="http://schemas.microsoft.com/office/drawing/2014/main" id="{BAC372C7-8C50-D5E4-217D-1DE0CF8D3467}"/>
              </a:ext>
            </a:extLst>
          </p:cNvPr>
          <p:cNvCxnSpPr>
            <a:cxnSpLocks/>
            <a:stCxn id="38" idx="4"/>
            <a:endCxn id="61" idx="0"/>
          </p:cNvCxnSpPr>
          <p:nvPr/>
        </p:nvCxnSpPr>
        <p:spPr>
          <a:xfrm rot="5400000">
            <a:off x="8367378" y="1816189"/>
            <a:ext cx="728253" cy="657567"/>
          </a:xfrm>
          <a:prstGeom prst="bentConnector3">
            <a:avLst>
              <a:gd name="adj1" fmla="val 3379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7" name="Gerader Verbinder 186">
            <a:extLst>
              <a:ext uri="{FF2B5EF4-FFF2-40B4-BE49-F238E27FC236}">
                <a16:creationId xmlns:a16="http://schemas.microsoft.com/office/drawing/2014/main" id="{F91F6A03-4906-E8F4-5D00-92DCDAB676DE}"/>
              </a:ext>
            </a:extLst>
          </p:cNvPr>
          <p:cNvCxnSpPr>
            <a:cxnSpLocks/>
          </p:cNvCxnSpPr>
          <p:nvPr/>
        </p:nvCxnSpPr>
        <p:spPr>
          <a:xfrm>
            <a:off x="1666462" y="2836048"/>
            <a:ext cx="2128993" cy="0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r Verbinder 189">
            <a:extLst>
              <a:ext uri="{FF2B5EF4-FFF2-40B4-BE49-F238E27FC236}">
                <a16:creationId xmlns:a16="http://schemas.microsoft.com/office/drawing/2014/main" id="{0F82A9FB-B820-2069-C190-5C0C963F1F8E}"/>
              </a:ext>
            </a:extLst>
          </p:cNvPr>
          <p:cNvCxnSpPr>
            <a:cxnSpLocks/>
            <a:endCxn id="58" idx="2"/>
          </p:cNvCxnSpPr>
          <p:nvPr/>
        </p:nvCxnSpPr>
        <p:spPr>
          <a:xfrm flipV="1">
            <a:off x="3795456" y="2592491"/>
            <a:ext cx="0" cy="243557"/>
          </a:xfrm>
          <a:prstGeom prst="line">
            <a:avLst/>
          </a:prstGeom>
          <a:ln>
            <a:solidFill>
              <a:schemeClr val="accent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rader Verbinder 198">
            <a:extLst>
              <a:ext uri="{FF2B5EF4-FFF2-40B4-BE49-F238E27FC236}">
                <a16:creationId xmlns:a16="http://schemas.microsoft.com/office/drawing/2014/main" id="{9108A3E5-D271-8F13-88CC-D3CA5D274066}"/>
              </a:ext>
            </a:extLst>
          </p:cNvPr>
          <p:cNvCxnSpPr>
            <a:cxnSpLocks/>
            <a:endCxn id="59" idx="2"/>
          </p:cNvCxnSpPr>
          <p:nvPr/>
        </p:nvCxnSpPr>
        <p:spPr>
          <a:xfrm flipV="1">
            <a:off x="6833607" y="2653665"/>
            <a:ext cx="0" cy="273985"/>
          </a:xfrm>
          <a:prstGeom prst="line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r Verbinder 201">
            <a:extLst>
              <a:ext uri="{FF2B5EF4-FFF2-40B4-BE49-F238E27FC236}">
                <a16:creationId xmlns:a16="http://schemas.microsoft.com/office/drawing/2014/main" id="{EF0AF469-660A-B794-6A84-177C02CFE0D9}"/>
              </a:ext>
            </a:extLst>
          </p:cNvPr>
          <p:cNvCxnSpPr>
            <a:cxnSpLocks/>
          </p:cNvCxnSpPr>
          <p:nvPr/>
        </p:nvCxnSpPr>
        <p:spPr>
          <a:xfrm>
            <a:off x="1666462" y="2927650"/>
            <a:ext cx="5167144" cy="0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Gerader Verbinder 203">
            <a:extLst>
              <a:ext uri="{FF2B5EF4-FFF2-40B4-BE49-F238E27FC236}">
                <a16:creationId xmlns:a16="http://schemas.microsoft.com/office/drawing/2014/main" id="{95757791-A929-E458-2D81-E80AFFC7BCF3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8402720" y="2653665"/>
            <a:ext cx="0" cy="386123"/>
          </a:xfrm>
          <a:prstGeom prst="line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Gerader Verbinder 206">
            <a:extLst>
              <a:ext uri="{FF2B5EF4-FFF2-40B4-BE49-F238E27FC236}">
                <a16:creationId xmlns:a16="http://schemas.microsoft.com/office/drawing/2014/main" id="{5BAB3865-22BF-8BB0-5C2E-A79C143896F7}"/>
              </a:ext>
            </a:extLst>
          </p:cNvPr>
          <p:cNvCxnSpPr>
            <a:cxnSpLocks/>
          </p:cNvCxnSpPr>
          <p:nvPr/>
        </p:nvCxnSpPr>
        <p:spPr>
          <a:xfrm>
            <a:off x="1666462" y="3039788"/>
            <a:ext cx="6735225" cy="0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Gerader Verbinder 211">
            <a:extLst>
              <a:ext uri="{FF2B5EF4-FFF2-40B4-BE49-F238E27FC236}">
                <a16:creationId xmlns:a16="http://schemas.microsoft.com/office/drawing/2014/main" id="{BDC00A34-C1EA-6361-8311-6B40B56946A4}"/>
              </a:ext>
            </a:extLst>
          </p:cNvPr>
          <p:cNvCxnSpPr>
            <a:cxnSpLocks/>
          </p:cNvCxnSpPr>
          <p:nvPr/>
        </p:nvCxnSpPr>
        <p:spPr>
          <a:xfrm>
            <a:off x="1666462" y="3256649"/>
            <a:ext cx="6735225" cy="0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Gerader Verbinder 213">
            <a:extLst>
              <a:ext uri="{FF2B5EF4-FFF2-40B4-BE49-F238E27FC236}">
                <a16:creationId xmlns:a16="http://schemas.microsoft.com/office/drawing/2014/main" id="{673159DA-495A-62CF-6B76-7D2079E64BC3}"/>
              </a:ext>
            </a:extLst>
          </p:cNvPr>
          <p:cNvCxnSpPr>
            <a:cxnSpLocks/>
            <a:stCxn id="60" idx="1"/>
          </p:cNvCxnSpPr>
          <p:nvPr/>
        </p:nvCxnSpPr>
        <p:spPr>
          <a:xfrm flipH="1">
            <a:off x="8410055" y="4444744"/>
            <a:ext cx="298966" cy="3045"/>
          </a:xfrm>
          <a:prstGeom prst="line">
            <a:avLst/>
          </a:prstGeom>
          <a:ln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Gerader Verbinder 221">
            <a:extLst>
              <a:ext uri="{FF2B5EF4-FFF2-40B4-BE49-F238E27FC236}">
                <a16:creationId xmlns:a16="http://schemas.microsoft.com/office/drawing/2014/main" id="{E075B5D5-FC0B-C92A-1729-E820301B9A6B}"/>
              </a:ext>
            </a:extLst>
          </p:cNvPr>
          <p:cNvCxnSpPr>
            <a:cxnSpLocks/>
          </p:cNvCxnSpPr>
          <p:nvPr/>
        </p:nvCxnSpPr>
        <p:spPr>
          <a:xfrm flipV="1">
            <a:off x="8323391" y="1955153"/>
            <a:ext cx="0" cy="554396"/>
          </a:xfrm>
          <a:prstGeom prst="line">
            <a:avLst/>
          </a:prstGeom>
          <a:ln>
            <a:solidFill>
              <a:schemeClr val="accent6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r Verbinder 223">
            <a:extLst>
              <a:ext uri="{FF2B5EF4-FFF2-40B4-BE49-F238E27FC236}">
                <a16:creationId xmlns:a16="http://schemas.microsoft.com/office/drawing/2014/main" id="{DFB6A6D1-4E91-7DBE-9A0B-73B9483D29F8}"/>
              </a:ext>
            </a:extLst>
          </p:cNvPr>
          <p:cNvCxnSpPr>
            <a:cxnSpLocks/>
          </p:cNvCxnSpPr>
          <p:nvPr/>
        </p:nvCxnSpPr>
        <p:spPr>
          <a:xfrm flipH="1" flipV="1">
            <a:off x="8475791" y="2106494"/>
            <a:ext cx="2285" cy="402605"/>
          </a:xfrm>
          <a:prstGeom prst="line">
            <a:avLst/>
          </a:prstGeom>
          <a:ln>
            <a:solidFill>
              <a:schemeClr val="accent6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r Verbinder 226">
            <a:extLst>
              <a:ext uri="{FF2B5EF4-FFF2-40B4-BE49-F238E27FC236}">
                <a16:creationId xmlns:a16="http://schemas.microsoft.com/office/drawing/2014/main" id="{969ECA78-EB68-92F2-A284-F315B3F9E65A}"/>
              </a:ext>
            </a:extLst>
          </p:cNvPr>
          <p:cNvCxnSpPr>
            <a:cxnSpLocks/>
          </p:cNvCxnSpPr>
          <p:nvPr/>
        </p:nvCxnSpPr>
        <p:spPr>
          <a:xfrm flipH="1" flipV="1">
            <a:off x="8323391" y="1950214"/>
            <a:ext cx="551363" cy="4939"/>
          </a:xfrm>
          <a:prstGeom prst="line">
            <a:avLst/>
          </a:prstGeom>
          <a:ln>
            <a:solidFill>
              <a:schemeClr val="accent6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Gerader Verbinder 229">
            <a:extLst>
              <a:ext uri="{FF2B5EF4-FFF2-40B4-BE49-F238E27FC236}">
                <a16:creationId xmlns:a16="http://schemas.microsoft.com/office/drawing/2014/main" id="{A3EC4043-94DC-33B2-CE25-3F05B3C807B3}"/>
              </a:ext>
            </a:extLst>
          </p:cNvPr>
          <p:cNvCxnSpPr>
            <a:cxnSpLocks/>
          </p:cNvCxnSpPr>
          <p:nvPr/>
        </p:nvCxnSpPr>
        <p:spPr>
          <a:xfrm flipH="1" flipV="1">
            <a:off x="8475791" y="2102614"/>
            <a:ext cx="736515" cy="641"/>
          </a:xfrm>
          <a:prstGeom prst="line">
            <a:avLst/>
          </a:prstGeom>
          <a:ln>
            <a:solidFill>
              <a:schemeClr val="accent6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Gerader Verbinder 230">
            <a:extLst>
              <a:ext uri="{FF2B5EF4-FFF2-40B4-BE49-F238E27FC236}">
                <a16:creationId xmlns:a16="http://schemas.microsoft.com/office/drawing/2014/main" id="{D863B9A4-1D0B-22D6-E90F-C7FAEE7AE1FF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8874755" y="1778278"/>
            <a:ext cx="0" cy="171936"/>
          </a:xfrm>
          <a:prstGeom prst="line">
            <a:avLst/>
          </a:prstGeom>
          <a:ln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r Verbinder 236">
            <a:extLst>
              <a:ext uri="{FF2B5EF4-FFF2-40B4-BE49-F238E27FC236}">
                <a16:creationId xmlns:a16="http://schemas.microsoft.com/office/drawing/2014/main" id="{7AA7DE95-9542-DAF6-9AD5-6D9612643F62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9208404" y="1780846"/>
            <a:ext cx="3902" cy="325224"/>
          </a:xfrm>
          <a:prstGeom prst="line">
            <a:avLst/>
          </a:prstGeom>
          <a:ln>
            <a:solidFill>
              <a:schemeClr val="accent6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Verbinder: gewinkelt 243">
            <a:extLst>
              <a:ext uri="{FF2B5EF4-FFF2-40B4-BE49-F238E27FC236}">
                <a16:creationId xmlns:a16="http://schemas.microsoft.com/office/drawing/2014/main" id="{978B4F61-7820-DFC0-C2E9-87A3D037B1FB}"/>
              </a:ext>
            </a:extLst>
          </p:cNvPr>
          <p:cNvCxnSpPr>
            <a:cxnSpLocks/>
            <a:stCxn id="49" idx="2"/>
          </p:cNvCxnSpPr>
          <p:nvPr/>
        </p:nvCxnSpPr>
        <p:spPr>
          <a:xfrm rot="5400000">
            <a:off x="8853142" y="1446178"/>
            <a:ext cx="858101" cy="15318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1" name="Gerader Verbinder 250">
            <a:extLst>
              <a:ext uri="{FF2B5EF4-FFF2-40B4-BE49-F238E27FC236}">
                <a16:creationId xmlns:a16="http://schemas.microsoft.com/office/drawing/2014/main" id="{44A35BAE-9CEE-88B7-F7DE-44617CD71480}"/>
              </a:ext>
            </a:extLst>
          </p:cNvPr>
          <p:cNvCxnSpPr>
            <a:cxnSpLocks/>
          </p:cNvCxnSpPr>
          <p:nvPr/>
        </p:nvCxnSpPr>
        <p:spPr>
          <a:xfrm flipH="1" flipV="1">
            <a:off x="8401687" y="3256648"/>
            <a:ext cx="8368" cy="1184684"/>
          </a:xfrm>
          <a:prstGeom prst="line">
            <a:avLst/>
          </a:prstGeom>
          <a:ln>
            <a:head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1" name="Gerader Verbinder 260">
            <a:extLst>
              <a:ext uri="{FF2B5EF4-FFF2-40B4-BE49-F238E27FC236}">
                <a16:creationId xmlns:a16="http://schemas.microsoft.com/office/drawing/2014/main" id="{9F6D4207-CFA1-4628-348F-2AAC8213270C}"/>
              </a:ext>
            </a:extLst>
          </p:cNvPr>
          <p:cNvCxnSpPr>
            <a:cxnSpLocks/>
            <a:stCxn id="60" idx="3"/>
            <a:endCxn id="50" idx="1"/>
          </p:cNvCxnSpPr>
          <p:nvPr/>
        </p:nvCxnSpPr>
        <p:spPr>
          <a:xfrm>
            <a:off x="8936124" y="4444744"/>
            <a:ext cx="652507" cy="6091"/>
          </a:xfrm>
          <a:prstGeom prst="line">
            <a:avLst/>
          </a:prstGeom>
          <a:ln>
            <a:solidFill>
              <a:srgbClr val="92D05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Gerader Verbinder 263">
            <a:extLst>
              <a:ext uri="{FF2B5EF4-FFF2-40B4-BE49-F238E27FC236}">
                <a16:creationId xmlns:a16="http://schemas.microsoft.com/office/drawing/2014/main" id="{7ABCC675-1816-B011-8C12-2D2F65B642F0}"/>
              </a:ext>
            </a:extLst>
          </p:cNvPr>
          <p:cNvCxnSpPr>
            <a:cxnSpLocks/>
          </p:cNvCxnSpPr>
          <p:nvPr/>
        </p:nvCxnSpPr>
        <p:spPr>
          <a:xfrm>
            <a:off x="8936124" y="4384548"/>
            <a:ext cx="531423" cy="3046"/>
          </a:xfrm>
          <a:prstGeom prst="line">
            <a:avLst/>
          </a:prstGeom>
          <a:ln>
            <a:solidFill>
              <a:srgbClr val="92D05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Gerader Verbinder 266">
            <a:extLst>
              <a:ext uri="{FF2B5EF4-FFF2-40B4-BE49-F238E27FC236}">
                <a16:creationId xmlns:a16="http://schemas.microsoft.com/office/drawing/2014/main" id="{DDB9AE1A-BD1C-A7DE-4324-6FBAC0C65023}"/>
              </a:ext>
            </a:extLst>
          </p:cNvPr>
          <p:cNvCxnSpPr>
            <a:cxnSpLocks/>
          </p:cNvCxnSpPr>
          <p:nvPr/>
        </p:nvCxnSpPr>
        <p:spPr>
          <a:xfrm flipV="1">
            <a:off x="9467547" y="3601352"/>
            <a:ext cx="0" cy="786242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Gerader Verbinder 268">
            <a:extLst>
              <a:ext uri="{FF2B5EF4-FFF2-40B4-BE49-F238E27FC236}">
                <a16:creationId xmlns:a16="http://schemas.microsoft.com/office/drawing/2014/main" id="{76824528-929E-ADE2-9EE2-F794FFE23B44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9467547" y="3601352"/>
            <a:ext cx="128224" cy="1561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51627495-3025-40AB-733C-B4596491E62F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8822573" y="3376781"/>
            <a:ext cx="0" cy="995680"/>
          </a:xfrm>
          <a:prstGeom prst="line">
            <a:avLst/>
          </a:prstGeom>
          <a:ln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Gerader Verbinder 278">
            <a:extLst>
              <a:ext uri="{FF2B5EF4-FFF2-40B4-BE49-F238E27FC236}">
                <a16:creationId xmlns:a16="http://schemas.microsoft.com/office/drawing/2014/main" id="{09B92A4A-7302-9A73-34E1-BDBB8664AFC5}"/>
              </a:ext>
            </a:extLst>
          </p:cNvPr>
          <p:cNvCxnSpPr>
            <a:cxnSpLocks/>
          </p:cNvCxnSpPr>
          <p:nvPr/>
        </p:nvCxnSpPr>
        <p:spPr>
          <a:xfrm flipV="1">
            <a:off x="8742454" y="3312236"/>
            <a:ext cx="0" cy="1060225"/>
          </a:xfrm>
          <a:prstGeom prst="line">
            <a:avLst/>
          </a:prstGeom>
          <a:ln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Gerader Verbinder 279">
            <a:extLst>
              <a:ext uri="{FF2B5EF4-FFF2-40B4-BE49-F238E27FC236}">
                <a16:creationId xmlns:a16="http://schemas.microsoft.com/office/drawing/2014/main" id="{3BC0D2D5-F51C-727B-3659-BD4862C455F5}"/>
              </a:ext>
            </a:extLst>
          </p:cNvPr>
          <p:cNvCxnSpPr>
            <a:cxnSpLocks/>
          </p:cNvCxnSpPr>
          <p:nvPr/>
        </p:nvCxnSpPr>
        <p:spPr>
          <a:xfrm flipV="1">
            <a:off x="8909659" y="3460264"/>
            <a:ext cx="0" cy="912196"/>
          </a:xfrm>
          <a:prstGeom prst="line">
            <a:avLst/>
          </a:prstGeom>
          <a:ln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Gerader Verbinder 280">
            <a:extLst>
              <a:ext uri="{FF2B5EF4-FFF2-40B4-BE49-F238E27FC236}">
                <a16:creationId xmlns:a16="http://schemas.microsoft.com/office/drawing/2014/main" id="{828D6EA6-064A-A740-B313-B4C6EC38C0D0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8822572" y="3376781"/>
            <a:ext cx="1529348" cy="0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Gerader Verbinder 286">
            <a:extLst>
              <a:ext uri="{FF2B5EF4-FFF2-40B4-BE49-F238E27FC236}">
                <a16:creationId xmlns:a16="http://schemas.microsoft.com/office/drawing/2014/main" id="{B2DE1E84-56E5-77E7-72F0-33E3FD09B53B}"/>
              </a:ext>
            </a:extLst>
          </p:cNvPr>
          <p:cNvCxnSpPr>
            <a:cxnSpLocks/>
          </p:cNvCxnSpPr>
          <p:nvPr/>
        </p:nvCxnSpPr>
        <p:spPr>
          <a:xfrm>
            <a:off x="8742454" y="3312236"/>
            <a:ext cx="1454554" cy="0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Gerader Verbinder 287">
            <a:extLst>
              <a:ext uri="{FF2B5EF4-FFF2-40B4-BE49-F238E27FC236}">
                <a16:creationId xmlns:a16="http://schemas.microsoft.com/office/drawing/2014/main" id="{50C15B75-150C-22F5-7DE2-ABA9A4DD214C}"/>
              </a:ext>
            </a:extLst>
          </p:cNvPr>
          <p:cNvCxnSpPr>
            <a:cxnSpLocks/>
          </p:cNvCxnSpPr>
          <p:nvPr/>
        </p:nvCxnSpPr>
        <p:spPr>
          <a:xfrm>
            <a:off x="8909659" y="3460264"/>
            <a:ext cx="1287349" cy="0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Gerader Verbinder 292">
            <a:extLst>
              <a:ext uri="{FF2B5EF4-FFF2-40B4-BE49-F238E27FC236}">
                <a16:creationId xmlns:a16="http://schemas.microsoft.com/office/drawing/2014/main" id="{FE975DDA-454A-CC76-1DA2-3752A077E052}"/>
              </a:ext>
            </a:extLst>
          </p:cNvPr>
          <p:cNvCxnSpPr>
            <a:cxnSpLocks/>
          </p:cNvCxnSpPr>
          <p:nvPr/>
        </p:nvCxnSpPr>
        <p:spPr>
          <a:xfrm flipV="1">
            <a:off x="10197008" y="3457024"/>
            <a:ext cx="0" cy="76750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Gerader Verbinder 294">
            <a:extLst>
              <a:ext uri="{FF2B5EF4-FFF2-40B4-BE49-F238E27FC236}">
                <a16:creationId xmlns:a16="http://schemas.microsoft.com/office/drawing/2014/main" id="{4512EB60-97B9-EE6F-A396-7C9D56108C95}"/>
              </a:ext>
            </a:extLst>
          </p:cNvPr>
          <p:cNvCxnSpPr>
            <a:cxnSpLocks/>
          </p:cNvCxnSpPr>
          <p:nvPr/>
        </p:nvCxnSpPr>
        <p:spPr>
          <a:xfrm flipV="1">
            <a:off x="10197008" y="3186924"/>
            <a:ext cx="0" cy="125312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Gerader Verbinder 295">
            <a:extLst>
              <a:ext uri="{FF2B5EF4-FFF2-40B4-BE49-F238E27FC236}">
                <a16:creationId xmlns:a16="http://schemas.microsoft.com/office/drawing/2014/main" id="{28DFE4CB-0341-D5BE-2E25-6B03C0628E2A}"/>
              </a:ext>
            </a:extLst>
          </p:cNvPr>
          <p:cNvCxnSpPr>
            <a:cxnSpLocks/>
            <a:stCxn id="54" idx="1"/>
          </p:cNvCxnSpPr>
          <p:nvPr/>
        </p:nvCxnSpPr>
        <p:spPr>
          <a:xfrm flipH="1">
            <a:off x="10197008" y="3533774"/>
            <a:ext cx="154912" cy="0"/>
          </a:xfrm>
          <a:prstGeom prst="line">
            <a:avLst/>
          </a:prstGeom>
          <a:ln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Gerader Verbinder 302">
            <a:extLst>
              <a:ext uri="{FF2B5EF4-FFF2-40B4-BE49-F238E27FC236}">
                <a16:creationId xmlns:a16="http://schemas.microsoft.com/office/drawing/2014/main" id="{849F1442-35EF-F101-80B7-33F4A81CAAC1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0197008" y="3186924"/>
            <a:ext cx="162878" cy="0"/>
          </a:xfrm>
          <a:prstGeom prst="line">
            <a:avLst/>
          </a:prstGeom>
          <a:ln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Gerader Verbinder 307">
            <a:extLst>
              <a:ext uri="{FF2B5EF4-FFF2-40B4-BE49-F238E27FC236}">
                <a16:creationId xmlns:a16="http://schemas.microsoft.com/office/drawing/2014/main" id="{B52CE88A-9EAD-1149-6B49-B643E76A6057}"/>
              </a:ext>
            </a:extLst>
          </p:cNvPr>
          <p:cNvCxnSpPr>
            <a:cxnSpLocks/>
          </p:cNvCxnSpPr>
          <p:nvPr/>
        </p:nvCxnSpPr>
        <p:spPr>
          <a:xfrm flipH="1">
            <a:off x="529261" y="4075903"/>
            <a:ext cx="188663" cy="0"/>
          </a:xfrm>
          <a:prstGeom prst="line">
            <a:avLst/>
          </a:prstGeom>
          <a:ln>
            <a:solidFill>
              <a:srgbClr val="00B0F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Gerader Verbinder 308">
            <a:extLst>
              <a:ext uri="{FF2B5EF4-FFF2-40B4-BE49-F238E27FC236}">
                <a16:creationId xmlns:a16="http://schemas.microsoft.com/office/drawing/2014/main" id="{CE78A409-4C04-56A2-BDE5-12718B590964}"/>
              </a:ext>
            </a:extLst>
          </p:cNvPr>
          <p:cNvCxnSpPr>
            <a:cxnSpLocks/>
          </p:cNvCxnSpPr>
          <p:nvPr/>
        </p:nvCxnSpPr>
        <p:spPr>
          <a:xfrm flipH="1">
            <a:off x="371109" y="3898751"/>
            <a:ext cx="346815" cy="0"/>
          </a:xfrm>
          <a:prstGeom prst="line">
            <a:avLst/>
          </a:prstGeom>
          <a:ln>
            <a:solidFill>
              <a:srgbClr val="00B0F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Gerader Verbinder 310">
            <a:extLst>
              <a:ext uri="{FF2B5EF4-FFF2-40B4-BE49-F238E27FC236}">
                <a16:creationId xmlns:a16="http://schemas.microsoft.com/office/drawing/2014/main" id="{6AE4CDBE-22DF-A3F2-6112-839C6FCDBA1B}"/>
              </a:ext>
            </a:extLst>
          </p:cNvPr>
          <p:cNvCxnSpPr>
            <a:cxnSpLocks/>
          </p:cNvCxnSpPr>
          <p:nvPr/>
        </p:nvCxnSpPr>
        <p:spPr>
          <a:xfrm flipH="1">
            <a:off x="237759" y="3986297"/>
            <a:ext cx="480165" cy="0"/>
          </a:xfrm>
          <a:prstGeom prst="line">
            <a:avLst/>
          </a:prstGeom>
          <a:ln>
            <a:solidFill>
              <a:srgbClr val="00B0F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Gerader Verbinder 311">
            <a:extLst>
              <a:ext uri="{FF2B5EF4-FFF2-40B4-BE49-F238E27FC236}">
                <a16:creationId xmlns:a16="http://schemas.microsoft.com/office/drawing/2014/main" id="{02D7FC1E-3699-2AF2-0C30-EB23E21236CC}"/>
              </a:ext>
            </a:extLst>
          </p:cNvPr>
          <p:cNvCxnSpPr>
            <a:cxnSpLocks/>
          </p:cNvCxnSpPr>
          <p:nvPr/>
        </p:nvCxnSpPr>
        <p:spPr>
          <a:xfrm flipH="1" flipV="1">
            <a:off x="539605" y="5326853"/>
            <a:ext cx="10577440" cy="19619"/>
          </a:xfrm>
          <a:prstGeom prst="line">
            <a:avLst/>
          </a:prstGeom>
          <a:ln>
            <a:solidFill>
              <a:srgbClr val="00B0F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Gerader Verbinder 314">
            <a:extLst>
              <a:ext uri="{FF2B5EF4-FFF2-40B4-BE49-F238E27FC236}">
                <a16:creationId xmlns:a16="http://schemas.microsoft.com/office/drawing/2014/main" id="{7EF16667-B7A3-CB4D-A558-703C2DF64589}"/>
              </a:ext>
            </a:extLst>
          </p:cNvPr>
          <p:cNvCxnSpPr>
            <a:cxnSpLocks/>
          </p:cNvCxnSpPr>
          <p:nvPr/>
        </p:nvCxnSpPr>
        <p:spPr>
          <a:xfrm flipH="1" flipV="1">
            <a:off x="529261" y="4080936"/>
            <a:ext cx="10344" cy="1245917"/>
          </a:xfrm>
          <a:prstGeom prst="line">
            <a:avLst/>
          </a:prstGeom>
          <a:ln>
            <a:solidFill>
              <a:srgbClr val="00B0F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Gerader Verbinder 322">
            <a:extLst>
              <a:ext uri="{FF2B5EF4-FFF2-40B4-BE49-F238E27FC236}">
                <a16:creationId xmlns:a16="http://schemas.microsoft.com/office/drawing/2014/main" id="{CD891AE6-0097-1DAA-E9A5-B84410B77ECF}"/>
              </a:ext>
            </a:extLst>
          </p:cNvPr>
          <p:cNvCxnSpPr>
            <a:cxnSpLocks/>
          </p:cNvCxnSpPr>
          <p:nvPr/>
        </p:nvCxnSpPr>
        <p:spPr>
          <a:xfrm flipH="1">
            <a:off x="529260" y="3798933"/>
            <a:ext cx="188663" cy="0"/>
          </a:xfrm>
          <a:prstGeom prst="line">
            <a:avLst/>
          </a:prstGeom>
          <a:ln>
            <a:solidFill>
              <a:srgbClr val="00B0F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Gerader Verbinder 323">
            <a:extLst>
              <a:ext uri="{FF2B5EF4-FFF2-40B4-BE49-F238E27FC236}">
                <a16:creationId xmlns:a16="http://schemas.microsoft.com/office/drawing/2014/main" id="{2CDFE040-38A5-13C5-0685-EEB31C603301}"/>
              </a:ext>
            </a:extLst>
          </p:cNvPr>
          <p:cNvCxnSpPr>
            <a:cxnSpLocks/>
          </p:cNvCxnSpPr>
          <p:nvPr/>
        </p:nvCxnSpPr>
        <p:spPr>
          <a:xfrm flipH="1" flipV="1">
            <a:off x="502756" y="964167"/>
            <a:ext cx="30769" cy="2834766"/>
          </a:xfrm>
          <a:prstGeom prst="line">
            <a:avLst/>
          </a:prstGeom>
          <a:ln>
            <a:solidFill>
              <a:srgbClr val="00B0F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Gerader Verbinder 331">
            <a:extLst>
              <a:ext uri="{FF2B5EF4-FFF2-40B4-BE49-F238E27FC236}">
                <a16:creationId xmlns:a16="http://schemas.microsoft.com/office/drawing/2014/main" id="{205BFBC9-AB7E-9F2C-A5EE-E402B1B1B87B}"/>
              </a:ext>
            </a:extLst>
          </p:cNvPr>
          <p:cNvCxnSpPr>
            <a:cxnSpLocks/>
          </p:cNvCxnSpPr>
          <p:nvPr/>
        </p:nvCxnSpPr>
        <p:spPr>
          <a:xfrm flipH="1">
            <a:off x="502756" y="972437"/>
            <a:ext cx="2376643" cy="3186"/>
          </a:xfrm>
          <a:prstGeom prst="line">
            <a:avLst/>
          </a:prstGeom>
          <a:ln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Gerader Verbinder 335">
            <a:extLst>
              <a:ext uri="{FF2B5EF4-FFF2-40B4-BE49-F238E27FC236}">
                <a16:creationId xmlns:a16="http://schemas.microsoft.com/office/drawing/2014/main" id="{D6DE5F62-9948-162C-7150-74BFF94DDEC0}"/>
              </a:ext>
            </a:extLst>
          </p:cNvPr>
          <p:cNvCxnSpPr>
            <a:cxnSpLocks/>
          </p:cNvCxnSpPr>
          <p:nvPr/>
        </p:nvCxnSpPr>
        <p:spPr>
          <a:xfrm flipH="1">
            <a:off x="357308" y="515157"/>
            <a:ext cx="5738692" cy="10749"/>
          </a:xfrm>
          <a:prstGeom prst="line">
            <a:avLst/>
          </a:prstGeom>
          <a:ln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Gerader Verbinder 337">
            <a:extLst>
              <a:ext uri="{FF2B5EF4-FFF2-40B4-BE49-F238E27FC236}">
                <a16:creationId xmlns:a16="http://schemas.microsoft.com/office/drawing/2014/main" id="{F3338476-EE23-2E25-AC99-5AB6E4AEEA90}"/>
              </a:ext>
            </a:extLst>
          </p:cNvPr>
          <p:cNvCxnSpPr>
            <a:cxnSpLocks/>
          </p:cNvCxnSpPr>
          <p:nvPr/>
        </p:nvCxnSpPr>
        <p:spPr>
          <a:xfrm flipH="1">
            <a:off x="221558" y="357826"/>
            <a:ext cx="8838728" cy="19475"/>
          </a:xfrm>
          <a:prstGeom prst="line">
            <a:avLst/>
          </a:prstGeom>
          <a:ln>
            <a:solidFill>
              <a:srgbClr val="00B0F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Gerader Verbinder 339">
            <a:extLst>
              <a:ext uri="{FF2B5EF4-FFF2-40B4-BE49-F238E27FC236}">
                <a16:creationId xmlns:a16="http://schemas.microsoft.com/office/drawing/2014/main" id="{2239699F-4B7A-FC02-232B-8AACE2DC4D6C}"/>
              </a:ext>
            </a:extLst>
          </p:cNvPr>
          <p:cNvCxnSpPr>
            <a:cxnSpLocks/>
          </p:cNvCxnSpPr>
          <p:nvPr/>
        </p:nvCxnSpPr>
        <p:spPr>
          <a:xfrm flipH="1" flipV="1">
            <a:off x="6090742" y="510758"/>
            <a:ext cx="1" cy="185007"/>
          </a:xfrm>
          <a:prstGeom prst="line">
            <a:avLst/>
          </a:prstGeom>
          <a:ln>
            <a:solidFill>
              <a:srgbClr val="00B0F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Gerader Verbinder 343">
            <a:extLst>
              <a:ext uri="{FF2B5EF4-FFF2-40B4-BE49-F238E27FC236}">
                <a16:creationId xmlns:a16="http://schemas.microsoft.com/office/drawing/2014/main" id="{342DC4F6-4B45-D13A-86CD-63AC322ED6B9}"/>
              </a:ext>
            </a:extLst>
          </p:cNvPr>
          <p:cNvCxnSpPr>
            <a:cxnSpLocks/>
          </p:cNvCxnSpPr>
          <p:nvPr/>
        </p:nvCxnSpPr>
        <p:spPr>
          <a:xfrm flipV="1">
            <a:off x="9060286" y="346074"/>
            <a:ext cx="0" cy="342850"/>
          </a:xfrm>
          <a:prstGeom prst="line">
            <a:avLst/>
          </a:prstGeom>
          <a:ln>
            <a:solidFill>
              <a:srgbClr val="00B0F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Gerader Verbinder 346">
            <a:extLst>
              <a:ext uri="{FF2B5EF4-FFF2-40B4-BE49-F238E27FC236}">
                <a16:creationId xmlns:a16="http://schemas.microsoft.com/office/drawing/2014/main" id="{1EA5D165-8413-40A5-658A-A46622432A07}"/>
              </a:ext>
            </a:extLst>
          </p:cNvPr>
          <p:cNvCxnSpPr>
            <a:cxnSpLocks/>
          </p:cNvCxnSpPr>
          <p:nvPr/>
        </p:nvCxnSpPr>
        <p:spPr>
          <a:xfrm flipH="1" flipV="1">
            <a:off x="357081" y="525906"/>
            <a:ext cx="14028" cy="3365753"/>
          </a:xfrm>
          <a:prstGeom prst="line">
            <a:avLst/>
          </a:prstGeom>
          <a:ln>
            <a:solidFill>
              <a:srgbClr val="00B0F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Gerader Verbinder 348">
            <a:extLst>
              <a:ext uri="{FF2B5EF4-FFF2-40B4-BE49-F238E27FC236}">
                <a16:creationId xmlns:a16="http://schemas.microsoft.com/office/drawing/2014/main" id="{B4820B95-8164-DF0A-A092-1CB02F2D119E}"/>
              </a:ext>
            </a:extLst>
          </p:cNvPr>
          <p:cNvCxnSpPr>
            <a:cxnSpLocks/>
          </p:cNvCxnSpPr>
          <p:nvPr/>
        </p:nvCxnSpPr>
        <p:spPr>
          <a:xfrm flipH="1" flipV="1">
            <a:off x="211860" y="377301"/>
            <a:ext cx="25899" cy="3608996"/>
          </a:xfrm>
          <a:prstGeom prst="line">
            <a:avLst/>
          </a:prstGeom>
          <a:ln>
            <a:solidFill>
              <a:srgbClr val="00B0F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Gerader Verbinder 356">
            <a:extLst>
              <a:ext uri="{FF2B5EF4-FFF2-40B4-BE49-F238E27FC236}">
                <a16:creationId xmlns:a16="http://schemas.microsoft.com/office/drawing/2014/main" id="{BEDB8389-F6FD-3C7B-AB1F-5EAC17D4A42D}"/>
              </a:ext>
            </a:extLst>
          </p:cNvPr>
          <p:cNvCxnSpPr>
            <a:cxnSpLocks/>
          </p:cNvCxnSpPr>
          <p:nvPr/>
        </p:nvCxnSpPr>
        <p:spPr>
          <a:xfrm flipV="1">
            <a:off x="11117045" y="3405559"/>
            <a:ext cx="0" cy="1940913"/>
          </a:xfrm>
          <a:prstGeom prst="line">
            <a:avLst/>
          </a:prstGeom>
          <a:ln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F813DE50-D3CE-4934-ABEF-BA4D73B00002}"/>
              </a:ext>
            </a:extLst>
          </p:cNvPr>
          <p:cNvCxnSpPr>
            <a:cxnSpLocks/>
          </p:cNvCxnSpPr>
          <p:nvPr/>
        </p:nvCxnSpPr>
        <p:spPr>
          <a:xfrm flipV="1">
            <a:off x="6908789" y="1954703"/>
            <a:ext cx="0" cy="554396"/>
          </a:xfrm>
          <a:prstGeom prst="line">
            <a:avLst/>
          </a:prstGeom>
          <a:ln>
            <a:solidFill>
              <a:schemeClr val="accent6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19C10FE4-A082-4BFC-81DC-5C7AD48E2904}"/>
              </a:ext>
            </a:extLst>
          </p:cNvPr>
          <p:cNvCxnSpPr>
            <a:cxnSpLocks/>
          </p:cNvCxnSpPr>
          <p:nvPr/>
        </p:nvCxnSpPr>
        <p:spPr>
          <a:xfrm flipV="1">
            <a:off x="6755696" y="2174098"/>
            <a:ext cx="0" cy="335001"/>
          </a:xfrm>
          <a:prstGeom prst="line">
            <a:avLst/>
          </a:prstGeom>
          <a:ln>
            <a:solidFill>
              <a:schemeClr val="accent6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r Verbinder 116">
            <a:extLst>
              <a:ext uri="{FF2B5EF4-FFF2-40B4-BE49-F238E27FC236}">
                <a16:creationId xmlns:a16="http://schemas.microsoft.com/office/drawing/2014/main" id="{E8476A55-E032-4DF0-A6A6-BE68A60E0300}"/>
              </a:ext>
            </a:extLst>
          </p:cNvPr>
          <p:cNvCxnSpPr>
            <a:cxnSpLocks/>
          </p:cNvCxnSpPr>
          <p:nvPr/>
        </p:nvCxnSpPr>
        <p:spPr>
          <a:xfrm flipH="1" flipV="1">
            <a:off x="6239290" y="1948418"/>
            <a:ext cx="668376" cy="5087"/>
          </a:xfrm>
          <a:prstGeom prst="line">
            <a:avLst/>
          </a:prstGeom>
          <a:ln>
            <a:solidFill>
              <a:schemeClr val="accent6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r Verbinder 117">
            <a:extLst>
              <a:ext uri="{FF2B5EF4-FFF2-40B4-BE49-F238E27FC236}">
                <a16:creationId xmlns:a16="http://schemas.microsoft.com/office/drawing/2014/main" id="{0040EAEE-0217-43F3-B627-0D95764FAD91}"/>
              </a:ext>
            </a:extLst>
          </p:cNvPr>
          <p:cNvCxnSpPr>
            <a:cxnSpLocks/>
          </p:cNvCxnSpPr>
          <p:nvPr/>
        </p:nvCxnSpPr>
        <p:spPr>
          <a:xfrm flipH="1">
            <a:off x="5882720" y="2171611"/>
            <a:ext cx="875209" cy="1424"/>
          </a:xfrm>
          <a:prstGeom prst="line">
            <a:avLst/>
          </a:prstGeom>
          <a:ln>
            <a:solidFill>
              <a:schemeClr val="accent6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94A47FCB-9B56-4E04-AC62-8A771FEFF87F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5882721" y="1752051"/>
            <a:ext cx="0" cy="419560"/>
          </a:xfrm>
          <a:prstGeom prst="line">
            <a:avLst/>
          </a:prstGeom>
          <a:ln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57FB7E3E-2EA3-48C0-9D13-13565B41DC83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241817" y="1770462"/>
            <a:ext cx="0" cy="172996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0517A6D8-0FCA-4D06-9FE3-F323FFC7685F}"/>
              </a:ext>
            </a:extLst>
          </p:cNvPr>
          <p:cNvCxnSpPr>
            <a:cxnSpLocks/>
          </p:cNvCxnSpPr>
          <p:nvPr/>
        </p:nvCxnSpPr>
        <p:spPr>
          <a:xfrm flipV="1">
            <a:off x="7919634" y="255372"/>
            <a:ext cx="232475" cy="270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5517B19-17BB-427B-8012-5FA0F849D675}"/>
              </a:ext>
            </a:extLst>
          </p:cNvPr>
          <p:cNvSpPr txBox="1"/>
          <p:nvPr/>
        </p:nvSpPr>
        <p:spPr>
          <a:xfrm>
            <a:off x="7571323" y="502502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 Leitungen</a:t>
            </a:r>
          </a:p>
          <a:p>
            <a:r>
              <a:rPr lang="de-DE" sz="900" dirty="0"/>
              <a:t>Grün E</a:t>
            </a:r>
          </a:p>
          <a:p>
            <a:r>
              <a:rPr lang="de-DE" sz="900" dirty="0"/>
              <a:t>Rot A</a:t>
            </a:r>
          </a:p>
          <a:p>
            <a:r>
              <a:rPr lang="de-DE" sz="900" dirty="0"/>
              <a:t>Blau N</a:t>
            </a:r>
          </a:p>
        </p:txBody>
      </p:sp>
    </p:spTree>
    <p:extLst>
      <p:ext uri="{BB962C8B-B14F-4D97-AF65-F5344CB8AC3E}">
        <p14:creationId xmlns:p14="http://schemas.microsoft.com/office/powerpoint/2010/main" val="227738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066D861-FB98-4247-A1AE-C68606C7865C}"/>
              </a:ext>
            </a:extLst>
          </p:cNvPr>
          <p:cNvSpPr txBox="1"/>
          <p:nvPr/>
        </p:nvSpPr>
        <p:spPr>
          <a:xfrm>
            <a:off x="978408" y="713232"/>
            <a:ext cx="53492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Station 1: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Warenträgererkennung -20B1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Stau -20B2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Zähler – 20B4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Lichtschranke -20B3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Stopper -20B5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ASI-Slave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Station 2: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Warenträgererkennung -30B1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Stau -30B2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Zähler -30B4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Lichtschranke -30B3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Stopper – 30B5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ASI-Slave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Station 3: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Warenträgererkennung -60B1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Stau -60B2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Zähler -60B4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Lichtschranke -60B3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Stopper -60B5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ASI-Slave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54187B5-3872-4B0E-AA41-D43228A82D7C}"/>
              </a:ext>
            </a:extLst>
          </p:cNvPr>
          <p:cNvSpPr txBox="1"/>
          <p:nvPr/>
        </p:nvSpPr>
        <p:spPr>
          <a:xfrm flipH="1">
            <a:off x="6327648" y="713232"/>
            <a:ext cx="4608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Station 4: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Warenträgererkennung -10B1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Stau -10B2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Zähler -10B4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Lichtschranke -10B3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Stopper -10B5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ASI-Slave</a:t>
            </a:r>
          </a:p>
        </p:txBody>
      </p:sp>
    </p:spTree>
    <p:extLst>
      <p:ext uri="{BB962C8B-B14F-4D97-AF65-F5344CB8AC3E}">
        <p14:creationId xmlns:p14="http://schemas.microsoft.com/office/powerpoint/2010/main" val="93511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Breitbild</PresentationFormat>
  <Paragraphs>51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Technischer Systementwurf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Technischer Systementwurf</dc:title>
  <dc:creator>Laura Fricke</dc:creator>
  <cp:lastModifiedBy>HSHL-User</cp:lastModifiedBy>
  <cp:revision>5</cp:revision>
  <dcterms:created xsi:type="dcterms:W3CDTF">2022-10-11T07:15:49Z</dcterms:created>
  <dcterms:modified xsi:type="dcterms:W3CDTF">2022-10-20T09:27:20Z</dcterms:modified>
</cp:coreProperties>
</file>