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4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35BCD3-8131-4196-A64E-5CC47F3C71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09F200A-7C12-4D11-AF7B-02C48A2D7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C84A19-6928-4E3C-AE31-AB962565B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611D869-9A0D-4533-A94E-377E0CAB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7CA957-D75D-4772-9849-C3B0F5C0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44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08251F-CF24-4816-A89B-325B8E57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FAFAB4-EE4C-4343-A30A-05CFE7D7E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252FEA-A3C9-4BAB-91AB-EDDA5ED8D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C49331-E471-4D9D-BC34-25D1E449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2BB308-D1CE-4D22-86E7-5BF9614C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396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AD6D7F0-D100-495B-B949-1CA33BA33C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CC46A13-1D7E-4D22-953F-094EE806EB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94A4A4-BE4A-4BF6-8210-075D240C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FDBB28-7B02-4692-9183-801F49FAE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F1FF00-B7EF-453E-BE0B-8D975D93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02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076A4F-3C63-4AA1-BE1F-5F6D224A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231D062-C9F4-415B-BDD4-F051C2BC4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FD1D64-C7CA-47E4-972E-C05372BAF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D5FE1F6-109C-469C-98E2-8EDFAA2D5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EDCC0E-0D39-43FA-8F9F-63D2E68F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702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E86C6-1BDC-4DBE-934B-BA53BD610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B5E1BA2-3226-4DF2-A6D9-ECF2B68B4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1ACB31-19A4-4041-A782-7F7FAE577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4B4AC9-55DD-4A20-A958-3A944CFE1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472135-4D4B-4484-9F78-0FAF50BF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7429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22087B-5AF7-4A2B-A17D-2B71EE7A0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445E09-D608-4763-9439-F138CE2C1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2C93D7-8963-4C6B-B45D-9E5B20F95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70881C0-2D47-422E-A54D-CBFABE310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337FEC-3A7F-4AF0-A554-EA55760AF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B86D98-079D-4396-810D-1B9223B4F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388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DE0F49-40F2-46CB-9291-19635BA97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7F5325-467E-4D18-8294-E964DAB7C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B2DEF4-F0DF-40B2-8D6B-57FB89CFA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4166E52-CDD9-47C8-BE3C-C22832477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AB21122-6D25-4721-ADEC-C576708F47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3770956-F68B-4E7F-B7A0-C318FABAB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E3EB606-B447-4FAD-9D78-35147DB59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79AEF8E-B678-4797-BC67-BCBD113A7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6913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C2282C-0010-40ED-8959-47FCBBBAE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58ECD0-ADC3-44CA-9CC2-D3FFD40F5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D00BB9-C02F-478C-B401-CE8AC5A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A7FE64-58B6-40DA-A8C0-4F5AFEACA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1003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EB571F-E832-45C4-90F1-432DE841A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6B8329A-B68E-4C1F-97F0-F154E176C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8C493A6-274D-4031-ADE6-1F94C8384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766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2D91D5-8D36-4D57-82A5-FB8CB2A25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9064F3A-E680-41DF-9BBF-3F01F582B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4BA5012-F432-4B31-9A4C-3FCFB2ED8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ABF9934-493F-49F9-BF0F-A9E0B897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ABCAA1C-0354-4948-8FA0-1C248316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DE7889-60DC-468E-8341-8621BBEB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359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C106C-CFA9-44E5-BFEE-0330A98B2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DE66A1F-3CB9-478A-B94E-E27563F83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8A146C-C986-4DD6-A9A7-A9BECAFDC8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1A545F-AB0F-4F6E-8440-7E4A015E4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00D1B40-2A5F-4766-BE3E-2611E6955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937B07D-B871-495C-A854-BAF1641B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146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06FAFBF-7E3B-43E3-91FE-C0994F718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71BE2D6-7240-4CDB-8928-D87EF61D0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040852-910D-4B32-855B-0007D8B2D0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785BA-3CD7-440F-8FF1-D87F46621890}" type="datetimeFigureOut">
              <a:rPr lang="de-DE" smtClean="0"/>
              <a:t>24.10.2024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87A390-ECBE-4A71-A460-753A0F784F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576C07-63BE-4C27-A7FF-0329B35E62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A814B-00E4-45D1-9CB2-F011B6B2B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326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Laptop">
            <a:extLst>
              <a:ext uri="{FF2B5EF4-FFF2-40B4-BE49-F238E27FC236}">
                <a16:creationId xmlns:a16="http://schemas.microsoft.com/office/drawing/2014/main" id="{774BFBF8-1673-08CB-12CF-DA77794D0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7065" y="-124926"/>
            <a:ext cx="1662723" cy="1662723"/>
          </a:xfrm>
          <a:prstGeom prst="rect">
            <a:avLst/>
          </a:prstGeom>
        </p:spPr>
      </p:pic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757968A8-D1FD-AE46-1135-C2BFC037E011}"/>
              </a:ext>
            </a:extLst>
          </p:cNvPr>
          <p:cNvSpPr/>
          <p:nvPr/>
        </p:nvSpPr>
        <p:spPr>
          <a:xfrm>
            <a:off x="2101" y="2348157"/>
            <a:ext cx="3110524" cy="18764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dirty="0"/>
              <a:t>Roboter – Mitsubishi Melfa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D48C7773-B03E-F9A5-AFE2-39F9769A808A}"/>
              </a:ext>
            </a:extLst>
          </p:cNvPr>
          <p:cNvSpPr/>
          <p:nvPr/>
        </p:nvSpPr>
        <p:spPr>
          <a:xfrm>
            <a:off x="131249" y="2772220"/>
            <a:ext cx="2782277" cy="13676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-Einschalten der -Verfahren </a:t>
            </a:r>
            <a:r>
              <a:rPr lang="de-DE" sz="1400" dirty="0" err="1"/>
              <a:t>entlHeißluftdüse</a:t>
            </a:r>
            <a:endParaRPr lang="de-DE" sz="1400" dirty="0"/>
          </a:p>
          <a:p>
            <a:pPr algn="ctr"/>
            <a:r>
              <a:rPr lang="de-DE" sz="1400" dirty="0"/>
              <a:t>-Führung der Heißluftdüse </a:t>
            </a:r>
          </a:p>
          <a:p>
            <a:pPr algn="ctr"/>
            <a:r>
              <a:rPr lang="de-DE" sz="1400" dirty="0" err="1"/>
              <a:t>ang</a:t>
            </a:r>
            <a:r>
              <a:rPr lang="de-DE" sz="1400" dirty="0"/>
              <a:t> der Bauteilkontur</a:t>
            </a:r>
          </a:p>
          <a:p>
            <a:pPr algn="ctr"/>
            <a:r>
              <a:rPr lang="de-DE" sz="1400" dirty="0"/>
              <a:t>-Rückführung der Heißluftdüse zum Ausschaltpunkt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F7641E08-4E61-A94E-DE6D-9C1EBAD82665}"/>
              </a:ext>
            </a:extLst>
          </p:cNvPr>
          <p:cNvSpPr/>
          <p:nvPr/>
        </p:nvSpPr>
        <p:spPr>
          <a:xfrm>
            <a:off x="3305907" y="4576398"/>
            <a:ext cx="2790093" cy="177165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r>
              <a:rPr lang="de-DE" dirty="0"/>
              <a:t>Heißluftstation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BDE01A92-31C3-84A9-6DCE-C02BBC95775B}"/>
              </a:ext>
            </a:extLst>
          </p:cNvPr>
          <p:cNvSpPr/>
          <p:nvPr/>
        </p:nvSpPr>
        <p:spPr>
          <a:xfrm>
            <a:off x="3486640" y="5085910"/>
            <a:ext cx="2446215" cy="111893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- Aufheizen des PLA-Materials bis zum Schmelzpunkt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EE6D23FA-C460-A069-0C13-591280DFD180}"/>
              </a:ext>
            </a:extLst>
          </p:cNvPr>
          <p:cNvSpPr/>
          <p:nvPr/>
        </p:nvSpPr>
        <p:spPr>
          <a:xfrm>
            <a:off x="5953551" y="2430417"/>
            <a:ext cx="1191847" cy="16627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I/O BOX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EB8B939D-73F2-F435-B2EA-B0D4C9513BB4}"/>
              </a:ext>
            </a:extLst>
          </p:cNvPr>
          <p:cNvSpPr/>
          <p:nvPr/>
        </p:nvSpPr>
        <p:spPr>
          <a:xfrm>
            <a:off x="5984936" y="2844901"/>
            <a:ext cx="1095802" cy="102477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In-/Output Modul</a:t>
            </a: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76A94C2A-2C08-F626-3F5B-066CBF201A04}"/>
              </a:ext>
            </a:extLst>
          </p:cNvPr>
          <p:cNvSpPr/>
          <p:nvPr/>
        </p:nvSpPr>
        <p:spPr>
          <a:xfrm>
            <a:off x="7604249" y="706436"/>
            <a:ext cx="1837838" cy="8833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r>
              <a:rPr lang="de-DE" sz="2400" dirty="0"/>
              <a:t>SPS</a:t>
            </a:r>
            <a:r>
              <a:rPr lang="de-DE" dirty="0"/>
              <a:t>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FD84886C-5023-A950-1DB0-4D7C2DCC9CBD}"/>
              </a:ext>
            </a:extLst>
          </p:cNvPr>
          <p:cNvSpPr/>
          <p:nvPr/>
        </p:nvSpPr>
        <p:spPr>
          <a:xfrm>
            <a:off x="9074393" y="2314575"/>
            <a:ext cx="3110524" cy="187642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Förderband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6CCD35A1-D4E3-AA08-7D0E-38CF4EC2921E}"/>
              </a:ext>
            </a:extLst>
          </p:cNvPr>
          <p:cNvSpPr/>
          <p:nvPr/>
        </p:nvSpPr>
        <p:spPr>
          <a:xfrm>
            <a:off x="9297132" y="2731841"/>
            <a:ext cx="2665046" cy="113792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  <a:r>
              <a:rPr lang="de-DE" sz="1400" dirty="0"/>
              <a:t>Transport der Warenträger zu den Stationen </a:t>
            </a:r>
          </a:p>
          <a:p>
            <a:pPr algn="ctr"/>
            <a:r>
              <a:rPr lang="de-DE" sz="1400" dirty="0"/>
              <a:t>-zeitlich richtige Positionierung der Warenträger an den Stationen</a:t>
            </a: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F44E2BA7-EE94-9D9E-9275-496A8BE2F141}"/>
              </a:ext>
            </a:extLst>
          </p:cNvPr>
          <p:cNvSpPr/>
          <p:nvPr/>
        </p:nvSpPr>
        <p:spPr>
          <a:xfrm>
            <a:off x="6810619" y="4576399"/>
            <a:ext cx="3249245" cy="177165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HSHL-Untersetzer 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A3930FCB-AD2D-16E6-FBB9-7DA98A6C6906}"/>
              </a:ext>
            </a:extLst>
          </p:cNvPr>
          <p:cNvSpPr/>
          <p:nvPr/>
        </p:nvSpPr>
        <p:spPr>
          <a:xfrm>
            <a:off x="6973762" y="5212533"/>
            <a:ext cx="2922957" cy="10134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-</a:t>
            </a:r>
            <a:r>
              <a:rPr lang="de-DE" sz="1400" dirty="0"/>
              <a:t>Einzelbauteile zur Parameterfindung </a:t>
            </a:r>
          </a:p>
          <a:p>
            <a:pPr algn="ctr"/>
            <a:r>
              <a:rPr lang="de-DE" sz="1400" dirty="0"/>
              <a:t>-Bauteile zur Testung des Aufbaues </a:t>
            </a:r>
          </a:p>
        </p:txBody>
      </p:sp>
      <p:cxnSp>
        <p:nvCxnSpPr>
          <p:cNvPr id="20" name="Verbinder: gewinkelt 19">
            <a:extLst>
              <a:ext uri="{FF2B5EF4-FFF2-40B4-BE49-F238E27FC236}">
                <a16:creationId xmlns:a16="http://schemas.microsoft.com/office/drawing/2014/main" id="{1C16C086-A86C-0ED0-E7AD-6DAAFAB406FE}"/>
              </a:ext>
            </a:extLst>
          </p:cNvPr>
          <p:cNvCxnSpPr>
            <a:cxnSpLocks/>
            <a:stCxn id="4" idx="3"/>
            <a:endCxn id="63" idx="1"/>
          </p:cNvCxnSpPr>
          <p:nvPr/>
        </p:nvCxnSpPr>
        <p:spPr>
          <a:xfrm>
            <a:off x="2019788" y="706436"/>
            <a:ext cx="627610" cy="567022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Verbinder: gewinkelt 23">
            <a:extLst>
              <a:ext uri="{FF2B5EF4-FFF2-40B4-BE49-F238E27FC236}">
                <a16:creationId xmlns:a16="http://schemas.microsoft.com/office/drawing/2014/main" id="{31C3F3F6-9E8D-181B-0BA7-FFEBC76EC450}"/>
              </a:ext>
            </a:extLst>
          </p:cNvPr>
          <p:cNvCxnSpPr>
            <a:cxnSpLocks/>
            <a:stCxn id="5" idx="2"/>
            <a:endCxn id="7" idx="1"/>
          </p:cNvCxnSpPr>
          <p:nvPr/>
        </p:nvCxnSpPr>
        <p:spPr>
          <a:xfrm rot="16200000" flipH="1">
            <a:off x="1812814" y="3969131"/>
            <a:ext cx="1237642" cy="1748544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8622AA0F-37D7-E64B-BD46-2F29D55A6B08}"/>
              </a:ext>
            </a:extLst>
          </p:cNvPr>
          <p:cNvCxnSpPr>
            <a:cxnSpLocks/>
            <a:stCxn id="7" idx="3"/>
            <a:endCxn id="14" idx="1"/>
          </p:cNvCxnSpPr>
          <p:nvPr/>
        </p:nvCxnSpPr>
        <p:spPr>
          <a:xfrm>
            <a:off x="6096000" y="5462224"/>
            <a:ext cx="714619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2CEFA93E-8402-6E25-457B-9C97096A3FB9}"/>
              </a:ext>
            </a:extLst>
          </p:cNvPr>
          <p:cNvCxnSpPr>
            <a:cxnSpLocks/>
          </p:cNvCxnSpPr>
          <p:nvPr/>
        </p:nvCxnSpPr>
        <p:spPr>
          <a:xfrm flipV="1">
            <a:off x="3104509" y="3232787"/>
            <a:ext cx="2840926" cy="3358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Verbinder: gewinkelt 34">
            <a:extLst>
              <a:ext uri="{FF2B5EF4-FFF2-40B4-BE49-F238E27FC236}">
                <a16:creationId xmlns:a16="http://schemas.microsoft.com/office/drawing/2014/main" id="{EAD99981-5A98-6212-110B-D9E6EF819BAD}"/>
              </a:ext>
            </a:extLst>
          </p:cNvPr>
          <p:cNvCxnSpPr>
            <a:cxnSpLocks/>
            <a:stCxn id="12" idx="2"/>
            <a:endCxn id="14" idx="0"/>
          </p:cNvCxnSpPr>
          <p:nvPr/>
        </p:nvCxnSpPr>
        <p:spPr>
          <a:xfrm rot="5400000">
            <a:off x="9339750" y="3286493"/>
            <a:ext cx="385399" cy="219441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Verbinder: gewinkelt 40">
            <a:extLst>
              <a:ext uri="{FF2B5EF4-FFF2-40B4-BE49-F238E27FC236}">
                <a16:creationId xmlns:a16="http://schemas.microsoft.com/office/drawing/2014/main" id="{886F1CAF-51EB-DFBE-F557-9F6C762F2762}"/>
              </a:ext>
            </a:extLst>
          </p:cNvPr>
          <p:cNvCxnSpPr>
            <a:cxnSpLocks/>
            <a:stCxn id="12" idx="0"/>
            <a:endCxn id="11" idx="2"/>
          </p:cNvCxnSpPr>
          <p:nvPr/>
        </p:nvCxnSpPr>
        <p:spPr>
          <a:xfrm rot="16200000" flipV="1">
            <a:off x="9214034" y="898953"/>
            <a:ext cx="724756" cy="2106487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Gerade Verbindung mit Pfeil 36">
            <a:extLst>
              <a:ext uri="{FF2B5EF4-FFF2-40B4-BE49-F238E27FC236}">
                <a16:creationId xmlns:a16="http://schemas.microsoft.com/office/drawing/2014/main" id="{9C8A11BC-DC2C-4A5F-A761-7300EDE3F481}"/>
              </a:ext>
            </a:extLst>
          </p:cNvPr>
          <p:cNvCxnSpPr>
            <a:cxnSpLocks/>
          </p:cNvCxnSpPr>
          <p:nvPr/>
        </p:nvCxnSpPr>
        <p:spPr>
          <a:xfrm>
            <a:off x="7176783" y="3201133"/>
            <a:ext cx="1895785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Rechteck: abgerundete Ecken 62">
            <a:extLst>
              <a:ext uri="{FF2B5EF4-FFF2-40B4-BE49-F238E27FC236}">
                <a16:creationId xmlns:a16="http://schemas.microsoft.com/office/drawing/2014/main" id="{0E156302-AE9C-40C0-BBEB-F47408CFA3C8}"/>
              </a:ext>
            </a:extLst>
          </p:cNvPr>
          <p:cNvSpPr/>
          <p:nvPr/>
        </p:nvSpPr>
        <p:spPr>
          <a:xfrm>
            <a:off x="2647398" y="652378"/>
            <a:ext cx="1317018" cy="124215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/>
              <a:t>Controller CR1-571</a:t>
            </a:r>
          </a:p>
          <a:p>
            <a:pPr algn="ctr"/>
            <a:endParaRPr lang="de-DE" dirty="0"/>
          </a:p>
          <a:p>
            <a:pPr algn="ctr"/>
            <a:endParaRPr lang="de-DE" dirty="0"/>
          </a:p>
        </p:txBody>
      </p:sp>
      <p:sp>
        <p:nvSpPr>
          <p:cNvPr id="64" name="Rechteck: abgerundete Ecken 63">
            <a:extLst>
              <a:ext uri="{FF2B5EF4-FFF2-40B4-BE49-F238E27FC236}">
                <a16:creationId xmlns:a16="http://schemas.microsoft.com/office/drawing/2014/main" id="{57992791-8778-496F-9EF1-1F9034440F40}"/>
              </a:ext>
            </a:extLst>
          </p:cNvPr>
          <p:cNvSpPr/>
          <p:nvPr/>
        </p:nvSpPr>
        <p:spPr>
          <a:xfrm>
            <a:off x="2766682" y="1293963"/>
            <a:ext cx="1078450" cy="52472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400" dirty="0"/>
              <a:t>Signalverarbeitung</a:t>
            </a:r>
          </a:p>
        </p:txBody>
      </p:sp>
      <p:cxnSp>
        <p:nvCxnSpPr>
          <p:cNvPr id="68" name="Gerade Verbindung mit Pfeil 67">
            <a:extLst>
              <a:ext uri="{FF2B5EF4-FFF2-40B4-BE49-F238E27FC236}">
                <a16:creationId xmlns:a16="http://schemas.microsoft.com/office/drawing/2014/main" id="{95E70975-4C72-4CF0-8A9C-196331E44FF0}"/>
              </a:ext>
            </a:extLst>
          </p:cNvPr>
          <p:cNvCxnSpPr>
            <a:cxnSpLocks/>
          </p:cNvCxnSpPr>
          <p:nvPr/>
        </p:nvCxnSpPr>
        <p:spPr>
          <a:xfrm flipH="1">
            <a:off x="1557363" y="1902419"/>
            <a:ext cx="1748544" cy="45362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Gerade Verbindung mit Pfeil 73">
            <a:extLst>
              <a:ext uri="{FF2B5EF4-FFF2-40B4-BE49-F238E27FC236}">
                <a16:creationId xmlns:a16="http://schemas.microsoft.com/office/drawing/2014/main" id="{21A2239C-D681-486A-A6E6-245BBAFADEBA}"/>
              </a:ext>
            </a:extLst>
          </p:cNvPr>
          <p:cNvCxnSpPr>
            <a:cxnSpLocks/>
            <a:stCxn id="63" idx="3"/>
            <a:endCxn id="9" idx="0"/>
          </p:cNvCxnSpPr>
          <p:nvPr/>
        </p:nvCxnSpPr>
        <p:spPr>
          <a:xfrm>
            <a:off x="3964416" y="1273458"/>
            <a:ext cx="2585059" cy="115695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318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Breitbild</PresentationFormat>
  <Paragraphs>45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HSHL-User</dc:creator>
  <cp:lastModifiedBy>HSHL-User</cp:lastModifiedBy>
  <cp:revision>11</cp:revision>
  <dcterms:created xsi:type="dcterms:W3CDTF">2023-10-24T14:17:50Z</dcterms:created>
  <dcterms:modified xsi:type="dcterms:W3CDTF">2024-10-24T09:21:32Z</dcterms:modified>
</cp:coreProperties>
</file>