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864006" y="1438822"/>
            <a:ext cx="10027215" cy="1470025"/>
          </a:xfrm>
        </p:spPr>
        <p:txBody>
          <a:bodyPr>
            <a:noAutofit/>
          </a:bodyPr>
          <a:lstStyle>
            <a:lvl1pPr algn="l">
              <a:defRPr sz="3733" b="1" i="0"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864006" y="3176700"/>
            <a:ext cx="10027215" cy="2254848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tx1"/>
                </a:solidFill>
                <a:latin typeface="Source Sans Pro"/>
                <a:cs typeface="Source Sans Pro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4000" y="6492817"/>
            <a:ext cx="2844800" cy="11195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33" b="0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fld id="{880611B3-0FE5-4415-99BE-E288B01FBB13}" type="datetime1">
              <a:rPr lang="de-DE" smtClean="0"/>
              <a:t>20.01.2022</a:t>
            </a:fld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531199" y="6493481"/>
            <a:ext cx="2844800" cy="11129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33" b="1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fld id="{8CE8A74F-9779-4889-9AC6-C12052684E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3" y="6493481"/>
            <a:ext cx="4114800" cy="11129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933" b="0" i="0"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de-DE"/>
              <a:t>Haris Adrovic, Maik Spinnrath, Franziska Troja</a:t>
            </a:r>
          </a:p>
        </p:txBody>
      </p:sp>
    </p:spTree>
    <p:extLst>
      <p:ext uri="{BB962C8B-B14F-4D97-AF65-F5344CB8AC3E}">
        <p14:creationId xmlns:p14="http://schemas.microsoft.com/office/powerpoint/2010/main" val="338167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64005" y="745651"/>
            <a:ext cx="10233911" cy="908227"/>
          </a:xfrm>
        </p:spPr>
        <p:txBody>
          <a:bodyPr>
            <a:noAutofit/>
          </a:bodyPr>
          <a:lstStyle>
            <a:lvl1pPr>
              <a:defRPr sz="3733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864005" y="1796820"/>
            <a:ext cx="10233911" cy="4329353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4000" y="6492817"/>
            <a:ext cx="2844800" cy="11195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33" b="0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fld id="{0868E8F1-4F83-469D-AF40-A59B7377FE39}" type="datetime1">
              <a:rPr lang="de-DE" smtClean="0"/>
              <a:t>20.01.2022</a:t>
            </a:fld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531199" y="6493481"/>
            <a:ext cx="2844800" cy="11129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33" b="1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fld id="{8CE8A74F-9779-4889-9AC6-C12052684E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3" y="6309320"/>
            <a:ext cx="4114800" cy="4796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933" b="0" i="0"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de-DE"/>
              <a:t>Haris Adrovic, Maik Spinnrath, Franziska Troja</a:t>
            </a:r>
          </a:p>
        </p:txBody>
      </p:sp>
    </p:spTree>
    <p:extLst>
      <p:ext uri="{BB962C8B-B14F-4D97-AF65-F5344CB8AC3E}">
        <p14:creationId xmlns:p14="http://schemas.microsoft.com/office/powerpoint/2010/main" val="137125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963085" y="4406905"/>
            <a:ext cx="10363200" cy="1362075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75A479D-AEBD-4B51-9B7C-EDE02727A23C}" type="datetime1">
              <a:rPr lang="de-DE" smtClean="0"/>
              <a:t>20.01.2022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E8A74F-9779-4889-9AC6-C12052684E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70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64004" y="2020711"/>
            <a:ext cx="5130401" cy="4105453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97602" y="2020711"/>
            <a:ext cx="4900309" cy="4105453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B0F86D-C69E-41B3-A466-3136CB4C1D7B}" type="datetime1">
              <a:rPr lang="de-DE" smtClean="0"/>
              <a:t>20.01.2022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E8A74F-9779-4889-9AC6-C12052684E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3" y="6493481"/>
            <a:ext cx="4114800" cy="11129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933" b="0" i="0"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de-DE"/>
              <a:t>Haris Adrovic, Maik Spinnrath, Franziska Troja</a:t>
            </a:r>
          </a:p>
        </p:txBody>
      </p:sp>
    </p:spTree>
    <p:extLst>
      <p:ext uri="{BB962C8B-B14F-4D97-AF65-F5344CB8AC3E}">
        <p14:creationId xmlns:p14="http://schemas.microsoft.com/office/powerpoint/2010/main" val="381812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6B26725-9226-4CA9-834A-2B23D7147E72}" type="datetime1">
              <a:rPr lang="de-DE" smtClean="0"/>
              <a:t>20.01.2022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E8A74F-9779-4889-9AC6-C12052684E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3" y="6493481"/>
            <a:ext cx="4114800" cy="11129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933" b="0" i="0"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de-DE"/>
              <a:t>Haris Adrovic, Maik Spinnrath, Franziska Troja</a:t>
            </a:r>
          </a:p>
        </p:txBody>
      </p:sp>
    </p:spTree>
    <p:extLst>
      <p:ext uri="{BB962C8B-B14F-4D97-AF65-F5344CB8AC3E}">
        <p14:creationId xmlns:p14="http://schemas.microsoft.com/office/powerpoint/2010/main" val="11475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9A1EDD-E3F6-4CC1-9D0C-85F961301829}" type="datetime1">
              <a:rPr lang="de-DE" smtClean="0"/>
              <a:t>20.01.2022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E8A74F-9779-4889-9AC6-C12052684E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3" y="6493481"/>
            <a:ext cx="4114800" cy="11129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933" b="0" i="0"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de-DE"/>
              <a:t>Haris Adrovic, Maik Spinnrath, Franziska Troja</a:t>
            </a:r>
          </a:p>
        </p:txBody>
      </p:sp>
    </p:spTree>
    <p:extLst>
      <p:ext uri="{BB962C8B-B14F-4D97-AF65-F5344CB8AC3E}">
        <p14:creationId xmlns:p14="http://schemas.microsoft.com/office/powerpoint/2010/main" val="172754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Beschrift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09613" y="699912"/>
            <a:ext cx="4011084" cy="735189"/>
          </a:xfrm>
        </p:spPr>
        <p:txBody>
          <a:bodyPr anchor="b"/>
          <a:lstStyle>
            <a:lvl1pPr algn="l">
              <a:defRPr sz="2667" b="1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766732" y="699918"/>
            <a:ext cx="6499579" cy="542625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09613" y="1580444"/>
            <a:ext cx="4011084" cy="4545720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5A9F7F4-41DD-4DE5-B1E2-EF5CB9AF04F8}" type="datetime1">
              <a:rPr lang="de-DE" smtClean="0"/>
              <a:t>20.01.2022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E8A74F-9779-4889-9AC6-C12052684E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3" y="6493481"/>
            <a:ext cx="4114800" cy="11129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933" b="0" i="0"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de-DE"/>
              <a:t>Haris Adrovic, Maik Spinnrath, Franziska Troja</a:t>
            </a:r>
          </a:p>
        </p:txBody>
      </p:sp>
    </p:spTree>
    <p:extLst>
      <p:ext uri="{BB962C8B-B14F-4D97-AF65-F5344CB8AC3E}">
        <p14:creationId xmlns:p14="http://schemas.microsoft.com/office/powerpoint/2010/main" val="344974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auto">
          <a:xfrm>
            <a:off x="0" y="648000"/>
            <a:ext cx="11376000" cy="56700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64005" y="745651"/>
            <a:ext cx="1023391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64005" y="2021189"/>
            <a:ext cx="10233911" cy="4104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4000" y="6492817"/>
            <a:ext cx="2844800" cy="11195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de-DE" sz="933" b="0" i="0"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fld id="{8D24B728-B5E0-41BA-BA7E-2B25E9872037}" type="datetime1">
              <a:rPr lang="de-DE" smtClean="0"/>
              <a:t>20.01.2022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531199" y="6493481"/>
            <a:ext cx="2844800" cy="11129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33" b="1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fld id="{8CE8A74F-9779-4889-9AC6-C12052684E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3" y="6493481"/>
            <a:ext cx="4114800" cy="11129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933" b="0" i="0"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de-DE"/>
              <a:t>Haris Adrovic, Maik Spinnrath, Franziska Troja</a:t>
            </a:r>
          </a:p>
        </p:txBody>
      </p:sp>
      <p:pic>
        <p:nvPicPr>
          <p:cNvPr id="9" name="Bild 6" descr="HSHL_Logo_horizontal_RGB_Sequenz_Animation.gif"/>
          <p:cNvPicPr>
            <a:picLocks noChangeAspect="1"/>
          </p:cNvPicPr>
          <p:nvPr/>
        </p:nvPicPr>
        <p:blipFill>
          <a:blip r:embed="rId9" cstate="print"/>
          <a:stretch/>
        </p:blipFill>
        <p:spPr bwMode="auto">
          <a:xfrm>
            <a:off x="9972004" y="247176"/>
            <a:ext cx="1404001" cy="2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7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l" defTabSz="609585">
        <a:spcBef>
          <a:spcPts val="0"/>
        </a:spcBef>
        <a:buNone/>
        <a:defRPr sz="3733" b="1" i="0">
          <a:solidFill>
            <a:schemeClr val="tx1"/>
          </a:solidFill>
          <a:latin typeface="Source Sans Pro"/>
          <a:ea typeface="+mj-ea"/>
          <a:cs typeface="Source Sans Pro"/>
        </a:defRPr>
      </a:lvl1pPr>
    </p:titleStyle>
    <p:bodyStyle>
      <a:lvl1pPr marL="457189" indent="-457189" algn="l" defTabSz="609585">
        <a:spcBef>
          <a:spcPts val="0"/>
        </a:spcBef>
        <a:buFont typeface="Arial"/>
        <a:buChar char="•"/>
        <a:defRPr sz="2133" b="0" i="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990575" indent="-380990" algn="l" defTabSz="609585">
        <a:spcBef>
          <a:spcPts val="0"/>
        </a:spcBef>
        <a:buFont typeface="Arial"/>
        <a:buChar char="–"/>
        <a:defRPr sz="2133" b="0" i="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523962" indent="-304792" algn="l" defTabSz="609585">
        <a:spcBef>
          <a:spcPts val="0"/>
        </a:spcBef>
        <a:buFont typeface="Arial"/>
        <a:buChar char="•"/>
        <a:defRPr sz="2133" b="0" i="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2133547" indent="-304792" algn="l" defTabSz="609585">
        <a:spcBef>
          <a:spcPts val="0"/>
        </a:spcBef>
        <a:buFont typeface="Arial"/>
        <a:buChar char="–"/>
        <a:defRPr sz="2133" b="0" i="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743131" indent="-304792" algn="l" defTabSz="609585">
        <a:spcBef>
          <a:spcPts val="0"/>
        </a:spcBef>
        <a:buFont typeface="Arial"/>
        <a:buChar char="»"/>
        <a:defRPr sz="2133" b="0" i="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3352716" indent="-304792" algn="l" defTabSz="609585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6FD1F-D7D1-4018-BB0B-9D23C21EA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Greiferansteuerung</a:t>
            </a:r>
            <a:endParaRPr lang="de-DE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0EF8EB4A-5724-427C-96FA-71BC7DDCC1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3" y="1685569"/>
            <a:ext cx="1544108" cy="1544108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12F512-2892-4714-93A1-94A0DDB3D10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1219170">
              <a:defRPr/>
            </a:pPr>
            <a:fld id="{0868E8F1-4F83-469D-AF40-A59B7377FE39}" type="datetime1">
              <a:rPr lang="de-DE" kern="0">
                <a:solidFill>
                  <a:prstClr val="black"/>
                </a:solidFill>
              </a:rPr>
              <a:pPr defTabSz="1219170">
                <a:defRPr/>
              </a:pPr>
              <a:t>20.01.2022</a:t>
            </a:fld>
            <a:endParaRPr lang="de-DE" kern="0">
              <a:solidFill>
                <a:prstClr val="black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12A7D81-6EBD-4543-B45E-4EDB73591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1219170">
              <a:defRPr/>
            </a:pPr>
            <a:fld id="{8CE8A74F-9779-4889-9AC6-C12052684E82}" type="slidenum">
              <a:rPr lang="de-DE" kern="0">
                <a:solidFill>
                  <a:prstClr val="black"/>
                </a:solidFill>
              </a:rPr>
              <a:pPr defTabSz="1219170">
                <a:defRPr/>
              </a:pPr>
              <a:t>1</a:t>
            </a:fld>
            <a:endParaRPr lang="de-DE" kern="0" dirty="0">
              <a:solidFill>
                <a:prstClr val="black"/>
              </a:solidFill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7DDB97-5537-4E83-B5E2-7F56E061E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1219170">
              <a:defRPr/>
            </a:pPr>
            <a:r>
              <a:rPr lang="de-DE" kern="0">
                <a:solidFill>
                  <a:prstClr val="black"/>
                </a:solidFill>
              </a:rPr>
              <a:t>Haris Adrovic, Maik Spinnrath, Franziska Troja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95A08BA-B747-415A-A3A4-253B96430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830" y="2857925"/>
            <a:ext cx="1696972" cy="169697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EF47D62-E4A8-422A-9023-7D42DD5F2D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87" y="4587871"/>
            <a:ext cx="1696972" cy="1525127"/>
          </a:xfrm>
          <a:prstGeom prst="rect">
            <a:avLst/>
          </a:prstGeom>
        </p:spPr>
      </p:pic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12ACC907-2240-483E-893A-9DF15C6EB04E}"/>
              </a:ext>
            </a:extLst>
          </p:cNvPr>
          <p:cNvCxnSpPr>
            <a:cxnSpLocks/>
          </p:cNvCxnSpPr>
          <p:nvPr/>
        </p:nvCxnSpPr>
        <p:spPr bwMode="auto">
          <a:xfrm flipV="1">
            <a:off x="2286400" y="4773149"/>
            <a:ext cx="2081408" cy="1152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53D4DF6-9AC9-40E2-888A-02809396E1F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24155" y="1897827"/>
            <a:ext cx="2714191" cy="15311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8919F3BA-45F4-407C-978A-C6DDF17C792F}"/>
              </a:ext>
            </a:extLst>
          </p:cNvPr>
          <p:cNvSpPr txBox="1"/>
          <p:nvPr/>
        </p:nvSpPr>
        <p:spPr>
          <a:xfrm>
            <a:off x="2969915" y="5349214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de-DE" sz="2400" kern="0" dirty="0">
                <a:solidFill>
                  <a:prstClr val="black"/>
                </a:solidFill>
                <a:latin typeface="Calibri"/>
                <a:cs typeface="Arial"/>
              </a:rPr>
              <a:t>TCP/IP Kommunikation 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94B9C86-6DBF-4F61-A4FE-2FE8CBA416EE}"/>
              </a:ext>
            </a:extLst>
          </p:cNvPr>
          <p:cNvSpPr txBox="1"/>
          <p:nvPr/>
        </p:nvSpPr>
        <p:spPr>
          <a:xfrm>
            <a:off x="6318607" y="1941889"/>
            <a:ext cx="236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de-DE" sz="2400" kern="0" dirty="0" err="1">
                <a:solidFill>
                  <a:prstClr val="black"/>
                </a:solidFill>
                <a:latin typeface="Calibri"/>
                <a:cs typeface="Arial"/>
              </a:rPr>
              <a:t>URCap</a:t>
            </a:r>
            <a:r>
              <a:rPr lang="de-DE" sz="2400" kern="0" dirty="0">
                <a:solidFill>
                  <a:prstClr val="black"/>
                </a:solidFill>
                <a:latin typeface="Calibri"/>
                <a:cs typeface="Arial"/>
              </a:rPr>
              <a:t> Befehle</a:t>
            </a: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BD2F198C-BCA9-4916-90D8-C5BD17A4E109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4032" y="3134410"/>
            <a:ext cx="2688299" cy="14204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CCB9F0A0-7C38-4486-87DF-39B0E9CF0274}"/>
              </a:ext>
            </a:extLst>
          </p:cNvPr>
          <p:cNvSpPr txBox="1"/>
          <p:nvPr/>
        </p:nvSpPr>
        <p:spPr>
          <a:xfrm>
            <a:off x="6672064" y="4337344"/>
            <a:ext cx="4579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de-DE" sz="2400" kern="0" dirty="0">
                <a:solidFill>
                  <a:prstClr val="black"/>
                </a:solidFill>
                <a:latin typeface="Calibri"/>
                <a:cs typeface="Arial"/>
              </a:rPr>
              <a:t>Digitale &amp; Analoge I/</a:t>
            </a:r>
            <a:r>
              <a:rPr lang="de-DE" sz="2400" kern="0" dirty="0" err="1">
                <a:solidFill>
                  <a:prstClr val="black"/>
                </a:solidFill>
                <a:latin typeface="Calibri"/>
                <a:cs typeface="Arial"/>
              </a:rPr>
              <a:t>O‘s</a:t>
            </a:r>
            <a:endParaRPr lang="de-DE" sz="2400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0619BC4D-14D0-4A69-8A6C-53AE55979B3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86401" y="3285705"/>
            <a:ext cx="2146199" cy="13891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>
            <a:extLst>
              <a:ext uri="{FF2B5EF4-FFF2-40B4-BE49-F238E27FC236}">
                <a16:creationId xmlns:a16="http://schemas.microsoft.com/office/drawing/2014/main" id="{4AC4D6B3-3FD2-4A32-A82C-5A9DC3ECBF59}"/>
              </a:ext>
            </a:extLst>
          </p:cNvPr>
          <p:cNvSpPr txBox="1"/>
          <p:nvPr/>
        </p:nvSpPr>
        <p:spPr>
          <a:xfrm>
            <a:off x="1126256" y="2844225"/>
            <a:ext cx="3433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de-DE" sz="2400" kern="0" dirty="0">
                <a:solidFill>
                  <a:prstClr val="black"/>
                </a:solidFill>
                <a:latin typeface="Calibri"/>
                <a:cs typeface="Arial"/>
              </a:rPr>
              <a:t>Server-Client Verbindung</a:t>
            </a:r>
          </a:p>
        </p:txBody>
      </p:sp>
      <p:sp>
        <p:nvSpPr>
          <p:cNvPr id="67" name="Gewitterblitz 66">
            <a:extLst>
              <a:ext uri="{FF2B5EF4-FFF2-40B4-BE49-F238E27FC236}">
                <a16:creationId xmlns:a16="http://schemas.microsoft.com/office/drawing/2014/main" id="{AD893E37-5B0A-4F33-BBF9-CFF5332FD91A}"/>
              </a:ext>
            </a:extLst>
          </p:cNvPr>
          <p:cNvSpPr/>
          <p:nvPr/>
        </p:nvSpPr>
        <p:spPr bwMode="auto">
          <a:xfrm>
            <a:off x="7781250" y="3429001"/>
            <a:ext cx="426985" cy="700079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de-DE" sz="2400" kern="0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68" name="Gewitterblitz 67">
            <a:extLst>
              <a:ext uri="{FF2B5EF4-FFF2-40B4-BE49-F238E27FC236}">
                <a16:creationId xmlns:a16="http://schemas.microsoft.com/office/drawing/2014/main" id="{DBF6095B-365C-475E-87C2-0429D1678A7A}"/>
              </a:ext>
            </a:extLst>
          </p:cNvPr>
          <p:cNvSpPr/>
          <p:nvPr/>
        </p:nvSpPr>
        <p:spPr bwMode="auto">
          <a:xfrm>
            <a:off x="3119669" y="5061182"/>
            <a:ext cx="672075" cy="480053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de-DE" sz="2400" kern="0">
              <a:solidFill>
                <a:prstClr val="white"/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60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Office-Design</vt:lpstr>
      <vt:lpstr>Greiferansteuerung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Greiferansteuerung</dc:title>
  <dc:creator>Haris Adrovic</dc:creator>
  <cp:lastModifiedBy>Haris Adrovic</cp:lastModifiedBy>
  <cp:revision>1</cp:revision>
  <dcterms:created xsi:type="dcterms:W3CDTF">2022-01-20T17:27:33Z</dcterms:created>
  <dcterms:modified xsi:type="dcterms:W3CDTF">2022-01-20T17:28:18Z</dcterms:modified>
</cp:coreProperties>
</file>