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C833F-12D0-4228-8655-54048DCA7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02F24B0-C6C8-4706-876C-548609BFC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E895D0-D814-4A29-8B33-01AD7C5F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31C035-241C-4711-982E-A4B641204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0E436F-5D9A-4B03-A227-0BF48477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42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1382B-B343-4B2F-963F-1488C810F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E75E54-7056-4A61-A0EC-7A607D0B3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0CF9AD-0824-44BB-801F-BF09D824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72DB01-3E7C-4EFE-A1E0-F9BF3975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886362-D208-4FD5-B7B3-C03422E7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15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F0075B-D7BC-4294-BC83-0161EE079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6507C3-5BA0-4103-B3EB-592A54DF9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A62CE7-C3C4-43F9-93FA-D4078264C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842DEF-96EB-4A38-984A-5771004A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24C589-1D7C-482E-AE2D-4C4D17F5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00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CFCB6C-7064-486C-B763-CB44D4E8B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09FEF4-613E-4084-8694-05FA97FD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6E9CFB-0DA0-4F35-B760-4FEBC6EA8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5DE4E5-71FE-4E69-A542-18DD6C26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C991D2-D4F1-4148-99D7-C0B0A911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66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83379-447A-4FE1-A2BE-7A4DEA04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8D0A82-BB78-49B0-A75F-EB201AFF1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2F085E-C73F-4F5D-83A0-2F18B12E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A1F71B-4F87-4827-A341-313CE312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E029F2-E085-4BC1-B9E5-66F667BD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53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B9CEB-F128-45F8-9597-1922F253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3F0944-7C53-4315-9EE5-A3FD8F960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7974BDA-BAF6-48C4-A38B-CE4781550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F7823C-7816-44CC-B4D9-1240D32F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0E91EF-E377-4878-BFCC-331663860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E4C475-DFBD-4247-8410-0392FA38D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05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63026-1166-4A1C-89DB-C1C263C4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DDBCAE-78D4-4FDC-969C-0D9D05C0F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79A5538-081A-4B96-A598-16A358C0A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341ADD-4BDD-4C5C-BE7F-6B99F27C3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63164B3-52EC-4F2D-8AE7-89B4BE0BB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0BB3337-4FE9-4BDF-AE63-97308D96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2304951-A1D2-4B24-AD16-795ABC2C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C4A4EF-81DE-4114-B590-77A18BE1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39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5248D-C4E0-414C-B44A-53F44876F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89A252-63EC-4057-B3A2-15B1C4D45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5E4C5A-4D58-44D6-A9CB-E71AFAF9D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3ABE6F-1DD1-4FF3-A99D-20893541F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42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276739B-0F06-40BE-AA98-4E68F1FF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CE1FE67-6A28-4E15-8F6A-DBDF83C1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054BC3-3586-490A-A762-6318DC1F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96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CCD75B-A7C6-43BA-9703-AF7E02ED0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38C995-7382-4522-A3DB-92B3A5398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80EC5C4-B48A-4503-B6B4-0FDE3D930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1E1597-6650-48F0-95D5-6839029B0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EA71D2-B4AB-435F-96F2-0104A4B8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C39D368-BDB1-438E-86CE-06EB065C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54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E71FE-32CF-4740-A4C5-7415704B5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98848A9-01E1-482E-B7E5-7AC0B03AA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6901B5-0323-4954-AD23-7FDD4844A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849292-2B2D-410E-A106-83CDAFA0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919123-3B93-496C-9FB5-52026A1A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D37B6A-F0F7-40F0-9913-ED87C6C3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74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BD084A-47ED-4272-AD1F-49EF4C3FC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738194-2D7A-4175-9ADD-5D95E7686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8CE9CA-D844-4255-84B2-7AA4942C3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6A9C-7508-4038-B698-3B069ED78E9A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B1D715-1CC1-436D-B93F-B51F1BC9A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AC9EDD-3174-4489-B498-8563E3FCF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1835-F093-40F5-BA68-931C5876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84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CB6DAE-117A-4558-98E1-D433E8463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7136" y="280737"/>
            <a:ext cx="7796463" cy="542173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rgbClr val="FF0000"/>
                </a:solidFill>
              </a:rPr>
              <a:t>Funktionaler Systementwurf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4088150-CA45-4011-9AC8-158915095D88}"/>
              </a:ext>
            </a:extLst>
          </p:cNvPr>
          <p:cNvCxnSpPr>
            <a:cxnSpLocks/>
          </p:cNvCxnSpPr>
          <p:nvPr/>
        </p:nvCxnSpPr>
        <p:spPr>
          <a:xfrm>
            <a:off x="5007154" y="2381667"/>
            <a:ext cx="0" cy="513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D8D81E74-4CF0-48E7-8523-F48848244166}"/>
              </a:ext>
            </a:extLst>
          </p:cNvPr>
          <p:cNvSpPr/>
          <p:nvPr/>
        </p:nvSpPr>
        <p:spPr>
          <a:xfrm>
            <a:off x="3910280" y="1603037"/>
            <a:ext cx="2137604" cy="778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Bedieneinheit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F4F1D71-E12B-4B45-9FE7-DEEBCD6DA2DF}"/>
              </a:ext>
            </a:extLst>
          </p:cNvPr>
          <p:cNvSpPr/>
          <p:nvPr/>
        </p:nvSpPr>
        <p:spPr>
          <a:xfrm>
            <a:off x="4102798" y="2895600"/>
            <a:ext cx="1752569" cy="706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Roboter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FB5572BC-1186-4F2D-B3F3-A89124AABAB4}"/>
              </a:ext>
            </a:extLst>
          </p:cNvPr>
          <p:cNvCxnSpPr>
            <a:cxnSpLocks/>
            <a:stCxn id="21" idx="2"/>
            <a:endCxn id="14" idx="0"/>
          </p:cNvCxnSpPr>
          <p:nvPr/>
        </p:nvCxnSpPr>
        <p:spPr>
          <a:xfrm>
            <a:off x="10124567" y="2252531"/>
            <a:ext cx="0" cy="643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:a16="http://schemas.microsoft.com/office/drawing/2014/main" id="{D6E28315-E3DE-40E0-8A29-D4CCBCCCAF82}"/>
              </a:ext>
            </a:extLst>
          </p:cNvPr>
          <p:cNvSpPr/>
          <p:nvPr/>
        </p:nvSpPr>
        <p:spPr>
          <a:xfrm>
            <a:off x="9248282" y="2895600"/>
            <a:ext cx="1752569" cy="706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CIROS Studio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5B4F1FDE-C51E-4632-BDA9-CA6193CAA12F}"/>
              </a:ext>
            </a:extLst>
          </p:cNvPr>
          <p:cNvCxnSpPr>
            <a:stCxn id="14" idx="2"/>
          </p:cNvCxnSpPr>
          <p:nvPr/>
        </p:nvCxnSpPr>
        <p:spPr>
          <a:xfrm flipH="1">
            <a:off x="8540380" y="3248819"/>
            <a:ext cx="7079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74AAC345-9234-41D2-A47E-B8A4289FC346}"/>
              </a:ext>
            </a:extLst>
          </p:cNvPr>
          <p:cNvSpPr/>
          <p:nvPr/>
        </p:nvSpPr>
        <p:spPr>
          <a:xfrm>
            <a:off x="6460989" y="2815538"/>
            <a:ext cx="2089463" cy="8665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Programmierung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1C759ACF-210C-4F6B-A389-D673B36D88AC}"/>
              </a:ext>
            </a:extLst>
          </p:cNvPr>
          <p:cNvCxnSpPr>
            <a:stCxn id="17" idx="2"/>
          </p:cNvCxnSpPr>
          <p:nvPr/>
        </p:nvCxnSpPr>
        <p:spPr>
          <a:xfrm flipH="1" flipV="1">
            <a:off x="5855367" y="3248818"/>
            <a:ext cx="6056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F8D0411D-37F5-41FF-93E0-C150BAFC7336}"/>
              </a:ext>
            </a:extLst>
          </p:cNvPr>
          <p:cNvSpPr/>
          <p:nvPr/>
        </p:nvSpPr>
        <p:spPr>
          <a:xfrm>
            <a:off x="9248282" y="1519778"/>
            <a:ext cx="1752569" cy="732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</a:t>
            </a:r>
          </a:p>
        </p:txBody>
      </p:sp>
      <p:sp>
        <p:nvSpPr>
          <p:cNvPr id="25" name="Gleichschenkliges Dreieck 24">
            <a:extLst>
              <a:ext uri="{FF2B5EF4-FFF2-40B4-BE49-F238E27FC236}">
                <a16:creationId xmlns:a16="http://schemas.microsoft.com/office/drawing/2014/main" id="{238AA589-758A-4E53-9605-CBB393E19881}"/>
              </a:ext>
            </a:extLst>
          </p:cNvPr>
          <p:cNvSpPr/>
          <p:nvPr/>
        </p:nvSpPr>
        <p:spPr>
          <a:xfrm>
            <a:off x="478313" y="932129"/>
            <a:ext cx="2510565" cy="11752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Voraussetzungen</a:t>
            </a:r>
            <a:endParaRPr lang="de-DE" sz="1000" dirty="0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0377BBE3-4A18-4FDD-B35D-7B7677A39E5C}"/>
              </a:ext>
            </a:extLst>
          </p:cNvPr>
          <p:cNvCxnSpPr>
            <a:cxnSpLocks/>
            <a:stCxn id="25" idx="3"/>
            <a:endCxn id="9" idx="0"/>
          </p:cNvCxnSpPr>
          <p:nvPr/>
        </p:nvCxnSpPr>
        <p:spPr>
          <a:xfrm>
            <a:off x="1733596" y="2107426"/>
            <a:ext cx="3245487" cy="788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41EA0718-8CB1-44D8-8D02-A8FEFB841E92}"/>
              </a:ext>
            </a:extLst>
          </p:cNvPr>
          <p:cNvSpPr/>
          <p:nvPr/>
        </p:nvSpPr>
        <p:spPr>
          <a:xfrm>
            <a:off x="857310" y="2815537"/>
            <a:ext cx="1752569" cy="866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Bewegungs- und Montageablauf</a:t>
            </a: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6E4FA18B-76CF-49A7-A3FA-858E62CACA83}"/>
              </a:ext>
            </a:extLst>
          </p:cNvPr>
          <p:cNvCxnSpPr>
            <a:cxnSpLocks/>
            <a:stCxn id="9" idx="1"/>
            <a:endCxn id="28" idx="3"/>
          </p:cNvCxnSpPr>
          <p:nvPr/>
        </p:nvCxnSpPr>
        <p:spPr>
          <a:xfrm flipH="1" flipV="1">
            <a:off x="2609879" y="3248818"/>
            <a:ext cx="149291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C28406CE-7A92-4420-8F40-E9D944CF79F5}"/>
              </a:ext>
            </a:extLst>
          </p:cNvPr>
          <p:cNvCxnSpPr>
            <a:stCxn id="28" idx="2"/>
          </p:cNvCxnSpPr>
          <p:nvPr/>
        </p:nvCxnSpPr>
        <p:spPr>
          <a:xfrm flipH="1">
            <a:off x="1733594" y="3682098"/>
            <a:ext cx="1" cy="705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0E4FBE04-FF09-42B1-94BB-445962D375D2}"/>
              </a:ext>
            </a:extLst>
          </p:cNvPr>
          <p:cNvSpPr/>
          <p:nvPr/>
        </p:nvSpPr>
        <p:spPr>
          <a:xfrm>
            <a:off x="987134" y="4387516"/>
            <a:ext cx="1492919" cy="737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Weitergabe an Transferband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DCC4644F-78C1-4419-BCDD-7CE58DE7B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395" y="5229726"/>
            <a:ext cx="2137605" cy="15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5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Funktionaler Systementwurf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Funktionaler Systementwurf</dc:title>
  <dc:creator>HSHL-User</dc:creator>
  <cp:lastModifiedBy>HSHL-User</cp:lastModifiedBy>
  <cp:revision>1</cp:revision>
  <dcterms:created xsi:type="dcterms:W3CDTF">2021-10-14T07:40:27Z</dcterms:created>
  <dcterms:modified xsi:type="dcterms:W3CDTF">2021-10-14T07:41:07Z</dcterms:modified>
</cp:coreProperties>
</file>