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4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6351C-8063-73D6-E3CD-870A38AEC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D54DCE3-8002-A45B-94B0-60CAADFF3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044A35-D02A-8D67-79A1-88F3E422F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63C5D7-B5E8-E6BA-ED1A-A3DCBDCA4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82944C-3D5A-E518-4F28-8678C0944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85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4B5613-DF40-4831-4317-428C87F65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2BC82D7-592D-B01B-D4C4-63CCAC9AD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586264-F57B-9A3C-151A-DF566A299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1CEB6B-5FC5-95F5-CA6B-C5DCE7A60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639DE7-F2FF-E8EB-5128-613C217E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34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AEFA165-04C5-58E3-3BA3-BF82E441D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D2316C6-A500-08E5-13EB-A743EC268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1A81CB-09EA-D986-4401-65BDE49E6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45F647-C5B3-1A4A-F2D6-0783E8B7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08A332-D3CE-0681-C58F-45001DA99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61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7388C-A781-F6F6-41B1-EE47CC182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DC5A3E-C134-3EAE-4699-7187AE4AE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2F1B9B-73AA-A6DA-5483-8CBEFBCEE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6FB720-8716-B335-58B0-8A5C43304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EE93A4-79A4-EA1A-8794-89FD4861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612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DB4F87-781C-4999-2131-2EA8D676D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5A5A50-D0DB-0F38-D56C-3B6AD87B2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0C2E0F-DAC0-3B78-A493-624F69AE4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41030D-E35D-EAFC-8D45-6668216E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51BFA0-0238-34FB-6359-0C009346F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879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5B6D9-32D1-EBEF-D685-3682AC0D9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C30C6A-7066-009C-8990-77AE323F8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BA2F00-F43B-A99C-34CF-C6EBF6A9C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F92022-6308-88F3-7708-B6BC5C036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A531B9C-BB9C-C3A9-2595-616ABCF76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699D26B-ADDC-FA21-E8C7-93898DE1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19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8DBCB-4317-5F3E-922C-76A747774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E37D65C-5066-C774-A81A-D27C3CB6B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424052-DCC4-9D34-D896-C6B13D6DA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F507284-274C-1B5E-6AF3-DBF607C584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72D76C5-B137-605D-DADE-88E4C625A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0077A0-F042-2BD1-7BAD-59533C140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35DAFEB-24B2-CA2B-2C2C-1703F6AFA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F49643F-88DF-B5E3-1B7A-C63E9F35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106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CCC146-8C4A-9EAE-3BEA-D143799F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0F3BBD-9115-5B63-F3B0-16F7661F2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923451-E7A1-810C-0D15-D1AA6F3B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D710-7FCF-C366-6138-99AEC17E5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971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7AE1C1F-B0F9-D910-5EB0-1AFA963B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55C565-EE7E-EB22-7836-346B7C64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BFDA1C-295C-058F-60A1-DB372C0B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84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07DE4-77EC-0535-747D-CC8EEF6C4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2EDFCD-534A-B505-A830-49E9892D4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F6DD815-FB1C-D17F-AA1E-8E36A5EA8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B621FF-538A-9E2B-177E-1DC52668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E5D20B-4F69-2683-B1E8-3DDA53410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A725BA-4782-C2C8-B2BD-199E5D86D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39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A6E67-1FDB-6D7C-DEB2-B4C94F5B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9450419-9373-1BAD-0116-CA06051E04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CEA1622-D8FB-483C-829C-081A57AB1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EF3C36-7CFE-CD1A-3E5C-6921FBA9E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3345E9-7C46-2B0A-9F96-051C4F4BA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D0AA95-F792-2AF7-6CD5-D6EED9D6A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5819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AAF140B-8131-39B8-BE10-9A22698AA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1AD10A-934F-11FF-9A42-50EDD5C1B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40B2E8-4B09-16F7-2CC2-06D1D06FA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88FFD-B326-45BF-8574-D88288007F94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C37F64-7172-F846-1A4C-1B636048B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2249D2-A751-4B47-E787-38C9FADBE9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54CA2-B3E0-47FE-BAFC-41713C13D1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55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llipse 33">
            <a:extLst>
              <a:ext uri="{FF2B5EF4-FFF2-40B4-BE49-F238E27FC236}">
                <a16:creationId xmlns:a16="http://schemas.microsoft.com/office/drawing/2014/main" id="{DD90E159-34EA-AC67-7B57-C3D876E86EB2}"/>
              </a:ext>
            </a:extLst>
          </p:cNvPr>
          <p:cNvSpPr/>
          <p:nvPr/>
        </p:nvSpPr>
        <p:spPr>
          <a:xfrm>
            <a:off x="6216801" y="1389638"/>
            <a:ext cx="527212" cy="50249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Gleichschenkliges Dreieck 3">
            <a:extLst>
              <a:ext uri="{FF2B5EF4-FFF2-40B4-BE49-F238E27FC236}">
                <a16:creationId xmlns:a16="http://schemas.microsoft.com/office/drawing/2014/main" id="{3B371D40-B560-26A8-BF4D-AA7E7B020333}"/>
              </a:ext>
            </a:extLst>
          </p:cNvPr>
          <p:cNvSpPr/>
          <p:nvPr/>
        </p:nvSpPr>
        <p:spPr>
          <a:xfrm>
            <a:off x="5069633" y="2258008"/>
            <a:ext cx="1343608" cy="2015412"/>
          </a:xfrm>
          <a:prstGeom prst="triangle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97E157D-47B2-5C51-54C1-D787F9CB3B17}"/>
              </a:ext>
            </a:extLst>
          </p:cNvPr>
          <p:cNvSpPr/>
          <p:nvPr/>
        </p:nvSpPr>
        <p:spPr>
          <a:xfrm>
            <a:off x="2736979" y="4273420"/>
            <a:ext cx="5844074" cy="684245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6914343-2F5A-36F8-5A3A-E81BDB5BC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633" y="5105097"/>
            <a:ext cx="1458394" cy="743036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0D5902B3-5A2B-75BB-31AD-E181508B8B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8" t="6209" r="7437" b="12435"/>
          <a:stretch>
            <a:fillRect/>
          </a:stretch>
        </p:blipFill>
        <p:spPr>
          <a:xfrm>
            <a:off x="6910873" y="4394450"/>
            <a:ext cx="255036" cy="292893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E2E34C74-D10F-3867-789C-EE1438C2AD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8" t="6209" r="7437" b="12435"/>
          <a:stretch>
            <a:fillRect/>
          </a:stretch>
        </p:blipFill>
        <p:spPr>
          <a:xfrm>
            <a:off x="7343192" y="4394449"/>
            <a:ext cx="255036" cy="292893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37A2E7E-2D0D-9FFC-AE73-BD1B79F892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8" t="6209" r="7437" b="12435"/>
          <a:stretch>
            <a:fillRect/>
          </a:stretch>
        </p:blipFill>
        <p:spPr>
          <a:xfrm>
            <a:off x="7775511" y="4394449"/>
            <a:ext cx="255036" cy="292893"/>
          </a:xfrm>
          <a:prstGeom prst="rect">
            <a:avLst/>
          </a:prstGeom>
        </p:spPr>
      </p:pic>
      <p:sp>
        <p:nvSpPr>
          <p:cNvPr id="14" name="Pfeil: gebogen 13">
            <a:extLst>
              <a:ext uri="{FF2B5EF4-FFF2-40B4-BE49-F238E27FC236}">
                <a16:creationId xmlns:a16="http://schemas.microsoft.com/office/drawing/2014/main" id="{D776DA38-2751-E6A5-0393-C9AA0285C1C8}"/>
              </a:ext>
            </a:extLst>
          </p:cNvPr>
          <p:cNvSpPr/>
          <p:nvPr/>
        </p:nvSpPr>
        <p:spPr>
          <a:xfrm rot="16200000">
            <a:off x="4589106" y="5176935"/>
            <a:ext cx="357674" cy="422988"/>
          </a:xfrm>
          <a:prstGeom prst="bentArrow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E2A66BD-9FB5-07FF-B917-44499EBD1686}"/>
              </a:ext>
            </a:extLst>
          </p:cNvPr>
          <p:cNvSpPr txBox="1"/>
          <p:nvPr/>
        </p:nvSpPr>
        <p:spPr>
          <a:xfrm>
            <a:off x="6910873" y="4615542"/>
            <a:ext cx="1312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P      I      D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07E02A5A-F762-7F1A-91AB-4B02ED727F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4" t="4552" r="4537" b="7033"/>
          <a:stretch>
            <a:fillRect/>
          </a:stretch>
        </p:blipFill>
        <p:spPr>
          <a:xfrm rot="20654482">
            <a:off x="8225845" y="344468"/>
            <a:ext cx="1172547" cy="289843"/>
          </a:xfrm>
          <a:prstGeom prst="rect">
            <a:avLst/>
          </a:prstGeom>
        </p:spPr>
      </p:pic>
      <p:sp>
        <p:nvSpPr>
          <p:cNvPr id="20" name="Flussdiagramm: Verzögerung 19">
            <a:extLst>
              <a:ext uri="{FF2B5EF4-FFF2-40B4-BE49-F238E27FC236}">
                <a16:creationId xmlns:a16="http://schemas.microsoft.com/office/drawing/2014/main" id="{5DE4A94D-07E6-8421-DA2C-798FF2F15FE5}"/>
              </a:ext>
            </a:extLst>
          </p:cNvPr>
          <p:cNvSpPr/>
          <p:nvPr/>
        </p:nvSpPr>
        <p:spPr>
          <a:xfrm rot="4511322">
            <a:off x="5551713" y="2212380"/>
            <a:ext cx="379445" cy="391886"/>
          </a:xfrm>
          <a:prstGeom prst="flowChartDelay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A8727AA4-0A6E-B9DC-75BC-78984B900CD5}"/>
              </a:ext>
            </a:extLst>
          </p:cNvPr>
          <p:cNvSpPr/>
          <p:nvPr/>
        </p:nvSpPr>
        <p:spPr>
          <a:xfrm>
            <a:off x="5685451" y="2355449"/>
            <a:ext cx="111967" cy="10574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98241F5A-A4D3-7BE8-F56D-BBF52A04E244}"/>
              </a:ext>
            </a:extLst>
          </p:cNvPr>
          <p:cNvSpPr/>
          <p:nvPr/>
        </p:nvSpPr>
        <p:spPr>
          <a:xfrm rot="20704659">
            <a:off x="2476550" y="1987268"/>
            <a:ext cx="6241976" cy="286382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: gebogen 23">
            <a:extLst>
              <a:ext uri="{FF2B5EF4-FFF2-40B4-BE49-F238E27FC236}">
                <a16:creationId xmlns:a16="http://schemas.microsoft.com/office/drawing/2014/main" id="{C7FE7FB2-47D1-AB89-8957-981D13DF5911}"/>
              </a:ext>
            </a:extLst>
          </p:cNvPr>
          <p:cNvSpPr/>
          <p:nvPr/>
        </p:nvSpPr>
        <p:spPr>
          <a:xfrm rot="9820726">
            <a:off x="8633282" y="746969"/>
            <a:ext cx="357674" cy="422988"/>
          </a:xfrm>
          <a:prstGeom prst="bentArrow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Flussdiagramm: Verzögerung 24">
            <a:extLst>
              <a:ext uri="{FF2B5EF4-FFF2-40B4-BE49-F238E27FC236}">
                <a16:creationId xmlns:a16="http://schemas.microsoft.com/office/drawing/2014/main" id="{C62197FF-7D15-C493-55BD-C14ECBBC904B}"/>
              </a:ext>
            </a:extLst>
          </p:cNvPr>
          <p:cNvSpPr/>
          <p:nvPr/>
        </p:nvSpPr>
        <p:spPr>
          <a:xfrm rot="16200000">
            <a:off x="3813110" y="3794448"/>
            <a:ext cx="566057" cy="391886"/>
          </a:xfrm>
          <a:prstGeom prst="flowChartDelay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985B2003-B206-DF5B-A8A8-330E7F009421}"/>
              </a:ext>
            </a:extLst>
          </p:cNvPr>
          <p:cNvSpPr/>
          <p:nvPr/>
        </p:nvSpPr>
        <p:spPr>
          <a:xfrm>
            <a:off x="3635829" y="3356692"/>
            <a:ext cx="920620" cy="889519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151B2BC6-9BA2-ED23-3E54-5370BFF449F4}"/>
              </a:ext>
            </a:extLst>
          </p:cNvPr>
          <p:cNvSpPr/>
          <p:nvPr/>
        </p:nvSpPr>
        <p:spPr>
          <a:xfrm>
            <a:off x="4040154" y="3748577"/>
            <a:ext cx="111967" cy="10574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Flussdiagramm: Verzögerung 27">
            <a:extLst>
              <a:ext uri="{FF2B5EF4-FFF2-40B4-BE49-F238E27FC236}">
                <a16:creationId xmlns:a16="http://schemas.microsoft.com/office/drawing/2014/main" id="{7E6C3EE2-BE38-59D5-A1A5-C1E65A0054C9}"/>
              </a:ext>
            </a:extLst>
          </p:cNvPr>
          <p:cNvSpPr/>
          <p:nvPr/>
        </p:nvSpPr>
        <p:spPr>
          <a:xfrm rot="4511322">
            <a:off x="3608099" y="2787497"/>
            <a:ext cx="210043" cy="206000"/>
          </a:xfrm>
          <a:prstGeom prst="flowChartDelay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BB3E4898-2779-E8B9-6D39-3982BB15C11D}"/>
              </a:ext>
            </a:extLst>
          </p:cNvPr>
          <p:cNvSpPr/>
          <p:nvPr/>
        </p:nvSpPr>
        <p:spPr>
          <a:xfrm rot="16200000">
            <a:off x="3171672" y="3296234"/>
            <a:ext cx="1095364" cy="13186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BDF434E3-4C35-7776-070A-60A818652989}"/>
              </a:ext>
            </a:extLst>
          </p:cNvPr>
          <p:cNvSpPr/>
          <p:nvPr/>
        </p:nvSpPr>
        <p:spPr>
          <a:xfrm flipV="1">
            <a:off x="3679571" y="3769915"/>
            <a:ext cx="80234" cy="7818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B891F070-19B5-8726-2481-6B221A58105F}"/>
              </a:ext>
            </a:extLst>
          </p:cNvPr>
          <p:cNvSpPr/>
          <p:nvPr/>
        </p:nvSpPr>
        <p:spPr>
          <a:xfrm rot="15324877">
            <a:off x="2453339" y="2606090"/>
            <a:ext cx="246244" cy="12193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27B6548B-D893-E935-7A58-306ADC2B71DC}"/>
              </a:ext>
            </a:extLst>
          </p:cNvPr>
          <p:cNvSpPr/>
          <p:nvPr/>
        </p:nvSpPr>
        <p:spPr>
          <a:xfrm rot="15324877">
            <a:off x="8363912" y="1026383"/>
            <a:ext cx="246244" cy="12193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460814A7-02FF-1867-9C95-8F696CA7526F}"/>
              </a:ext>
            </a:extLst>
          </p:cNvPr>
          <p:cNvSpPr/>
          <p:nvPr/>
        </p:nvSpPr>
        <p:spPr>
          <a:xfrm flipV="1">
            <a:off x="3674318" y="2843951"/>
            <a:ext cx="80234" cy="78189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7" name="Grafik 36">
            <a:extLst>
              <a:ext uri="{FF2B5EF4-FFF2-40B4-BE49-F238E27FC236}">
                <a16:creationId xmlns:a16="http://schemas.microsoft.com/office/drawing/2014/main" id="{B0CA5B2A-135E-8B9F-8A6E-E4D674E2A0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2" t="6379" r="2667" b="4899"/>
          <a:stretch>
            <a:fillRect/>
          </a:stretch>
        </p:blipFill>
        <p:spPr>
          <a:xfrm rot="1922349">
            <a:off x="2437865" y="3631038"/>
            <a:ext cx="789725" cy="418730"/>
          </a:xfrm>
          <a:prstGeom prst="rect">
            <a:avLst/>
          </a:prstGeom>
        </p:spPr>
      </p:pic>
      <p:sp>
        <p:nvSpPr>
          <p:cNvPr id="38" name="Pfeil: gebogen 37">
            <a:extLst>
              <a:ext uri="{FF2B5EF4-FFF2-40B4-BE49-F238E27FC236}">
                <a16:creationId xmlns:a16="http://schemas.microsoft.com/office/drawing/2014/main" id="{1CCB8A84-40F6-3E58-BB6D-18CFB205D86C}"/>
              </a:ext>
            </a:extLst>
          </p:cNvPr>
          <p:cNvSpPr/>
          <p:nvPr/>
        </p:nvSpPr>
        <p:spPr>
          <a:xfrm rot="2202036">
            <a:off x="3200400" y="3402263"/>
            <a:ext cx="357674" cy="422988"/>
          </a:xfrm>
          <a:prstGeom prst="bentArrow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40" name="Grafik 39">
            <a:extLst>
              <a:ext uri="{FF2B5EF4-FFF2-40B4-BE49-F238E27FC236}">
                <a16:creationId xmlns:a16="http://schemas.microsoft.com/office/drawing/2014/main" id="{6DB609F6-EC20-E816-527B-B6406AECB7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89" t="14939" r="17003" b="7687"/>
          <a:stretch>
            <a:fillRect/>
          </a:stretch>
        </p:blipFill>
        <p:spPr>
          <a:xfrm rot="5400000">
            <a:off x="8497374" y="4452428"/>
            <a:ext cx="491885" cy="32427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AA9977F-D3EB-3F8B-4819-E0A6E92858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261" y="4420852"/>
            <a:ext cx="1148345" cy="41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654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Kilian Engelhardt</dc:creator>
  <cp:lastModifiedBy>Kilian Engelhardt</cp:lastModifiedBy>
  <cp:revision>5</cp:revision>
  <dcterms:created xsi:type="dcterms:W3CDTF">2025-10-01T21:06:03Z</dcterms:created>
  <dcterms:modified xsi:type="dcterms:W3CDTF">2025-10-01T21:45:07Z</dcterms:modified>
</cp:coreProperties>
</file>