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3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8FC6-E60B-4521-AAD8-70479659F473}" type="datetimeFigureOut">
              <a:rPr lang="de-DE" smtClean="0"/>
              <a:t>31.01.2022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EA2A-67BA-467E-AAC5-344AEC08B51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io\Documents\HSHL\Semester_7\Produktionstechnik VII\SVN_Gruppenordner\05_Entwicklung\Schaltplan.PNG"/>
          <p:cNvPicPr>
            <a:picLocks noChangeAspect="1" noChangeArrowheads="1"/>
          </p:cNvPicPr>
          <p:nvPr/>
        </p:nvPicPr>
        <p:blipFill>
          <a:blip r:embed="rId2" cstate="print"/>
          <a:srcRect t="31354"/>
          <a:stretch>
            <a:fillRect/>
          </a:stretch>
        </p:blipFill>
        <p:spPr bwMode="auto">
          <a:xfrm>
            <a:off x="323528" y="2060848"/>
            <a:ext cx="8382000" cy="3783608"/>
          </a:xfrm>
          <a:prstGeom prst="rect">
            <a:avLst/>
          </a:prstGeom>
          <a:noFill/>
        </p:spPr>
      </p:pic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395536" y="1052736"/>
          <a:ext cx="2768803" cy="762000"/>
        </p:xfrm>
        <a:graphic>
          <a:graphicData uri="http://schemas.openxmlformats.org/drawingml/2006/table">
            <a:tbl>
              <a:tblPr/>
              <a:tblGrid>
                <a:gridCol w="685800"/>
                <a:gridCol w="2083003"/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Autoren: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latin typeface="Calibri"/>
                        </a:rPr>
                        <a:t>Florian Leben und Mario Wollschläger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latin typeface="Calibri"/>
                        </a:rPr>
                        <a:t>Version: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1.0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Datum: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latin typeface="Calibri"/>
                        </a:rPr>
                        <a:t>13.01.2022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3528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Schaltplan der MPS-Station 1 (Kommissionierung)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Mario</dc:creator>
  <cp:lastModifiedBy>Mario</cp:lastModifiedBy>
  <cp:revision>1</cp:revision>
  <dcterms:created xsi:type="dcterms:W3CDTF">2022-01-31T19:33:11Z</dcterms:created>
  <dcterms:modified xsi:type="dcterms:W3CDTF">2022-01-31T19:37:36Z</dcterms:modified>
</cp:coreProperties>
</file>