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6D297A-F8D7-47DA-B03C-EB65411BA64D}" v="1" dt="2022-10-12T19:23:50.2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77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5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drik Schlemmer" userId="68752666-b9df-4e30-beee-30146fbf85f7" providerId="ADAL" clId="{766D297A-F8D7-47DA-B03C-EB65411BA64D}"/>
    <pc:docChg chg="addSld delSld modSld">
      <pc:chgData name="Hendrik Schlemmer" userId="68752666-b9df-4e30-beee-30146fbf85f7" providerId="ADAL" clId="{766D297A-F8D7-47DA-B03C-EB65411BA64D}" dt="2022-10-12T19:23:52.762" v="2" actId="47"/>
      <pc:docMkLst>
        <pc:docMk/>
      </pc:docMkLst>
      <pc:sldChg chg="del">
        <pc:chgData name="Hendrik Schlemmer" userId="68752666-b9df-4e30-beee-30146fbf85f7" providerId="ADAL" clId="{766D297A-F8D7-47DA-B03C-EB65411BA64D}" dt="2022-10-12T19:23:52.762" v="2" actId="47"/>
        <pc:sldMkLst>
          <pc:docMk/>
          <pc:sldMk cId="4080848646" sldId="257"/>
        </pc:sldMkLst>
      </pc:sldChg>
      <pc:sldChg chg="del">
        <pc:chgData name="Hendrik Schlemmer" userId="68752666-b9df-4e30-beee-30146fbf85f7" providerId="ADAL" clId="{766D297A-F8D7-47DA-B03C-EB65411BA64D}" dt="2022-10-12T19:20:19.230" v="0" actId="47"/>
        <pc:sldMkLst>
          <pc:docMk/>
          <pc:sldMk cId="3305834668" sldId="258"/>
        </pc:sldMkLst>
      </pc:sldChg>
      <pc:sldChg chg="add">
        <pc:chgData name="Hendrik Schlemmer" userId="68752666-b9df-4e30-beee-30146fbf85f7" providerId="ADAL" clId="{766D297A-F8D7-47DA-B03C-EB65411BA64D}" dt="2022-10-12T19:23:50.247" v="1"/>
        <pc:sldMkLst>
          <pc:docMk/>
          <pc:sldMk cId="3965666619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5D4B-B2B9-4362-97BF-AD0C5369F7D2}" type="datetimeFigureOut">
              <a:rPr lang="de-DE" smtClean="0"/>
              <a:t>13.10.2022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15B0-AB0C-4E02-88CF-15DB4C1282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6118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5D4B-B2B9-4362-97BF-AD0C5369F7D2}" type="datetimeFigureOut">
              <a:rPr lang="de-DE" smtClean="0"/>
              <a:t>13.10.2022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15B0-AB0C-4E02-88CF-15DB4C1282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649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5D4B-B2B9-4362-97BF-AD0C5369F7D2}" type="datetimeFigureOut">
              <a:rPr lang="de-DE" smtClean="0"/>
              <a:t>13.10.2022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15B0-AB0C-4E02-88CF-15DB4C1282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8757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5D4B-B2B9-4362-97BF-AD0C5369F7D2}" type="datetimeFigureOut">
              <a:rPr lang="de-DE" smtClean="0"/>
              <a:t>13.10.2022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15B0-AB0C-4E02-88CF-15DB4C1282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8865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5D4B-B2B9-4362-97BF-AD0C5369F7D2}" type="datetimeFigureOut">
              <a:rPr lang="de-DE" smtClean="0"/>
              <a:t>13.10.2022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15B0-AB0C-4E02-88CF-15DB4C1282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1132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5D4B-B2B9-4362-97BF-AD0C5369F7D2}" type="datetimeFigureOut">
              <a:rPr lang="de-DE" smtClean="0"/>
              <a:t>13.10.2022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15B0-AB0C-4E02-88CF-15DB4C1282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1652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5D4B-B2B9-4362-97BF-AD0C5369F7D2}" type="datetimeFigureOut">
              <a:rPr lang="de-DE" smtClean="0"/>
              <a:t>13.10.2022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15B0-AB0C-4E02-88CF-15DB4C1282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0431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5D4B-B2B9-4362-97BF-AD0C5369F7D2}" type="datetimeFigureOut">
              <a:rPr lang="de-DE" smtClean="0"/>
              <a:t>13.10.2022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15B0-AB0C-4E02-88CF-15DB4C1282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0198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5D4B-B2B9-4362-97BF-AD0C5369F7D2}" type="datetimeFigureOut">
              <a:rPr lang="de-DE" smtClean="0"/>
              <a:t>13.10.2022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15B0-AB0C-4E02-88CF-15DB4C1282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2920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5D4B-B2B9-4362-97BF-AD0C5369F7D2}" type="datetimeFigureOut">
              <a:rPr lang="de-DE" smtClean="0"/>
              <a:t>13.10.2022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15B0-AB0C-4E02-88CF-15DB4C1282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1845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5D4B-B2B9-4362-97BF-AD0C5369F7D2}" type="datetimeFigureOut">
              <a:rPr lang="de-DE" smtClean="0"/>
              <a:t>13.10.2022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15B0-AB0C-4E02-88CF-15DB4C1282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8678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25D4B-B2B9-4362-97BF-AD0C5369F7D2}" type="datetimeFigureOut">
              <a:rPr lang="de-DE" smtClean="0"/>
              <a:t>13.10.2022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115B0-AB0C-4E02-88CF-15DB4C1282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0178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feld 19">
            <a:extLst>
              <a:ext uri="{FF2B5EF4-FFF2-40B4-BE49-F238E27FC236}">
                <a16:creationId xmlns:a16="http://schemas.microsoft.com/office/drawing/2014/main" id="{00B197E3-5C00-83EE-D576-2FA9DA0B9AC7}"/>
              </a:ext>
            </a:extLst>
          </p:cNvPr>
          <p:cNvSpPr txBox="1"/>
          <p:nvPr/>
        </p:nvSpPr>
        <p:spPr>
          <a:xfrm>
            <a:off x="7119210" y="1643946"/>
            <a:ext cx="91884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/>
              <a:t>Ansteuerung </a:t>
            </a:r>
          </a:p>
          <a:p>
            <a:r>
              <a:rPr lang="de-DE" sz="1050" dirty="0"/>
              <a:t>DL-Zylinder</a:t>
            </a:r>
            <a:endParaRPr lang="de-DE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1C39DA96-2460-CE84-2B15-53547BBEEB2A}"/>
              </a:ext>
            </a:extLst>
          </p:cNvPr>
          <p:cNvSpPr/>
          <p:nvPr/>
        </p:nvSpPr>
        <p:spPr>
          <a:xfrm>
            <a:off x="83709" y="1757943"/>
            <a:ext cx="1656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63" dirty="0"/>
              <a:t>SPS Einheit - Bandanlage</a:t>
            </a:r>
          </a:p>
        </p:txBody>
      </p: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D080F3E0-422E-4469-8896-C737D0C79489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>
            <a:off x="1739709" y="2027943"/>
            <a:ext cx="90337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>
            <a:extLst>
              <a:ext uri="{FF2B5EF4-FFF2-40B4-BE49-F238E27FC236}">
                <a16:creationId xmlns:a16="http://schemas.microsoft.com/office/drawing/2014/main" id="{FA698F13-0283-6B2F-3D26-9A782DD03694}"/>
              </a:ext>
            </a:extLst>
          </p:cNvPr>
          <p:cNvSpPr/>
          <p:nvPr/>
        </p:nvSpPr>
        <p:spPr>
          <a:xfrm>
            <a:off x="7986291" y="1757943"/>
            <a:ext cx="1836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63" dirty="0"/>
              <a:t>Druckluftzylinder 1</a:t>
            </a:r>
          </a:p>
          <a:p>
            <a:pPr algn="ctr"/>
            <a:r>
              <a:rPr lang="de-DE" sz="1138" dirty="0"/>
              <a:t>„Bauteil vom WT in Verpackungsloop drücken“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B2826F24-B770-226E-1103-F233BE12A813}"/>
              </a:ext>
            </a:extLst>
          </p:cNvPr>
          <p:cNvSpPr/>
          <p:nvPr/>
        </p:nvSpPr>
        <p:spPr>
          <a:xfrm>
            <a:off x="5235290" y="1757943"/>
            <a:ext cx="1850798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63" dirty="0"/>
              <a:t>Festo </a:t>
            </a:r>
          </a:p>
          <a:p>
            <a:pPr algn="ctr"/>
            <a:r>
              <a:rPr lang="de-DE" sz="1463" dirty="0"/>
              <a:t>Ventilinsel</a:t>
            </a:r>
          </a:p>
        </p:txBody>
      </p: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CD4D30F1-FF33-0C3B-35C0-F08568D8C670}"/>
              </a:ext>
            </a:extLst>
          </p:cNvPr>
          <p:cNvCxnSpPr>
            <a:cxnSpLocks/>
            <a:stCxn id="11" idx="3"/>
            <a:endCxn id="10" idx="1"/>
          </p:cNvCxnSpPr>
          <p:nvPr/>
        </p:nvCxnSpPr>
        <p:spPr>
          <a:xfrm>
            <a:off x="7086088" y="2027943"/>
            <a:ext cx="9002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eck 16">
            <a:extLst>
              <a:ext uri="{FF2B5EF4-FFF2-40B4-BE49-F238E27FC236}">
                <a16:creationId xmlns:a16="http://schemas.microsoft.com/office/drawing/2014/main" id="{9683A6E5-8B17-6733-7D0B-CBF460FA3E4F}"/>
              </a:ext>
            </a:extLst>
          </p:cNvPr>
          <p:cNvSpPr/>
          <p:nvPr/>
        </p:nvSpPr>
        <p:spPr>
          <a:xfrm>
            <a:off x="7986291" y="2444943"/>
            <a:ext cx="1836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63" dirty="0"/>
              <a:t>Druckluftzylinder 2</a:t>
            </a:r>
          </a:p>
          <a:p>
            <a:pPr algn="ctr"/>
            <a:r>
              <a:rPr lang="de-DE" sz="1138" dirty="0"/>
              <a:t>„Verpacktes Bauteil ausstoßen“</a:t>
            </a:r>
          </a:p>
        </p:txBody>
      </p:sp>
      <p:cxnSp>
        <p:nvCxnSpPr>
          <p:cNvPr id="21" name="Verbinder: gewinkelt 20">
            <a:extLst>
              <a:ext uri="{FF2B5EF4-FFF2-40B4-BE49-F238E27FC236}">
                <a16:creationId xmlns:a16="http://schemas.microsoft.com/office/drawing/2014/main" id="{BFE15252-76F7-3B25-25B5-E5ACA508F299}"/>
              </a:ext>
            </a:extLst>
          </p:cNvPr>
          <p:cNvCxnSpPr>
            <a:cxnSpLocks/>
            <a:stCxn id="11" idx="2"/>
            <a:endCxn id="17" idx="1"/>
          </p:cNvCxnSpPr>
          <p:nvPr/>
        </p:nvCxnSpPr>
        <p:spPr>
          <a:xfrm rot="16200000" flipH="1">
            <a:off x="6864990" y="1593642"/>
            <a:ext cx="417000" cy="182560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hteck 21">
            <a:extLst>
              <a:ext uri="{FF2B5EF4-FFF2-40B4-BE49-F238E27FC236}">
                <a16:creationId xmlns:a16="http://schemas.microsoft.com/office/drawing/2014/main" id="{2E097515-6AF6-F7CA-B018-1CE7BA2BD34F}"/>
              </a:ext>
            </a:extLst>
          </p:cNvPr>
          <p:cNvSpPr/>
          <p:nvPr/>
        </p:nvSpPr>
        <p:spPr>
          <a:xfrm>
            <a:off x="7482291" y="3320059"/>
            <a:ext cx="2340000" cy="4318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63" dirty="0"/>
              <a:t>REED-Kontakt 1</a:t>
            </a:r>
          </a:p>
          <a:p>
            <a:pPr algn="ctr"/>
            <a:r>
              <a:rPr lang="de-DE" sz="1138" dirty="0"/>
              <a:t>„Druckluftzylinder 1 ausgefahren“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E00B5CD2-F23A-D3A2-A45D-0A907E35A880}"/>
              </a:ext>
            </a:extLst>
          </p:cNvPr>
          <p:cNvSpPr/>
          <p:nvPr/>
        </p:nvSpPr>
        <p:spPr>
          <a:xfrm>
            <a:off x="7482291" y="3835236"/>
            <a:ext cx="23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63" dirty="0"/>
              <a:t>REED-Kontakt 2</a:t>
            </a:r>
          </a:p>
          <a:p>
            <a:pPr algn="ctr"/>
            <a:r>
              <a:rPr lang="de-DE" sz="1138" dirty="0"/>
              <a:t>„Druckluftzylinder 1 eingefahren“</a:t>
            </a: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2BE2BE41-D395-7284-9CDA-DFCE9AA07B75}"/>
              </a:ext>
            </a:extLst>
          </p:cNvPr>
          <p:cNvSpPr/>
          <p:nvPr/>
        </p:nvSpPr>
        <p:spPr>
          <a:xfrm>
            <a:off x="7482291" y="4342573"/>
            <a:ext cx="23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63" dirty="0"/>
              <a:t>REED-Kontakt 3</a:t>
            </a:r>
          </a:p>
          <a:p>
            <a:pPr algn="ctr"/>
            <a:r>
              <a:rPr lang="de-DE" sz="1138" dirty="0"/>
              <a:t>„Druckluftzylinder 2 ausgefahren“</a:t>
            </a: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AE44E266-D8F9-F4D5-8F1C-4954912F6F9E}"/>
              </a:ext>
            </a:extLst>
          </p:cNvPr>
          <p:cNvSpPr/>
          <p:nvPr/>
        </p:nvSpPr>
        <p:spPr>
          <a:xfrm>
            <a:off x="7482291" y="4852308"/>
            <a:ext cx="23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63" dirty="0"/>
              <a:t>REED-Kontakt 4</a:t>
            </a:r>
          </a:p>
          <a:p>
            <a:pPr algn="ctr"/>
            <a:r>
              <a:rPr lang="de-DE" sz="1138" dirty="0"/>
              <a:t>„Druckluftzylinder 2 eingefahren“</a:t>
            </a:r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486E0A22-7E51-8576-103E-A61DA0382472}"/>
              </a:ext>
            </a:extLst>
          </p:cNvPr>
          <p:cNvSpPr/>
          <p:nvPr/>
        </p:nvSpPr>
        <p:spPr>
          <a:xfrm>
            <a:off x="171018" y="3751925"/>
            <a:ext cx="1756064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63" dirty="0"/>
              <a:t>Lichtwellenleiter Modul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D7346209-509C-A58F-A2F4-D175AD3C03AF}"/>
              </a:ext>
            </a:extLst>
          </p:cNvPr>
          <p:cNvSpPr/>
          <p:nvPr/>
        </p:nvSpPr>
        <p:spPr>
          <a:xfrm>
            <a:off x="171018" y="4629570"/>
            <a:ext cx="1756064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63" dirty="0"/>
              <a:t>Lichtwellenleiter</a:t>
            </a:r>
          </a:p>
        </p:txBody>
      </p:sp>
      <p:cxnSp>
        <p:nvCxnSpPr>
          <p:cNvPr id="56" name="Gerade Verbindung mit Pfeil 55">
            <a:extLst>
              <a:ext uri="{FF2B5EF4-FFF2-40B4-BE49-F238E27FC236}">
                <a16:creationId xmlns:a16="http://schemas.microsoft.com/office/drawing/2014/main" id="{6FF7A6F1-A97D-F208-BA35-8EEDF5C8134D}"/>
              </a:ext>
            </a:extLst>
          </p:cNvPr>
          <p:cNvCxnSpPr>
            <a:cxnSpLocks/>
            <a:stCxn id="51" idx="2"/>
            <a:endCxn id="52" idx="0"/>
          </p:cNvCxnSpPr>
          <p:nvPr/>
        </p:nvCxnSpPr>
        <p:spPr>
          <a:xfrm>
            <a:off x="1049050" y="4183925"/>
            <a:ext cx="0" cy="445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hteck 4">
            <a:extLst>
              <a:ext uri="{FF2B5EF4-FFF2-40B4-BE49-F238E27FC236}">
                <a16:creationId xmlns:a16="http://schemas.microsoft.com/office/drawing/2014/main" id="{F6ACCD10-2FA4-4773-85C2-2363114025E1}"/>
              </a:ext>
            </a:extLst>
          </p:cNvPr>
          <p:cNvSpPr/>
          <p:nvPr/>
        </p:nvSpPr>
        <p:spPr>
          <a:xfrm>
            <a:off x="2643087" y="1757943"/>
            <a:ext cx="1692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63" dirty="0"/>
              <a:t>SPS Einheit - Verpackungseinheit</a:t>
            </a:r>
          </a:p>
        </p:txBody>
      </p:sp>
      <p:cxnSp>
        <p:nvCxnSpPr>
          <p:cNvPr id="3" name="Gerade Verbindung mit Pfeil 2">
            <a:extLst>
              <a:ext uri="{FF2B5EF4-FFF2-40B4-BE49-F238E27FC236}">
                <a16:creationId xmlns:a16="http://schemas.microsoft.com/office/drawing/2014/main" id="{0C6BE098-1632-3DA1-9E94-08BCDC1DBDF1}"/>
              </a:ext>
            </a:extLst>
          </p:cNvPr>
          <p:cNvCxnSpPr>
            <a:cxnSpLocks/>
            <a:stCxn id="5" idx="3"/>
            <a:endCxn id="11" idx="1"/>
          </p:cNvCxnSpPr>
          <p:nvPr/>
        </p:nvCxnSpPr>
        <p:spPr>
          <a:xfrm>
            <a:off x="4335087" y="2027943"/>
            <a:ext cx="9002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A9E0E22E-A8D3-AAF1-0FF6-5B79D535228F}"/>
              </a:ext>
            </a:extLst>
          </p:cNvPr>
          <p:cNvSpPr txBox="1"/>
          <p:nvPr/>
        </p:nvSpPr>
        <p:spPr>
          <a:xfrm>
            <a:off x="6456770" y="2506443"/>
            <a:ext cx="15392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/>
              <a:t>Ansteuerung DL-Zylinder</a:t>
            </a:r>
            <a:endParaRPr lang="de-DE" dirty="0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9E2D9677-CA48-2103-6388-4ED060E4734F}"/>
              </a:ext>
            </a:extLst>
          </p:cNvPr>
          <p:cNvSpPr txBox="1"/>
          <p:nvPr/>
        </p:nvSpPr>
        <p:spPr>
          <a:xfrm>
            <a:off x="4325767" y="1621420"/>
            <a:ext cx="91884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/>
              <a:t>Ansteuerung </a:t>
            </a:r>
          </a:p>
          <a:p>
            <a:r>
              <a:rPr lang="de-DE" sz="1050" dirty="0"/>
              <a:t>Ventil 1 - 4</a:t>
            </a:r>
            <a:endParaRPr lang="de-DE" dirty="0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946F7332-7843-AA44-7BA9-B9EA7A09E250}"/>
              </a:ext>
            </a:extLst>
          </p:cNvPr>
          <p:cNvSpPr txBox="1"/>
          <p:nvPr/>
        </p:nvSpPr>
        <p:spPr>
          <a:xfrm>
            <a:off x="1772831" y="1460045"/>
            <a:ext cx="928459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/>
              <a:t>Rückmeldung</a:t>
            </a:r>
          </a:p>
          <a:p>
            <a:r>
              <a:rPr lang="de-DE" sz="1050" dirty="0"/>
              <a:t>Start/Ende </a:t>
            </a:r>
          </a:p>
          <a:p>
            <a:r>
              <a:rPr lang="de-DE" sz="1050" dirty="0"/>
              <a:t>der Station</a:t>
            </a:r>
            <a:endParaRPr lang="de-DE" dirty="0"/>
          </a:p>
        </p:txBody>
      </p:sp>
      <p:cxnSp>
        <p:nvCxnSpPr>
          <p:cNvPr id="33" name="Verbinder: gewinkelt 32">
            <a:extLst>
              <a:ext uri="{FF2B5EF4-FFF2-40B4-BE49-F238E27FC236}">
                <a16:creationId xmlns:a16="http://schemas.microsoft.com/office/drawing/2014/main" id="{F88E5F16-9E98-8157-43B0-C3F48CE34843}"/>
              </a:ext>
            </a:extLst>
          </p:cNvPr>
          <p:cNvCxnSpPr>
            <a:cxnSpLocks/>
            <a:stCxn id="22" idx="1"/>
            <a:endCxn id="5" idx="2"/>
          </p:cNvCxnSpPr>
          <p:nvPr/>
        </p:nvCxnSpPr>
        <p:spPr>
          <a:xfrm rot="10800000">
            <a:off x="3489087" y="2297944"/>
            <a:ext cx="3993204" cy="123804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Verbinder: gewinkelt 35">
            <a:extLst>
              <a:ext uri="{FF2B5EF4-FFF2-40B4-BE49-F238E27FC236}">
                <a16:creationId xmlns:a16="http://schemas.microsoft.com/office/drawing/2014/main" id="{B83D7954-23A0-2C04-1B02-C73C9B8AACE5}"/>
              </a:ext>
            </a:extLst>
          </p:cNvPr>
          <p:cNvCxnSpPr>
            <a:cxnSpLocks/>
            <a:stCxn id="27" idx="1"/>
            <a:endCxn id="5" idx="2"/>
          </p:cNvCxnSpPr>
          <p:nvPr/>
        </p:nvCxnSpPr>
        <p:spPr>
          <a:xfrm rot="10800000">
            <a:off x="3489087" y="2297944"/>
            <a:ext cx="3993204" cy="175329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Verbinder: gewinkelt 36">
            <a:extLst>
              <a:ext uri="{FF2B5EF4-FFF2-40B4-BE49-F238E27FC236}">
                <a16:creationId xmlns:a16="http://schemas.microsoft.com/office/drawing/2014/main" id="{DF3DE0BF-02F5-D8FC-5A70-CA58487FE1B0}"/>
              </a:ext>
            </a:extLst>
          </p:cNvPr>
          <p:cNvCxnSpPr>
            <a:cxnSpLocks/>
            <a:stCxn id="28" idx="1"/>
            <a:endCxn id="5" idx="2"/>
          </p:cNvCxnSpPr>
          <p:nvPr/>
        </p:nvCxnSpPr>
        <p:spPr>
          <a:xfrm rot="10800000">
            <a:off x="3489087" y="2297943"/>
            <a:ext cx="3993204" cy="226063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Verbinder: gewinkelt 37">
            <a:extLst>
              <a:ext uri="{FF2B5EF4-FFF2-40B4-BE49-F238E27FC236}">
                <a16:creationId xmlns:a16="http://schemas.microsoft.com/office/drawing/2014/main" id="{1D68DE2F-F276-F2BC-51B8-430561C2649D}"/>
              </a:ext>
            </a:extLst>
          </p:cNvPr>
          <p:cNvCxnSpPr>
            <a:cxnSpLocks/>
            <a:stCxn id="29" idx="1"/>
            <a:endCxn id="5" idx="2"/>
          </p:cNvCxnSpPr>
          <p:nvPr/>
        </p:nvCxnSpPr>
        <p:spPr>
          <a:xfrm rot="10800000">
            <a:off x="3489087" y="2297944"/>
            <a:ext cx="3993204" cy="277036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70D670D5-BD0F-B803-CE4C-1D833667C999}"/>
              </a:ext>
            </a:extLst>
          </p:cNvPr>
          <p:cNvSpPr txBox="1"/>
          <p:nvPr/>
        </p:nvSpPr>
        <p:spPr>
          <a:xfrm>
            <a:off x="5770281" y="3156770"/>
            <a:ext cx="176041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/>
              <a:t>Rückgabe Signal bei </a:t>
            </a:r>
          </a:p>
          <a:p>
            <a:r>
              <a:rPr lang="de-DE" sz="1050" dirty="0"/>
              <a:t>Erkennung der Kolbenstange</a:t>
            </a:r>
            <a:endParaRPr lang="de-DE" dirty="0"/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62FF3FDE-ACCC-D47A-FC7E-ABCECB65FDA5}"/>
              </a:ext>
            </a:extLst>
          </p:cNvPr>
          <p:cNvSpPr txBox="1"/>
          <p:nvPr/>
        </p:nvSpPr>
        <p:spPr>
          <a:xfrm>
            <a:off x="5746077" y="3667476"/>
            <a:ext cx="176041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/>
              <a:t>Rückgabe Signal bei </a:t>
            </a:r>
          </a:p>
          <a:p>
            <a:r>
              <a:rPr lang="de-DE" sz="1050" dirty="0"/>
              <a:t>Erkennung der Kolbenstange</a:t>
            </a:r>
            <a:endParaRPr lang="de-DE" dirty="0"/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4F59F1F7-3021-594F-678D-62CFC740EE2C}"/>
              </a:ext>
            </a:extLst>
          </p:cNvPr>
          <p:cNvSpPr txBox="1"/>
          <p:nvPr/>
        </p:nvSpPr>
        <p:spPr>
          <a:xfrm>
            <a:off x="5770281" y="4178182"/>
            <a:ext cx="176041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/>
              <a:t>Rückgabe Signal bei </a:t>
            </a:r>
          </a:p>
          <a:p>
            <a:r>
              <a:rPr lang="de-DE" sz="1050" dirty="0"/>
              <a:t>Erkennung der Kolbenstange</a:t>
            </a:r>
            <a:endParaRPr lang="de-DE" dirty="0"/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B3943683-705C-EACD-8122-EEA64617D747}"/>
              </a:ext>
            </a:extLst>
          </p:cNvPr>
          <p:cNvSpPr txBox="1"/>
          <p:nvPr/>
        </p:nvSpPr>
        <p:spPr>
          <a:xfrm>
            <a:off x="5746077" y="4688888"/>
            <a:ext cx="176041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/>
              <a:t>Rückgabe Signal bei </a:t>
            </a:r>
          </a:p>
          <a:p>
            <a:r>
              <a:rPr lang="de-DE" sz="1050" dirty="0"/>
              <a:t>Erkennung der Kolbenstange</a:t>
            </a:r>
            <a:endParaRPr lang="de-DE" dirty="0"/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4486C473-B026-1474-540B-A2823E91DD67}"/>
              </a:ext>
            </a:extLst>
          </p:cNvPr>
          <p:cNvSpPr txBox="1"/>
          <p:nvPr/>
        </p:nvSpPr>
        <p:spPr>
          <a:xfrm>
            <a:off x="1026644" y="4184734"/>
            <a:ext cx="108715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/>
              <a:t>Einstrahlung des</a:t>
            </a:r>
          </a:p>
          <a:p>
            <a:r>
              <a:rPr lang="de-DE" sz="1050" dirty="0"/>
              <a:t>Lichtes</a:t>
            </a:r>
            <a:endParaRPr lang="de-DE" dirty="0"/>
          </a:p>
        </p:txBody>
      </p:sp>
      <p:cxnSp>
        <p:nvCxnSpPr>
          <p:cNvPr id="50" name="Verbinder: gewinkelt 49">
            <a:extLst>
              <a:ext uri="{FF2B5EF4-FFF2-40B4-BE49-F238E27FC236}">
                <a16:creationId xmlns:a16="http://schemas.microsoft.com/office/drawing/2014/main" id="{E1DF739C-25A7-DC09-478B-3AD5C8823827}"/>
              </a:ext>
            </a:extLst>
          </p:cNvPr>
          <p:cNvCxnSpPr>
            <a:cxnSpLocks/>
            <a:stCxn id="51" idx="0"/>
            <a:endCxn id="5" idx="2"/>
          </p:cNvCxnSpPr>
          <p:nvPr/>
        </p:nvCxnSpPr>
        <p:spPr>
          <a:xfrm rot="5400000" flipH="1" flipV="1">
            <a:off x="1542077" y="1804916"/>
            <a:ext cx="1453982" cy="2440037"/>
          </a:xfrm>
          <a:prstGeom prst="bentConnector3">
            <a:avLst>
              <a:gd name="adj1" fmla="val 148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feld 57">
            <a:extLst>
              <a:ext uri="{FF2B5EF4-FFF2-40B4-BE49-F238E27FC236}">
                <a16:creationId xmlns:a16="http://schemas.microsoft.com/office/drawing/2014/main" id="{70DE1746-B575-7396-87CA-E61BED90845B}"/>
              </a:ext>
            </a:extLst>
          </p:cNvPr>
          <p:cNvSpPr txBox="1"/>
          <p:nvPr/>
        </p:nvSpPr>
        <p:spPr>
          <a:xfrm>
            <a:off x="1026644" y="3174591"/>
            <a:ext cx="131799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/>
              <a:t>Rückgabe Signal des </a:t>
            </a:r>
          </a:p>
          <a:p>
            <a:r>
              <a:rPr lang="de-DE" sz="1050" dirty="0"/>
              <a:t>Lichtwellenleiters</a:t>
            </a: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1513E0BA-7242-FFEE-2470-2473A6377B52}"/>
              </a:ext>
            </a:extLst>
          </p:cNvPr>
          <p:cNvSpPr txBox="1"/>
          <p:nvPr/>
        </p:nvSpPr>
        <p:spPr>
          <a:xfrm>
            <a:off x="83709" y="256583"/>
            <a:ext cx="54144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/>
              <a:t>Systementwurf: Funktional</a:t>
            </a: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E8ABBBB9-15F8-4BF2-07A9-4167555D8B23}"/>
              </a:ext>
            </a:extLst>
          </p:cNvPr>
          <p:cNvSpPr/>
          <p:nvPr/>
        </p:nvSpPr>
        <p:spPr>
          <a:xfrm>
            <a:off x="5235290" y="821532"/>
            <a:ext cx="1850798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63" dirty="0"/>
              <a:t>Externe</a:t>
            </a:r>
          </a:p>
          <a:p>
            <a:pPr algn="ctr"/>
            <a:r>
              <a:rPr lang="de-DE" sz="1463" dirty="0"/>
              <a:t>Druckluftversorgung</a:t>
            </a: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E5D36BF6-3AD2-EF2C-356E-A462D4E77BA1}"/>
              </a:ext>
            </a:extLst>
          </p:cNvPr>
          <p:cNvSpPr txBox="1"/>
          <p:nvPr/>
        </p:nvSpPr>
        <p:spPr>
          <a:xfrm>
            <a:off x="6141638" y="1436539"/>
            <a:ext cx="130516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/>
              <a:t>Druckluftversorgung</a:t>
            </a:r>
            <a:endParaRPr lang="de-DE" dirty="0"/>
          </a:p>
        </p:txBody>
      </p:sp>
      <p:cxnSp>
        <p:nvCxnSpPr>
          <p:cNvPr id="63" name="Gerade Verbindung mit Pfeil 62">
            <a:extLst>
              <a:ext uri="{FF2B5EF4-FFF2-40B4-BE49-F238E27FC236}">
                <a16:creationId xmlns:a16="http://schemas.microsoft.com/office/drawing/2014/main" id="{411F3710-BC0F-1426-3C67-F3101161554F}"/>
              </a:ext>
            </a:extLst>
          </p:cNvPr>
          <p:cNvCxnSpPr>
            <a:cxnSpLocks/>
            <a:stCxn id="61" idx="2"/>
            <a:endCxn id="11" idx="0"/>
          </p:cNvCxnSpPr>
          <p:nvPr/>
        </p:nvCxnSpPr>
        <p:spPr>
          <a:xfrm>
            <a:off x="6160689" y="1361532"/>
            <a:ext cx="0" cy="3964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5666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110</Words>
  <Application>Microsoft Office PowerPoint</Application>
  <PresentationFormat>A4-Papier (210 x 297 mm)</PresentationFormat>
  <Paragraphs>42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Hendrik Schlemmer</dc:creator>
  <cp:lastModifiedBy>HSHL-User</cp:lastModifiedBy>
  <cp:revision>1</cp:revision>
  <dcterms:created xsi:type="dcterms:W3CDTF">2022-10-12T18:32:37Z</dcterms:created>
  <dcterms:modified xsi:type="dcterms:W3CDTF">2022-10-13T07:35:17Z</dcterms:modified>
</cp:coreProperties>
</file>