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67" r:id="rId5"/>
    <p:sldId id="269" r:id="rId6"/>
    <p:sldId id="258" r:id="rId7"/>
    <p:sldId id="260" r:id="rId8"/>
    <p:sldId id="283" r:id="rId9"/>
    <p:sldId id="284" r:id="rId10"/>
    <p:sldId id="281" r:id="rId11"/>
    <p:sldId id="277" r:id="rId12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BDC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F402E7-26F5-4198-B8E6-9BA7334237BB}" v="1649" dt="2025-01-13T13:18:37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49" autoAdjust="0"/>
  </p:normalViewPr>
  <p:slideViewPr>
    <p:cSldViewPr snapToGrid="0">
      <p:cViewPr varScale="1">
        <p:scale>
          <a:sx n="100" d="100"/>
          <a:sy n="100" d="100"/>
        </p:scale>
        <p:origin x="954" y="72"/>
      </p:cViewPr>
      <p:guideLst>
        <p:guide orient="horz" pos="2160"/>
        <p:guide pos="5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o Roch" userId="154d71e7e8114aef" providerId="LiveId" clId="{49F402E7-26F5-4198-B8E6-9BA7334237BB}"/>
    <pc:docChg chg="undo redo custSel addSld delSld modSld sldOrd">
      <pc:chgData name="Timo Roch" userId="154d71e7e8114aef" providerId="LiveId" clId="{49F402E7-26F5-4198-B8E6-9BA7334237BB}" dt="2025-01-13T13:18:37.406" v="3698" actId="20577"/>
      <pc:docMkLst>
        <pc:docMk/>
      </pc:docMkLst>
      <pc:sldChg chg="addSp delSp modSp mod">
        <pc:chgData name="Timo Roch" userId="154d71e7e8114aef" providerId="LiveId" clId="{49F402E7-26F5-4198-B8E6-9BA7334237BB}" dt="2025-01-13T13:12:38.880" v="3687" actId="33524"/>
        <pc:sldMkLst>
          <pc:docMk/>
          <pc:sldMk cId="694128089" sldId="256"/>
        </pc:sldMkLst>
        <pc:spChg chg="mod">
          <ac:chgData name="Timo Roch" userId="154d71e7e8114aef" providerId="LiveId" clId="{49F402E7-26F5-4198-B8E6-9BA7334237BB}" dt="2025-01-07T15:40:26.417" v="205" actId="20577"/>
          <ac:spMkLst>
            <pc:docMk/>
            <pc:sldMk cId="694128089" sldId="256"/>
            <ac:spMk id="2" creationId="{00000000-0000-0000-0000-000000000000}"/>
          </ac:spMkLst>
        </pc:spChg>
        <pc:spChg chg="mod">
          <ac:chgData name="Timo Roch" userId="154d71e7e8114aef" providerId="LiveId" clId="{49F402E7-26F5-4198-B8E6-9BA7334237BB}" dt="2025-01-13T13:12:38.880" v="3687" actId="33524"/>
          <ac:spMkLst>
            <pc:docMk/>
            <pc:sldMk cId="694128089" sldId="256"/>
            <ac:spMk id="3" creationId="{00000000-0000-0000-0000-000000000000}"/>
          </ac:spMkLst>
        </pc:spChg>
        <pc:picChg chg="add del">
          <ac:chgData name="Timo Roch" userId="154d71e7e8114aef" providerId="LiveId" clId="{49F402E7-26F5-4198-B8E6-9BA7334237BB}" dt="2025-01-12T10:45:16.297" v="1588" actId="478"/>
          <ac:picMkLst>
            <pc:docMk/>
            <pc:sldMk cId="694128089" sldId="256"/>
            <ac:picMk id="1026" creationId="{53B55CFD-68A4-A871-24CB-76443C78DD82}"/>
          </ac:picMkLst>
        </pc:picChg>
      </pc:sldChg>
      <pc:sldChg chg="modSp mod">
        <pc:chgData name="Timo Roch" userId="154d71e7e8114aef" providerId="LiveId" clId="{49F402E7-26F5-4198-B8E6-9BA7334237BB}" dt="2025-01-11T14:51:01.132" v="1547" actId="20577"/>
        <pc:sldMkLst>
          <pc:docMk/>
          <pc:sldMk cId="3911613210" sldId="257"/>
        </pc:sldMkLst>
        <pc:spChg chg="mod">
          <ac:chgData name="Timo Roch" userId="154d71e7e8114aef" providerId="LiveId" clId="{49F402E7-26F5-4198-B8E6-9BA7334237BB}" dt="2025-01-11T14:51:01.132" v="1547" actId="20577"/>
          <ac:spMkLst>
            <pc:docMk/>
            <pc:sldMk cId="3911613210" sldId="257"/>
            <ac:spMk id="3" creationId="{00000000-0000-0000-0000-000000000000}"/>
          </ac:spMkLst>
        </pc:spChg>
      </pc:sldChg>
      <pc:sldChg chg="addSp delSp modSp mod modClrScheme modAnim chgLayout modNotesTx">
        <pc:chgData name="Timo Roch" userId="154d71e7e8114aef" providerId="LiveId" clId="{49F402E7-26F5-4198-B8E6-9BA7334237BB}" dt="2025-01-13T13:15:05.030" v="3696" actId="20577"/>
        <pc:sldMkLst>
          <pc:docMk/>
          <pc:sldMk cId="1199713723" sldId="258"/>
        </pc:sldMkLst>
        <pc:spChg chg="mod">
          <ac:chgData name="Timo Roch" userId="154d71e7e8114aef" providerId="LiveId" clId="{49F402E7-26F5-4198-B8E6-9BA7334237BB}" dt="2025-01-13T12:49:33.671" v="3568" actId="1076"/>
          <ac:spMkLst>
            <pc:docMk/>
            <pc:sldMk cId="1199713723" sldId="258"/>
            <ac:spMk id="2" creationId="{453B4944-6CC4-0F82-70E8-13971D80F179}"/>
          </ac:spMkLst>
        </pc:spChg>
        <pc:spChg chg="del mod">
          <ac:chgData name="Timo Roch" userId="154d71e7e8114aef" providerId="LiveId" clId="{49F402E7-26F5-4198-B8E6-9BA7334237BB}" dt="2025-01-12T11:45:21.793" v="2171" actId="478"/>
          <ac:spMkLst>
            <pc:docMk/>
            <pc:sldMk cId="1199713723" sldId="258"/>
            <ac:spMk id="3" creationId="{196D2ED7-4F1E-A5E7-3987-351CBAE68214}"/>
          </ac:spMkLst>
        </pc:spChg>
        <pc:spChg chg="mod">
          <ac:chgData name="Timo Roch" userId="154d71e7e8114aef" providerId="LiveId" clId="{49F402E7-26F5-4198-B8E6-9BA7334237BB}" dt="2025-01-07T16:01:24.210" v="1062" actId="26606"/>
          <ac:spMkLst>
            <pc:docMk/>
            <pc:sldMk cId="1199713723" sldId="258"/>
            <ac:spMk id="4" creationId="{03ADC65D-EE1F-1EDF-201D-487B67C19CA7}"/>
          </ac:spMkLst>
        </pc:spChg>
        <pc:spChg chg="mod">
          <ac:chgData name="Timo Roch" userId="154d71e7e8114aef" providerId="LiveId" clId="{49F402E7-26F5-4198-B8E6-9BA7334237BB}" dt="2025-01-07T16:01:24.210" v="1062" actId="26606"/>
          <ac:spMkLst>
            <pc:docMk/>
            <pc:sldMk cId="1199713723" sldId="258"/>
            <ac:spMk id="5" creationId="{5FEFD3C5-B97C-AD62-D32F-622E0EBB9911}"/>
          </ac:spMkLst>
        </pc:spChg>
        <pc:spChg chg="add del mod">
          <ac:chgData name="Timo Roch" userId="154d71e7e8114aef" providerId="LiveId" clId="{49F402E7-26F5-4198-B8E6-9BA7334237BB}" dt="2025-01-12T11:45:46.607" v="2178" actId="478"/>
          <ac:spMkLst>
            <pc:docMk/>
            <pc:sldMk cId="1199713723" sldId="258"/>
            <ac:spMk id="9" creationId="{8CB3C3DD-FCB6-938F-A5DF-BCC52A25793D}"/>
          </ac:spMkLst>
        </pc:spChg>
        <pc:graphicFrameChg chg="add del mod modGraphic">
          <ac:chgData name="Timo Roch" userId="154d71e7e8114aef" providerId="LiveId" clId="{49F402E7-26F5-4198-B8E6-9BA7334237BB}" dt="2025-01-13T12:47:49.019" v="3533" actId="478"/>
          <ac:graphicFrameMkLst>
            <pc:docMk/>
            <pc:sldMk cId="1199713723" sldId="258"/>
            <ac:graphicFrameMk id="3" creationId="{2C7CD324-026F-0A4F-F5D8-F38E08D24848}"/>
          </ac:graphicFrameMkLst>
        </pc:graphicFrameChg>
        <pc:graphicFrameChg chg="add del mod modGraphic">
          <ac:chgData name="Timo Roch" userId="154d71e7e8114aef" providerId="LiveId" clId="{49F402E7-26F5-4198-B8E6-9BA7334237BB}" dt="2025-01-12T15:34:46.747" v="3032" actId="478"/>
          <ac:graphicFrameMkLst>
            <pc:docMk/>
            <pc:sldMk cId="1199713723" sldId="258"/>
            <ac:graphicFrameMk id="6" creationId="{3C8A20D3-E236-E809-6992-241EC8DCEA7A}"/>
          </ac:graphicFrameMkLst>
        </pc:graphicFrameChg>
        <pc:graphicFrameChg chg="add mod modGraphic">
          <ac:chgData name="Timo Roch" userId="154d71e7e8114aef" providerId="LiveId" clId="{49F402E7-26F5-4198-B8E6-9BA7334237BB}" dt="2025-01-13T13:15:05.030" v="3696" actId="20577"/>
          <ac:graphicFrameMkLst>
            <pc:docMk/>
            <pc:sldMk cId="1199713723" sldId="258"/>
            <ac:graphicFrameMk id="6" creationId="{429DAE9D-B582-65E8-3CEA-2C4FDA342173}"/>
          </ac:graphicFrameMkLst>
        </pc:graphicFrameChg>
        <pc:picChg chg="add del mod">
          <ac:chgData name="Timo Roch" userId="154d71e7e8114aef" providerId="LiveId" clId="{49F402E7-26F5-4198-B8E6-9BA7334237BB}" dt="2025-01-12T11:47:17.451" v="2203" actId="478"/>
          <ac:picMkLst>
            <pc:docMk/>
            <pc:sldMk cId="1199713723" sldId="258"/>
            <ac:picMk id="7" creationId="{C72F8FAE-2A31-7477-6E60-26D5CE085C8B}"/>
          </ac:picMkLst>
        </pc:picChg>
      </pc:sldChg>
      <pc:sldChg chg="addSp delSp modSp mod ord modNotesTx">
        <pc:chgData name="Timo Roch" userId="154d71e7e8114aef" providerId="LiveId" clId="{49F402E7-26F5-4198-B8E6-9BA7334237BB}" dt="2025-01-12T15:15:44.248" v="2520" actId="20577"/>
        <pc:sldMkLst>
          <pc:docMk/>
          <pc:sldMk cId="3000180353" sldId="260"/>
        </pc:sldMkLst>
        <pc:spChg chg="mod">
          <ac:chgData name="Timo Roch" userId="154d71e7e8114aef" providerId="LiveId" clId="{49F402E7-26F5-4198-B8E6-9BA7334237BB}" dt="2025-01-12T11:42:37.847" v="2136" actId="26606"/>
          <ac:spMkLst>
            <pc:docMk/>
            <pc:sldMk cId="3000180353" sldId="260"/>
            <ac:spMk id="2" creationId="{EEAEF99D-282A-A79A-9C15-00F7D8981385}"/>
          </ac:spMkLst>
        </pc:spChg>
        <pc:spChg chg="del mod">
          <ac:chgData name="Timo Roch" userId="154d71e7e8114aef" providerId="LiveId" clId="{49F402E7-26F5-4198-B8E6-9BA7334237BB}" dt="2025-01-12T11:42:37.847" v="2136" actId="26606"/>
          <ac:spMkLst>
            <pc:docMk/>
            <pc:sldMk cId="3000180353" sldId="260"/>
            <ac:spMk id="3" creationId="{657A7ADE-3598-8B9B-9E10-954E75932C15}"/>
          </ac:spMkLst>
        </pc:spChg>
        <pc:spChg chg="mod">
          <ac:chgData name="Timo Roch" userId="154d71e7e8114aef" providerId="LiveId" clId="{49F402E7-26F5-4198-B8E6-9BA7334237BB}" dt="2025-01-12T11:42:37.847" v="2136" actId="26606"/>
          <ac:spMkLst>
            <pc:docMk/>
            <pc:sldMk cId="3000180353" sldId="260"/>
            <ac:spMk id="4" creationId="{9723FD48-E74A-B62D-9A71-6EF49D3C9DD0}"/>
          </ac:spMkLst>
        </pc:spChg>
        <pc:spChg chg="mod">
          <ac:chgData name="Timo Roch" userId="154d71e7e8114aef" providerId="LiveId" clId="{49F402E7-26F5-4198-B8E6-9BA7334237BB}" dt="2025-01-12T11:42:37.847" v="2136" actId="26606"/>
          <ac:spMkLst>
            <pc:docMk/>
            <pc:sldMk cId="3000180353" sldId="260"/>
            <ac:spMk id="5" creationId="{C13944C6-D2F7-566F-FA8E-8983D05A460A}"/>
          </ac:spMkLst>
        </pc:spChg>
        <pc:graphicFrameChg chg="add mod modGraphic">
          <ac:chgData name="Timo Roch" userId="154d71e7e8114aef" providerId="LiveId" clId="{49F402E7-26F5-4198-B8E6-9BA7334237BB}" dt="2025-01-12T11:43:17.958" v="2139" actId="12100"/>
          <ac:graphicFrameMkLst>
            <pc:docMk/>
            <pc:sldMk cId="3000180353" sldId="260"/>
            <ac:graphicFrameMk id="7" creationId="{4A23EC5E-70AC-0DFD-1426-A2D30AF817ED}"/>
          </ac:graphicFrameMkLst>
        </pc:graphicFrameChg>
      </pc:sldChg>
      <pc:sldChg chg="del">
        <pc:chgData name="Timo Roch" userId="154d71e7e8114aef" providerId="LiveId" clId="{49F402E7-26F5-4198-B8E6-9BA7334237BB}" dt="2025-01-11T14:51:53.154" v="1573" actId="47"/>
        <pc:sldMkLst>
          <pc:docMk/>
          <pc:sldMk cId="4069929495" sldId="261"/>
        </pc:sldMkLst>
      </pc:sldChg>
      <pc:sldChg chg="del">
        <pc:chgData name="Timo Roch" userId="154d71e7e8114aef" providerId="LiveId" clId="{49F402E7-26F5-4198-B8E6-9BA7334237BB}" dt="2025-01-11T14:51:53.772" v="1575" actId="47"/>
        <pc:sldMkLst>
          <pc:docMk/>
          <pc:sldMk cId="854883615" sldId="263"/>
        </pc:sldMkLst>
      </pc:sldChg>
      <pc:sldChg chg="del">
        <pc:chgData name="Timo Roch" userId="154d71e7e8114aef" providerId="LiveId" clId="{49F402E7-26F5-4198-B8E6-9BA7334237BB}" dt="2025-01-11T14:51:55.447" v="1581" actId="47"/>
        <pc:sldMkLst>
          <pc:docMk/>
          <pc:sldMk cId="2763393057" sldId="264"/>
        </pc:sldMkLst>
      </pc:sldChg>
      <pc:sldChg chg="del">
        <pc:chgData name="Timo Roch" userId="154d71e7e8114aef" providerId="LiveId" clId="{49F402E7-26F5-4198-B8E6-9BA7334237BB}" dt="2025-01-11T14:51:54.895" v="1580" actId="47"/>
        <pc:sldMkLst>
          <pc:docMk/>
          <pc:sldMk cId="3404927878" sldId="265"/>
        </pc:sldMkLst>
      </pc:sldChg>
      <pc:sldChg chg="modSp del mod">
        <pc:chgData name="Timo Roch" userId="154d71e7e8114aef" providerId="LiveId" clId="{49F402E7-26F5-4198-B8E6-9BA7334237BB}" dt="2025-01-11T14:51:52.366" v="1572" actId="47"/>
        <pc:sldMkLst>
          <pc:docMk/>
          <pc:sldMk cId="112206033" sldId="266"/>
        </pc:sldMkLst>
      </pc:sldChg>
      <pc:sldChg chg="addSp delSp modSp mod ord modNotesTx">
        <pc:chgData name="Timo Roch" userId="154d71e7e8114aef" providerId="LiveId" clId="{49F402E7-26F5-4198-B8E6-9BA7334237BB}" dt="2025-01-12T10:52:54.509" v="1590" actId="20577"/>
        <pc:sldMkLst>
          <pc:docMk/>
          <pc:sldMk cId="214292332" sldId="267"/>
        </pc:sldMkLst>
        <pc:spChg chg="mod">
          <ac:chgData name="Timo Roch" userId="154d71e7e8114aef" providerId="LiveId" clId="{49F402E7-26F5-4198-B8E6-9BA7334237BB}" dt="2025-01-07T15:57:46.013" v="787" actId="20577"/>
          <ac:spMkLst>
            <pc:docMk/>
            <pc:sldMk cId="214292332" sldId="267"/>
            <ac:spMk id="2" creationId="{F5F3AAA2-8B47-C3FC-02D3-B2685337319F}"/>
          </ac:spMkLst>
        </pc:spChg>
        <pc:spChg chg="mod">
          <ac:chgData name="Timo Roch" userId="154d71e7e8114aef" providerId="LiveId" clId="{49F402E7-26F5-4198-B8E6-9BA7334237BB}" dt="2025-01-11T14:29:41.364" v="1248" actId="20577"/>
          <ac:spMkLst>
            <pc:docMk/>
            <pc:sldMk cId="214292332" sldId="267"/>
            <ac:spMk id="3" creationId="{7BE80537-0FC2-F241-48DA-F805640EC762}"/>
          </ac:spMkLst>
        </pc:spChg>
        <pc:picChg chg="add mod">
          <ac:chgData name="Timo Roch" userId="154d71e7e8114aef" providerId="LiveId" clId="{49F402E7-26F5-4198-B8E6-9BA7334237BB}" dt="2025-01-07T15:49:23.547" v="423" actId="1076"/>
          <ac:picMkLst>
            <pc:docMk/>
            <pc:sldMk cId="214292332" sldId="267"/>
            <ac:picMk id="1028" creationId="{AB563B59-2DE7-D886-2DE9-E1C0DB0AE49B}"/>
          </ac:picMkLst>
        </pc:picChg>
      </pc:sldChg>
      <pc:sldChg chg="del">
        <pc:chgData name="Timo Roch" userId="154d71e7e8114aef" providerId="LiveId" clId="{49F402E7-26F5-4198-B8E6-9BA7334237BB}" dt="2025-01-11T14:51:55.980" v="1582" actId="47"/>
        <pc:sldMkLst>
          <pc:docMk/>
          <pc:sldMk cId="307771072" sldId="268"/>
        </pc:sldMkLst>
      </pc:sldChg>
      <pc:sldChg chg="addSp delSp modSp mod ord modNotesTx">
        <pc:chgData name="Timo Roch" userId="154d71e7e8114aef" providerId="LiveId" clId="{49F402E7-26F5-4198-B8E6-9BA7334237BB}" dt="2025-01-13T13:14:07.996" v="3692" actId="20577"/>
        <pc:sldMkLst>
          <pc:docMk/>
          <pc:sldMk cId="3027866647" sldId="269"/>
        </pc:sldMkLst>
        <pc:spChg chg="mod">
          <ac:chgData name="Timo Roch" userId="154d71e7e8114aef" providerId="LiveId" clId="{49F402E7-26F5-4198-B8E6-9BA7334237BB}" dt="2025-01-07T15:53:52.790" v="664" actId="20577"/>
          <ac:spMkLst>
            <pc:docMk/>
            <pc:sldMk cId="3027866647" sldId="269"/>
            <ac:spMk id="2" creationId="{C1EBD764-8076-B9F9-14BE-7BF210E9D634}"/>
          </ac:spMkLst>
        </pc:spChg>
        <pc:graphicFrameChg chg="mod">
          <ac:chgData name="Timo Roch" userId="154d71e7e8114aef" providerId="LiveId" clId="{49F402E7-26F5-4198-B8E6-9BA7334237BB}" dt="2025-01-13T13:14:07.996" v="3692" actId="20577"/>
          <ac:graphicFrameMkLst>
            <pc:docMk/>
            <pc:sldMk cId="3027866647" sldId="269"/>
            <ac:graphicFrameMk id="13" creationId="{0C33DBB2-EAE7-756A-55D1-5714D32C7C33}"/>
          </ac:graphicFrameMkLst>
        </pc:graphicFrameChg>
        <pc:picChg chg="add mod">
          <ac:chgData name="Timo Roch" userId="154d71e7e8114aef" providerId="LiveId" clId="{49F402E7-26F5-4198-B8E6-9BA7334237BB}" dt="2025-01-07T15:52:04.481" v="477" actId="1076"/>
          <ac:picMkLst>
            <pc:docMk/>
            <pc:sldMk cId="3027866647" sldId="269"/>
            <ac:picMk id="9" creationId="{8399E39D-1DD6-52A4-CBC7-BE49FCE38A43}"/>
          </ac:picMkLst>
        </pc:picChg>
      </pc:sldChg>
      <pc:sldChg chg="del">
        <pc:chgData name="Timo Roch" userId="154d71e7e8114aef" providerId="LiveId" clId="{49F402E7-26F5-4198-B8E6-9BA7334237BB}" dt="2025-01-11T14:51:56.580" v="1583" actId="47"/>
        <pc:sldMkLst>
          <pc:docMk/>
          <pc:sldMk cId="1096783718" sldId="270"/>
        </pc:sldMkLst>
      </pc:sldChg>
      <pc:sldChg chg="del">
        <pc:chgData name="Timo Roch" userId="154d71e7e8114aef" providerId="LiveId" clId="{49F402E7-26F5-4198-B8E6-9BA7334237BB}" dt="2025-01-11T14:51:54.063" v="1576" actId="47"/>
        <pc:sldMkLst>
          <pc:docMk/>
          <pc:sldMk cId="1888775371" sldId="271"/>
        </pc:sldMkLst>
      </pc:sldChg>
      <pc:sldChg chg="del">
        <pc:chgData name="Timo Roch" userId="154d71e7e8114aef" providerId="LiveId" clId="{49F402E7-26F5-4198-B8E6-9BA7334237BB}" dt="2025-01-11T14:51:54.292" v="1577" actId="47"/>
        <pc:sldMkLst>
          <pc:docMk/>
          <pc:sldMk cId="48824670" sldId="272"/>
        </pc:sldMkLst>
      </pc:sldChg>
      <pc:sldChg chg="del">
        <pc:chgData name="Timo Roch" userId="154d71e7e8114aef" providerId="LiveId" clId="{49F402E7-26F5-4198-B8E6-9BA7334237BB}" dt="2025-01-11T14:51:54.734" v="1579" actId="47"/>
        <pc:sldMkLst>
          <pc:docMk/>
          <pc:sldMk cId="1825041231" sldId="273"/>
        </pc:sldMkLst>
      </pc:sldChg>
      <pc:sldChg chg="del">
        <pc:chgData name="Timo Roch" userId="154d71e7e8114aef" providerId="LiveId" clId="{49F402E7-26F5-4198-B8E6-9BA7334237BB}" dt="2025-01-11T14:51:53.580" v="1574" actId="47"/>
        <pc:sldMkLst>
          <pc:docMk/>
          <pc:sldMk cId="2253695750" sldId="274"/>
        </pc:sldMkLst>
      </pc:sldChg>
      <pc:sldChg chg="del">
        <pc:chgData name="Timo Roch" userId="154d71e7e8114aef" providerId="LiveId" clId="{49F402E7-26F5-4198-B8E6-9BA7334237BB}" dt="2025-01-11T14:51:57.189" v="1584" actId="47"/>
        <pc:sldMkLst>
          <pc:docMk/>
          <pc:sldMk cId="337188132" sldId="275"/>
        </pc:sldMkLst>
      </pc:sldChg>
      <pc:sldChg chg="del">
        <pc:chgData name="Timo Roch" userId="154d71e7e8114aef" providerId="LiveId" clId="{49F402E7-26F5-4198-B8E6-9BA7334237BB}" dt="2025-01-11T14:51:57.973" v="1585" actId="47"/>
        <pc:sldMkLst>
          <pc:docMk/>
          <pc:sldMk cId="228272024" sldId="276"/>
        </pc:sldMkLst>
      </pc:sldChg>
      <pc:sldChg chg="del">
        <pc:chgData name="Timo Roch" userId="154d71e7e8114aef" providerId="LiveId" clId="{49F402E7-26F5-4198-B8E6-9BA7334237BB}" dt="2025-01-11T14:52:01.491" v="1586" actId="47"/>
        <pc:sldMkLst>
          <pc:docMk/>
          <pc:sldMk cId="2589507148" sldId="278"/>
        </pc:sldMkLst>
      </pc:sldChg>
      <pc:sldChg chg="del">
        <pc:chgData name="Timo Roch" userId="154d71e7e8114aef" providerId="LiveId" clId="{49F402E7-26F5-4198-B8E6-9BA7334237BB}" dt="2025-01-11T14:51:54.472" v="1578" actId="47"/>
        <pc:sldMkLst>
          <pc:docMk/>
          <pc:sldMk cId="929620402" sldId="279"/>
        </pc:sldMkLst>
      </pc:sldChg>
      <pc:sldChg chg="delSp modSp add del mod setBg delDesignElem">
        <pc:chgData name="Timo Roch" userId="154d71e7e8114aef" providerId="LiveId" clId="{49F402E7-26F5-4198-B8E6-9BA7334237BB}" dt="2025-01-11T12:16:29.372" v="1185" actId="47"/>
        <pc:sldMkLst>
          <pc:docMk/>
          <pc:sldMk cId="1586551822" sldId="280"/>
        </pc:sldMkLst>
      </pc:sldChg>
      <pc:sldChg chg="add">
        <pc:chgData name="Timo Roch" userId="154d71e7e8114aef" providerId="LiveId" clId="{49F402E7-26F5-4198-B8E6-9BA7334237BB}" dt="2025-01-11T12:16:27.288" v="1184"/>
        <pc:sldMkLst>
          <pc:docMk/>
          <pc:sldMk cId="127566036" sldId="281"/>
        </pc:sldMkLst>
      </pc:sldChg>
      <pc:sldChg chg="addSp delSp modSp add del mod">
        <pc:chgData name="Timo Roch" userId="154d71e7e8114aef" providerId="LiveId" clId="{49F402E7-26F5-4198-B8E6-9BA7334237BB}" dt="2025-01-12T10:55:42.709" v="1591" actId="47"/>
        <pc:sldMkLst>
          <pc:docMk/>
          <pc:sldMk cId="1905589397" sldId="282"/>
        </pc:sldMkLst>
      </pc:sldChg>
      <pc:sldChg chg="addSp delSp modSp add mod modNotesTx">
        <pc:chgData name="Timo Roch" userId="154d71e7e8114aef" providerId="LiveId" clId="{49F402E7-26F5-4198-B8E6-9BA7334237BB}" dt="2025-01-13T13:18:37.406" v="3698" actId="20577"/>
        <pc:sldMkLst>
          <pc:docMk/>
          <pc:sldMk cId="1185690606" sldId="283"/>
        </pc:sldMkLst>
        <pc:spChg chg="mod">
          <ac:chgData name="Timo Roch" userId="154d71e7e8114aef" providerId="LiveId" clId="{49F402E7-26F5-4198-B8E6-9BA7334237BB}" dt="2025-01-12T11:34:56.510" v="1950" actId="26606"/>
          <ac:spMkLst>
            <pc:docMk/>
            <pc:sldMk cId="1185690606" sldId="283"/>
            <ac:spMk id="2" creationId="{1C08DA2B-8B42-313D-B489-DB657B37226C}"/>
          </ac:spMkLst>
        </pc:spChg>
        <pc:spChg chg="del mod">
          <ac:chgData name="Timo Roch" userId="154d71e7e8114aef" providerId="LiveId" clId="{49F402E7-26F5-4198-B8E6-9BA7334237BB}" dt="2025-01-12T11:34:56.510" v="1950" actId="26606"/>
          <ac:spMkLst>
            <pc:docMk/>
            <pc:sldMk cId="1185690606" sldId="283"/>
            <ac:spMk id="3" creationId="{6CD8E9C5-95C3-E9F9-5C2F-6BE6A0F2DA6C}"/>
          </ac:spMkLst>
        </pc:spChg>
        <pc:spChg chg="mod">
          <ac:chgData name="Timo Roch" userId="154d71e7e8114aef" providerId="LiveId" clId="{49F402E7-26F5-4198-B8E6-9BA7334237BB}" dt="2025-01-12T11:34:56.510" v="1950" actId="26606"/>
          <ac:spMkLst>
            <pc:docMk/>
            <pc:sldMk cId="1185690606" sldId="283"/>
            <ac:spMk id="4" creationId="{7A622E43-FE0F-E5B8-6D3B-59854A8B9C26}"/>
          </ac:spMkLst>
        </pc:spChg>
        <pc:spChg chg="mod">
          <ac:chgData name="Timo Roch" userId="154d71e7e8114aef" providerId="LiveId" clId="{49F402E7-26F5-4198-B8E6-9BA7334237BB}" dt="2025-01-12T11:34:56.510" v="1950" actId="26606"/>
          <ac:spMkLst>
            <pc:docMk/>
            <pc:sldMk cId="1185690606" sldId="283"/>
            <ac:spMk id="5" creationId="{DD703799-0F83-70A4-E9B1-09AD6A4EC9DC}"/>
          </ac:spMkLst>
        </pc:spChg>
        <pc:graphicFrameChg chg="add mod modGraphic">
          <ac:chgData name="Timo Roch" userId="154d71e7e8114aef" providerId="LiveId" clId="{49F402E7-26F5-4198-B8E6-9BA7334237BB}" dt="2025-01-13T13:18:37.406" v="3698" actId="20577"/>
          <ac:graphicFrameMkLst>
            <pc:docMk/>
            <pc:sldMk cId="1185690606" sldId="283"/>
            <ac:graphicFrameMk id="7" creationId="{966C9F6D-2C14-2376-4823-91531D26C0EC}"/>
          </ac:graphicFrameMkLst>
        </pc:graphicFrameChg>
      </pc:sldChg>
      <pc:sldChg chg="addSp delSp modSp add mod modNotesTx">
        <pc:chgData name="Timo Roch" userId="154d71e7e8114aef" providerId="LiveId" clId="{49F402E7-26F5-4198-B8E6-9BA7334237BB}" dt="2025-01-13T13:00:02.146" v="3664" actId="1076"/>
        <pc:sldMkLst>
          <pc:docMk/>
          <pc:sldMk cId="3027296400" sldId="284"/>
        </pc:sldMkLst>
        <pc:spChg chg="mod">
          <ac:chgData name="Timo Roch" userId="154d71e7e8114aef" providerId="LiveId" clId="{49F402E7-26F5-4198-B8E6-9BA7334237BB}" dt="2025-01-11T14:51:42.912" v="1571" actId="20577"/>
          <ac:spMkLst>
            <pc:docMk/>
            <pc:sldMk cId="3027296400" sldId="284"/>
            <ac:spMk id="2" creationId="{1433B265-DB03-9D45-16F8-F31E2CF361A1}"/>
          </ac:spMkLst>
        </pc:spChg>
        <pc:spChg chg="add mod">
          <ac:chgData name="Timo Roch" userId="154d71e7e8114aef" providerId="LiveId" clId="{49F402E7-26F5-4198-B8E6-9BA7334237BB}" dt="2025-01-13T12:55:33.426" v="3608" actId="1076"/>
          <ac:spMkLst>
            <pc:docMk/>
            <pc:sldMk cId="3027296400" sldId="284"/>
            <ac:spMk id="3" creationId="{BADE3681-2DCE-69C0-3949-492C765E3B63}"/>
          </ac:spMkLst>
        </pc:spChg>
        <pc:spChg chg="del">
          <ac:chgData name="Timo Roch" userId="154d71e7e8114aef" providerId="LiveId" clId="{49F402E7-26F5-4198-B8E6-9BA7334237BB}" dt="2025-01-12T10:57:18.324" v="1665"/>
          <ac:spMkLst>
            <pc:docMk/>
            <pc:sldMk cId="3027296400" sldId="284"/>
            <ac:spMk id="3" creationId="{C3A57878-0142-17B3-88CD-33841B66CDCD}"/>
          </ac:spMkLst>
        </pc:spChg>
        <pc:spChg chg="add mod">
          <ac:chgData name="Timo Roch" userId="154d71e7e8114aef" providerId="LiveId" clId="{49F402E7-26F5-4198-B8E6-9BA7334237BB}" dt="2025-01-13T13:00:02.146" v="3664" actId="1076"/>
          <ac:spMkLst>
            <pc:docMk/>
            <pc:sldMk cId="3027296400" sldId="284"/>
            <ac:spMk id="6" creationId="{B03A2B74-3BAE-CD37-DED1-AB274178FC51}"/>
          </ac:spMkLst>
        </pc:spChg>
        <pc:spChg chg="add del mod">
          <ac:chgData name="Timo Roch" userId="154d71e7e8114aef" providerId="LiveId" clId="{49F402E7-26F5-4198-B8E6-9BA7334237BB}" dt="2025-01-13T12:56:20.910" v="3620" actId="478"/>
          <ac:spMkLst>
            <pc:docMk/>
            <pc:sldMk cId="3027296400" sldId="284"/>
            <ac:spMk id="7" creationId="{8B0F873D-A334-E18D-26F7-DF89C3DB290A}"/>
          </ac:spMkLst>
        </pc:spChg>
        <pc:spChg chg="add del">
          <ac:chgData name="Timo Roch" userId="154d71e7e8114aef" providerId="LiveId" clId="{49F402E7-26F5-4198-B8E6-9BA7334237BB}" dt="2025-01-13T12:55:50.003" v="3613" actId="478"/>
          <ac:spMkLst>
            <pc:docMk/>
            <pc:sldMk cId="3027296400" sldId="284"/>
            <ac:spMk id="9" creationId="{AB036E68-50E6-759F-8261-2AFD3D9BDD1F}"/>
          </ac:spMkLst>
        </pc:spChg>
        <pc:spChg chg="add">
          <ac:chgData name="Timo Roch" userId="154d71e7e8114aef" providerId="LiveId" clId="{49F402E7-26F5-4198-B8E6-9BA7334237BB}" dt="2025-01-13T12:55:55.657" v="3616"/>
          <ac:spMkLst>
            <pc:docMk/>
            <pc:sldMk cId="3027296400" sldId="284"/>
            <ac:spMk id="10" creationId="{5DDE7709-92A5-5D5E-D15F-15F50F9651AA}"/>
          </ac:spMkLst>
        </pc:spChg>
        <pc:spChg chg="add del mod">
          <ac:chgData name="Timo Roch" userId="154d71e7e8114aef" providerId="LiveId" clId="{49F402E7-26F5-4198-B8E6-9BA7334237BB}" dt="2025-01-13T12:56:20.910" v="3620" actId="478"/>
          <ac:spMkLst>
            <pc:docMk/>
            <pc:sldMk cId="3027296400" sldId="284"/>
            <ac:spMk id="11" creationId="{D33B222E-3909-7BCD-584C-D8FCF427C2ED}"/>
          </ac:spMkLst>
        </pc:spChg>
        <pc:spChg chg="add del mod">
          <ac:chgData name="Timo Roch" userId="154d71e7e8114aef" providerId="LiveId" clId="{49F402E7-26F5-4198-B8E6-9BA7334237BB}" dt="2025-01-13T12:58:33.810" v="3656" actId="12084"/>
          <ac:spMkLst>
            <pc:docMk/>
            <pc:sldMk cId="3027296400" sldId="284"/>
            <ac:spMk id="12" creationId="{1B5CECA5-912B-3628-5187-EAD4081F278A}"/>
          </ac:spMkLst>
        </pc:spChg>
        <pc:spChg chg="add">
          <ac:chgData name="Timo Roch" userId="154d71e7e8114aef" providerId="LiveId" clId="{49F402E7-26F5-4198-B8E6-9BA7334237BB}" dt="2025-01-13T12:56:31.572" v="3622"/>
          <ac:spMkLst>
            <pc:docMk/>
            <pc:sldMk cId="3027296400" sldId="284"/>
            <ac:spMk id="13" creationId="{7ED4BD0A-9CC2-9599-4558-966E3222E2A1}"/>
          </ac:spMkLst>
        </pc:spChg>
        <pc:graphicFrameChg chg="add mod">
          <ac:chgData name="Timo Roch" userId="154d71e7e8114aef" providerId="LiveId" clId="{49F402E7-26F5-4198-B8E6-9BA7334237BB}" dt="2025-01-13T12:58:19.330" v="3654" actId="12084"/>
          <ac:graphicFrameMkLst>
            <pc:docMk/>
            <pc:sldMk cId="3027296400" sldId="284"/>
            <ac:graphicFrameMk id="14" creationId="{F7DB6581-F003-0208-62A4-B7D20E8A871F}"/>
          </ac:graphicFrameMkLst>
        </pc:graphicFrameChg>
        <pc:graphicFrameChg chg="add mod">
          <ac:chgData name="Timo Roch" userId="154d71e7e8114aef" providerId="LiveId" clId="{49F402E7-26F5-4198-B8E6-9BA7334237BB}" dt="2025-01-13T12:59:42.096" v="3662"/>
          <ac:graphicFrameMkLst>
            <pc:docMk/>
            <pc:sldMk cId="3027296400" sldId="284"/>
            <ac:graphicFrameMk id="15" creationId="{4635962A-4D28-A7D7-599A-B6D069DF7FE1}"/>
          </ac:graphicFrameMkLst>
        </pc:graphicFrameChg>
        <pc:picChg chg="add mod">
          <ac:chgData name="Timo Roch" userId="154d71e7e8114aef" providerId="LiveId" clId="{49F402E7-26F5-4198-B8E6-9BA7334237BB}" dt="2025-01-13T12:59:58.484" v="3663" actId="14100"/>
          <ac:picMkLst>
            <pc:docMk/>
            <pc:sldMk cId="3027296400" sldId="284"/>
            <ac:picMk id="8" creationId="{FF24F146-383A-AC89-6E68-52399103E345}"/>
          </ac:picMkLst>
        </pc:picChg>
        <pc:picChg chg="add del mod">
          <ac:chgData name="Timo Roch" userId="154d71e7e8114aef" providerId="LiveId" clId="{49F402E7-26F5-4198-B8E6-9BA7334237BB}" dt="2025-01-13T12:58:57.143" v="3658" actId="478"/>
          <ac:picMkLst>
            <pc:docMk/>
            <pc:sldMk cId="3027296400" sldId="284"/>
            <ac:picMk id="1026" creationId="{1B1C4B28-20CF-97EB-FB74-A287668DED71}"/>
          </ac:picMkLst>
        </pc:picChg>
        <pc:picChg chg="add del mod">
          <ac:chgData name="Timo Roch" userId="154d71e7e8114aef" providerId="LiveId" clId="{49F402E7-26F5-4198-B8E6-9BA7334237BB}" dt="2025-01-13T12:55:15.401" v="3604" actId="478"/>
          <ac:picMkLst>
            <pc:docMk/>
            <pc:sldMk cId="3027296400" sldId="284"/>
            <ac:picMk id="1028" creationId="{DC653044-E870-4268-D119-EE64A8064C2A}"/>
          </ac:picMkLst>
        </pc:pic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A84C6-263D-4C67-8749-C1AAA0B4D501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A92591-FD41-4290-BDEE-D336EE110F94}">
      <dgm:prSet/>
      <dgm:spPr/>
      <dgm:t>
        <a:bodyPr/>
        <a:lstStyle/>
        <a:p>
          <a:r>
            <a:rPr lang="de-DE" dirty="0"/>
            <a:t>Mikrocontroller  </a:t>
          </a:r>
          <a:endParaRPr lang="en-US" dirty="0"/>
        </a:p>
      </dgm:t>
    </dgm:pt>
    <dgm:pt modelId="{7EE96C67-93DD-44DD-99C4-103ED4F4E91D}" type="parTrans" cxnId="{DAD1CB7D-302D-474A-8D1B-71C33A915ECF}">
      <dgm:prSet/>
      <dgm:spPr/>
      <dgm:t>
        <a:bodyPr/>
        <a:lstStyle/>
        <a:p>
          <a:endParaRPr lang="en-US"/>
        </a:p>
      </dgm:t>
    </dgm:pt>
    <dgm:pt modelId="{0B72A06F-29B5-44C4-9D86-CC9038A571C4}" type="sibTrans" cxnId="{DAD1CB7D-302D-474A-8D1B-71C33A915ECF}">
      <dgm:prSet/>
      <dgm:spPr/>
      <dgm:t>
        <a:bodyPr/>
        <a:lstStyle/>
        <a:p>
          <a:endParaRPr lang="en-US"/>
        </a:p>
      </dgm:t>
    </dgm:pt>
    <dgm:pt modelId="{FD3FB83E-B99E-4CBF-8760-1E6B22759249}">
      <dgm:prSet/>
      <dgm:spPr/>
      <dgm:t>
        <a:bodyPr/>
        <a:lstStyle/>
        <a:p>
          <a:r>
            <a:rPr lang="de-DE" b="0" i="0" dirty="0"/>
            <a:t>Arduino Uno R3-Mikrocontroller zur Signalverarbeitung</a:t>
          </a:r>
          <a:endParaRPr lang="en-US" dirty="0"/>
        </a:p>
      </dgm:t>
    </dgm:pt>
    <dgm:pt modelId="{2D5A606A-FE36-4C7B-959B-B38D5E168BB7}" type="parTrans" cxnId="{B3D58E7F-22E8-44F6-BBEB-2833B84634F0}">
      <dgm:prSet/>
      <dgm:spPr/>
      <dgm:t>
        <a:bodyPr/>
        <a:lstStyle/>
        <a:p>
          <a:endParaRPr lang="en-US"/>
        </a:p>
      </dgm:t>
    </dgm:pt>
    <dgm:pt modelId="{CDF2B014-2056-43BA-8429-73870D473B7F}" type="sibTrans" cxnId="{B3D58E7F-22E8-44F6-BBEB-2833B84634F0}">
      <dgm:prSet/>
      <dgm:spPr/>
      <dgm:t>
        <a:bodyPr/>
        <a:lstStyle/>
        <a:p>
          <a:endParaRPr lang="en-US"/>
        </a:p>
      </dgm:t>
    </dgm:pt>
    <dgm:pt modelId="{44CDF6D8-A4E4-43C4-9996-C9A31415BE62}">
      <dgm:prSet/>
      <dgm:spPr/>
      <dgm:t>
        <a:bodyPr/>
        <a:lstStyle/>
        <a:p>
          <a:r>
            <a:rPr lang="en-US" dirty="0"/>
            <a:t>Hall-</a:t>
          </a:r>
          <a:r>
            <a:rPr lang="en-US" dirty="0" err="1"/>
            <a:t>Sensoren</a:t>
          </a:r>
          <a:r>
            <a:rPr lang="en-US" dirty="0"/>
            <a:t> </a:t>
          </a:r>
        </a:p>
      </dgm:t>
    </dgm:pt>
    <dgm:pt modelId="{5391992F-86F7-4268-912B-ED8684707392}" type="parTrans" cxnId="{0FC133EF-FFE7-44E5-88BF-F94B7DF92CF2}">
      <dgm:prSet/>
      <dgm:spPr/>
      <dgm:t>
        <a:bodyPr/>
        <a:lstStyle/>
        <a:p>
          <a:endParaRPr lang="en-US"/>
        </a:p>
      </dgm:t>
    </dgm:pt>
    <dgm:pt modelId="{DED4A138-8D67-4019-8E02-8DA8CAA38E1C}" type="sibTrans" cxnId="{0FC133EF-FFE7-44E5-88BF-F94B7DF92CF2}">
      <dgm:prSet/>
      <dgm:spPr/>
      <dgm:t>
        <a:bodyPr/>
        <a:lstStyle/>
        <a:p>
          <a:endParaRPr lang="en-US"/>
        </a:p>
      </dgm:t>
    </dgm:pt>
    <dgm:pt modelId="{F93DF3F4-BFD8-404B-B6DF-7AE4245B914C}">
      <dgm:prSet/>
      <dgm:spPr/>
      <dgm:t>
        <a:bodyPr/>
        <a:lstStyle/>
        <a:p>
          <a:r>
            <a:rPr lang="en-US" dirty="0" err="1"/>
            <a:t>Erkennen</a:t>
          </a:r>
          <a:r>
            <a:rPr lang="en-US" dirty="0"/>
            <a:t> der </a:t>
          </a:r>
          <a:r>
            <a:rPr lang="en-US" dirty="0" err="1"/>
            <a:t>Magnete</a:t>
          </a:r>
          <a:r>
            <a:rPr lang="en-US" dirty="0"/>
            <a:t> in den </a:t>
          </a:r>
          <a:r>
            <a:rPr lang="en-US" dirty="0" err="1"/>
            <a:t>Spielsteinen</a:t>
          </a:r>
          <a:r>
            <a:rPr lang="en-US" dirty="0"/>
            <a:t> </a:t>
          </a:r>
        </a:p>
      </dgm:t>
    </dgm:pt>
    <dgm:pt modelId="{F8007C82-5BAA-49AD-A2F6-3088376F3768}" type="parTrans" cxnId="{93185619-2830-4A08-8F36-5ED47E135128}">
      <dgm:prSet/>
      <dgm:spPr/>
      <dgm:t>
        <a:bodyPr/>
        <a:lstStyle/>
        <a:p>
          <a:endParaRPr lang="en-US"/>
        </a:p>
      </dgm:t>
    </dgm:pt>
    <dgm:pt modelId="{5B748262-DC93-411D-B006-90B094225BA3}" type="sibTrans" cxnId="{93185619-2830-4A08-8F36-5ED47E135128}">
      <dgm:prSet/>
      <dgm:spPr/>
      <dgm:t>
        <a:bodyPr/>
        <a:lstStyle/>
        <a:p>
          <a:endParaRPr lang="en-US"/>
        </a:p>
      </dgm:t>
    </dgm:pt>
    <dgm:pt modelId="{EA2D2A32-FB44-4CEF-B45E-73F8281E1DF8}">
      <dgm:prSet/>
      <dgm:spPr/>
      <dgm:t>
        <a:bodyPr/>
        <a:lstStyle/>
        <a:p>
          <a:r>
            <a:rPr lang="de-DE" dirty="0"/>
            <a:t>Elektromotor </a:t>
          </a:r>
          <a:endParaRPr lang="en-US" dirty="0"/>
        </a:p>
      </dgm:t>
    </dgm:pt>
    <dgm:pt modelId="{1443C9BE-C1E6-4217-AD6D-D83299E3FB3C}" type="parTrans" cxnId="{A812BAF5-D67E-4EE7-AC58-388DE646BE8C}">
      <dgm:prSet/>
      <dgm:spPr/>
      <dgm:t>
        <a:bodyPr/>
        <a:lstStyle/>
        <a:p>
          <a:endParaRPr lang="en-US"/>
        </a:p>
      </dgm:t>
    </dgm:pt>
    <dgm:pt modelId="{40F3E4DF-3E41-4511-B855-672FB566B303}" type="sibTrans" cxnId="{A812BAF5-D67E-4EE7-AC58-388DE646BE8C}">
      <dgm:prSet/>
      <dgm:spPr/>
      <dgm:t>
        <a:bodyPr/>
        <a:lstStyle/>
        <a:p>
          <a:endParaRPr lang="en-US"/>
        </a:p>
      </dgm:t>
    </dgm:pt>
    <dgm:pt modelId="{274318DC-DC6B-4DB9-ACAF-74D1AE7580F1}">
      <dgm:prSet/>
      <dgm:spPr/>
      <dgm:t>
        <a:bodyPr/>
        <a:lstStyle/>
        <a:p>
          <a:r>
            <a:rPr lang="de-DE" b="0" i="0" dirty="0"/>
            <a:t>Mechanische Ausgabe des vierstelligen Codes</a:t>
          </a:r>
          <a:endParaRPr lang="en-US" dirty="0"/>
        </a:p>
      </dgm:t>
    </dgm:pt>
    <dgm:pt modelId="{F9FEFB30-3EB8-4EF9-849C-B906E8C47C70}" type="parTrans" cxnId="{656EA9CA-FD55-4C9A-B76A-47BACC802368}">
      <dgm:prSet/>
      <dgm:spPr/>
      <dgm:t>
        <a:bodyPr/>
        <a:lstStyle/>
        <a:p>
          <a:endParaRPr lang="en-US"/>
        </a:p>
      </dgm:t>
    </dgm:pt>
    <dgm:pt modelId="{F25C933B-8A5D-409E-BB8F-2E1BB50C3AA6}" type="sibTrans" cxnId="{656EA9CA-FD55-4C9A-B76A-47BACC802368}">
      <dgm:prSet/>
      <dgm:spPr/>
      <dgm:t>
        <a:bodyPr/>
        <a:lstStyle/>
        <a:p>
          <a:endParaRPr lang="en-US"/>
        </a:p>
      </dgm:t>
    </dgm:pt>
    <dgm:pt modelId="{36B4B20E-4DD7-447C-ABA8-6AEA4CFB637D}">
      <dgm:prSet/>
      <dgm:spPr/>
      <dgm:t>
        <a:bodyPr/>
        <a:lstStyle/>
        <a:p>
          <a:r>
            <a:rPr lang="en-US" dirty="0"/>
            <a:t>Reset-Taster</a:t>
          </a:r>
        </a:p>
      </dgm:t>
    </dgm:pt>
    <dgm:pt modelId="{5CF476AB-DBFE-4D93-9216-68EE61C27B8D}" type="parTrans" cxnId="{AF208EF8-43A9-4E46-B67F-0F3046A325DF}">
      <dgm:prSet/>
      <dgm:spPr/>
      <dgm:t>
        <a:bodyPr/>
        <a:lstStyle/>
        <a:p>
          <a:endParaRPr lang="en-US"/>
        </a:p>
      </dgm:t>
    </dgm:pt>
    <dgm:pt modelId="{1B1452C6-E2CE-4DA1-B143-587D444BE559}" type="sibTrans" cxnId="{AF208EF8-43A9-4E46-B67F-0F3046A325DF}">
      <dgm:prSet/>
      <dgm:spPr/>
      <dgm:t>
        <a:bodyPr/>
        <a:lstStyle/>
        <a:p>
          <a:endParaRPr lang="en-US"/>
        </a:p>
      </dgm:t>
    </dgm:pt>
    <dgm:pt modelId="{B031712A-1EAE-4993-B4E1-0347691AB69C}">
      <dgm:prSet/>
      <dgm:spPr/>
      <dgm:t>
        <a:bodyPr/>
        <a:lstStyle/>
        <a:p>
          <a:r>
            <a:rPr lang="de-DE" dirty="0"/>
            <a:t>Zurücksetzen des Spiels </a:t>
          </a:r>
          <a:endParaRPr lang="en-US" dirty="0"/>
        </a:p>
      </dgm:t>
    </dgm:pt>
    <dgm:pt modelId="{77A01C85-6F4A-46DD-AC53-A1787B591D88}" type="parTrans" cxnId="{78E521C1-B4C3-406C-9AB0-825DC960F705}">
      <dgm:prSet/>
      <dgm:spPr/>
      <dgm:t>
        <a:bodyPr/>
        <a:lstStyle/>
        <a:p>
          <a:endParaRPr lang="en-US"/>
        </a:p>
      </dgm:t>
    </dgm:pt>
    <dgm:pt modelId="{E4E22C1F-E67B-4202-BADB-F23E8E27F8D9}" type="sibTrans" cxnId="{78E521C1-B4C3-406C-9AB0-825DC960F705}">
      <dgm:prSet/>
      <dgm:spPr/>
      <dgm:t>
        <a:bodyPr/>
        <a:lstStyle/>
        <a:p>
          <a:endParaRPr lang="en-US"/>
        </a:p>
      </dgm:t>
    </dgm:pt>
    <dgm:pt modelId="{0E217754-17EC-45DD-AB35-BF490FEEB57A}">
      <dgm:prSet/>
      <dgm:spPr/>
      <dgm:t>
        <a:bodyPr/>
        <a:lstStyle/>
        <a:p>
          <a:r>
            <a:rPr lang="en-US" dirty="0" err="1"/>
            <a:t>Spannungsquelle</a:t>
          </a:r>
          <a:endParaRPr lang="en-US" dirty="0"/>
        </a:p>
      </dgm:t>
    </dgm:pt>
    <dgm:pt modelId="{1C5140D0-3ED6-4DB5-B801-D01CC46851FF}" type="parTrans" cxnId="{AE9FF40C-F076-4090-A4B0-4B36F4CB3C64}">
      <dgm:prSet/>
      <dgm:spPr/>
      <dgm:t>
        <a:bodyPr/>
        <a:lstStyle/>
        <a:p>
          <a:endParaRPr lang="en-US"/>
        </a:p>
      </dgm:t>
    </dgm:pt>
    <dgm:pt modelId="{58C1EB83-C28B-45D8-BED6-D21BB06C2EAC}" type="sibTrans" cxnId="{AE9FF40C-F076-4090-A4B0-4B36F4CB3C64}">
      <dgm:prSet/>
      <dgm:spPr/>
      <dgm:t>
        <a:bodyPr/>
        <a:lstStyle/>
        <a:p>
          <a:endParaRPr lang="en-US"/>
        </a:p>
      </dgm:t>
    </dgm:pt>
    <dgm:pt modelId="{DF2E3711-F8E8-4212-9DD2-CFBDC8AC081F}">
      <dgm:prSet/>
      <dgm:spPr/>
      <dgm:t>
        <a:bodyPr/>
        <a:lstStyle/>
        <a:p>
          <a:r>
            <a:rPr lang="de-DE" b="0" i="0" dirty="0"/>
            <a:t>Stromversorgung über Stromkabel</a:t>
          </a:r>
          <a:endParaRPr lang="en-US" dirty="0"/>
        </a:p>
      </dgm:t>
    </dgm:pt>
    <dgm:pt modelId="{48DE8475-6BB4-48F6-AFA3-6709BEA09904}" type="parTrans" cxnId="{86E3D9C4-8166-48EB-8BE8-4F7A5DB018BE}">
      <dgm:prSet/>
      <dgm:spPr/>
      <dgm:t>
        <a:bodyPr/>
        <a:lstStyle/>
        <a:p>
          <a:endParaRPr lang="en-US"/>
        </a:p>
      </dgm:t>
    </dgm:pt>
    <dgm:pt modelId="{6E25B1B4-1473-4830-B274-C33DAA54EEC8}" type="sibTrans" cxnId="{86E3D9C4-8166-48EB-8BE8-4F7A5DB018BE}">
      <dgm:prSet/>
      <dgm:spPr/>
      <dgm:t>
        <a:bodyPr/>
        <a:lstStyle/>
        <a:p>
          <a:endParaRPr lang="en-US"/>
        </a:p>
      </dgm:t>
    </dgm:pt>
    <dgm:pt modelId="{EAFA3660-682B-423A-80D5-FF100671B7B3}" type="pres">
      <dgm:prSet presAssocID="{B7FA84C6-263D-4C67-8749-C1AAA0B4D501}" presName="Name0" presStyleCnt="0">
        <dgm:presLayoutVars>
          <dgm:dir/>
          <dgm:animLvl val="lvl"/>
          <dgm:resizeHandles val="exact"/>
        </dgm:presLayoutVars>
      </dgm:prSet>
      <dgm:spPr/>
    </dgm:pt>
    <dgm:pt modelId="{D3F3FDA5-FDE6-499D-B3E2-6DFB9DB6D167}" type="pres">
      <dgm:prSet presAssocID="{7AA92591-FD41-4290-BDEE-D336EE110F94}" presName="linNode" presStyleCnt="0"/>
      <dgm:spPr/>
    </dgm:pt>
    <dgm:pt modelId="{0F357197-879A-41DB-8AA1-329A75E74697}" type="pres">
      <dgm:prSet presAssocID="{7AA92591-FD41-4290-BDEE-D336EE110F94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BC76CEF0-8E62-4158-BA4E-C790A9A94918}" type="pres">
      <dgm:prSet presAssocID="{7AA92591-FD41-4290-BDEE-D336EE110F94}" presName="descendantText" presStyleLbl="alignAccFollowNode1" presStyleIdx="0" presStyleCnt="5">
        <dgm:presLayoutVars>
          <dgm:bulletEnabled val="1"/>
        </dgm:presLayoutVars>
      </dgm:prSet>
      <dgm:spPr/>
    </dgm:pt>
    <dgm:pt modelId="{CBACE5B0-89D8-4574-964A-6DD895D2481E}" type="pres">
      <dgm:prSet presAssocID="{0B72A06F-29B5-44C4-9D86-CC9038A571C4}" presName="sp" presStyleCnt="0"/>
      <dgm:spPr/>
    </dgm:pt>
    <dgm:pt modelId="{5D4F3AD0-DD0D-4AA7-B0D0-40CB210B3942}" type="pres">
      <dgm:prSet presAssocID="{44CDF6D8-A4E4-43C4-9996-C9A31415BE62}" presName="linNode" presStyleCnt="0"/>
      <dgm:spPr/>
    </dgm:pt>
    <dgm:pt modelId="{34F6903F-F0C4-446E-BB6F-B0ACA288B66C}" type="pres">
      <dgm:prSet presAssocID="{44CDF6D8-A4E4-43C4-9996-C9A31415BE62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6CA7EC9A-B146-42B9-BE80-295EEDB67DE9}" type="pres">
      <dgm:prSet presAssocID="{44CDF6D8-A4E4-43C4-9996-C9A31415BE62}" presName="descendantText" presStyleLbl="alignAccFollowNode1" presStyleIdx="1" presStyleCnt="5">
        <dgm:presLayoutVars>
          <dgm:bulletEnabled val="1"/>
        </dgm:presLayoutVars>
      </dgm:prSet>
      <dgm:spPr/>
    </dgm:pt>
    <dgm:pt modelId="{CE062713-79AC-4C08-9BE9-8D77684093E2}" type="pres">
      <dgm:prSet presAssocID="{DED4A138-8D67-4019-8E02-8DA8CAA38E1C}" presName="sp" presStyleCnt="0"/>
      <dgm:spPr/>
    </dgm:pt>
    <dgm:pt modelId="{C8DFFBEB-5C23-4583-B4E5-0F2734994B7E}" type="pres">
      <dgm:prSet presAssocID="{EA2D2A32-FB44-4CEF-B45E-73F8281E1DF8}" presName="linNode" presStyleCnt="0"/>
      <dgm:spPr/>
    </dgm:pt>
    <dgm:pt modelId="{89BEE6ED-8B3D-4CAE-B61F-9274961839CD}" type="pres">
      <dgm:prSet presAssocID="{EA2D2A32-FB44-4CEF-B45E-73F8281E1DF8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16F05297-156C-4BAF-AEDC-081C589F8880}" type="pres">
      <dgm:prSet presAssocID="{EA2D2A32-FB44-4CEF-B45E-73F8281E1DF8}" presName="descendantText" presStyleLbl="alignAccFollowNode1" presStyleIdx="2" presStyleCnt="5">
        <dgm:presLayoutVars>
          <dgm:bulletEnabled val="1"/>
        </dgm:presLayoutVars>
      </dgm:prSet>
      <dgm:spPr/>
    </dgm:pt>
    <dgm:pt modelId="{666BEF42-A9E4-49ED-AC4E-FF7FBE2E282D}" type="pres">
      <dgm:prSet presAssocID="{40F3E4DF-3E41-4511-B855-672FB566B303}" presName="sp" presStyleCnt="0"/>
      <dgm:spPr/>
    </dgm:pt>
    <dgm:pt modelId="{AFDF27DD-ACFA-460F-AF4F-FE7739B1CDFB}" type="pres">
      <dgm:prSet presAssocID="{36B4B20E-4DD7-447C-ABA8-6AEA4CFB637D}" presName="linNode" presStyleCnt="0"/>
      <dgm:spPr/>
    </dgm:pt>
    <dgm:pt modelId="{8A49A221-E41E-4A01-B428-31E302DE3318}" type="pres">
      <dgm:prSet presAssocID="{36B4B20E-4DD7-447C-ABA8-6AEA4CFB637D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E9E9F959-7462-48AF-9D0A-54792F321487}" type="pres">
      <dgm:prSet presAssocID="{36B4B20E-4DD7-447C-ABA8-6AEA4CFB637D}" presName="descendantText" presStyleLbl="alignAccFollowNode1" presStyleIdx="3" presStyleCnt="5">
        <dgm:presLayoutVars>
          <dgm:bulletEnabled val="1"/>
        </dgm:presLayoutVars>
      </dgm:prSet>
      <dgm:spPr/>
    </dgm:pt>
    <dgm:pt modelId="{25EDACDA-A959-4C02-82A2-F5F0F8242019}" type="pres">
      <dgm:prSet presAssocID="{1B1452C6-E2CE-4DA1-B143-587D444BE559}" presName="sp" presStyleCnt="0"/>
      <dgm:spPr/>
    </dgm:pt>
    <dgm:pt modelId="{93A382BF-4C8E-4954-A2E3-1607C13D6456}" type="pres">
      <dgm:prSet presAssocID="{0E217754-17EC-45DD-AB35-BF490FEEB57A}" presName="linNode" presStyleCnt="0"/>
      <dgm:spPr/>
    </dgm:pt>
    <dgm:pt modelId="{0FDFB502-3C0F-4D8B-877D-11FE5078543E}" type="pres">
      <dgm:prSet presAssocID="{0E217754-17EC-45DD-AB35-BF490FEEB57A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E0116F1D-5186-4F20-BD23-1AB7C44C9C37}" type="pres">
      <dgm:prSet presAssocID="{0E217754-17EC-45DD-AB35-BF490FEEB57A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BD319107-2ED4-426E-95AC-F03DF91AEB37}" type="presOf" srcId="{B7FA84C6-263D-4C67-8749-C1AAA0B4D501}" destId="{EAFA3660-682B-423A-80D5-FF100671B7B3}" srcOrd="0" destOrd="0" presId="urn:microsoft.com/office/officeart/2005/8/layout/vList5"/>
    <dgm:cxn modelId="{4200C807-81B5-4546-BEB2-8728E9C72DD1}" type="presOf" srcId="{274318DC-DC6B-4DB9-ACAF-74D1AE7580F1}" destId="{16F05297-156C-4BAF-AEDC-081C589F8880}" srcOrd="0" destOrd="0" presId="urn:microsoft.com/office/officeart/2005/8/layout/vList5"/>
    <dgm:cxn modelId="{82129608-AFE9-43BD-B933-FAE467277AB4}" type="presOf" srcId="{FD3FB83E-B99E-4CBF-8760-1E6B22759249}" destId="{BC76CEF0-8E62-4158-BA4E-C790A9A94918}" srcOrd="0" destOrd="0" presId="urn:microsoft.com/office/officeart/2005/8/layout/vList5"/>
    <dgm:cxn modelId="{AE9FF40C-F076-4090-A4B0-4B36F4CB3C64}" srcId="{B7FA84C6-263D-4C67-8749-C1AAA0B4D501}" destId="{0E217754-17EC-45DD-AB35-BF490FEEB57A}" srcOrd="4" destOrd="0" parTransId="{1C5140D0-3ED6-4DB5-B801-D01CC46851FF}" sibTransId="{58C1EB83-C28B-45D8-BED6-D21BB06C2EAC}"/>
    <dgm:cxn modelId="{93185619-2830-4A08-8F36-5ED47E135128}" srcId="{44CDF6D8-A4E4-43C4-9996-C9A31415BE62}" destId="{F93DF3F4-BFD8-404B-B6DF-7AE4245B914C}" srcOrd="0" destOrd="0" parTransId="{F8007C82-5BAA-49AD-A2F6-3088376F3768}" sibTransId="{5B748262-DC93-411D-B006-90B094225BA3}"/>
    <dgm:cxn modelId="{63C6FA31-9E22-4CCC-BEB6-5B023B6D8C17}" type="presOf" srcId="{EA2D2A32-FB44-4CEF-B45E-73F8281E1DF8}" destId="{89BEE6ED-8B3D-4CAE-B61F-9274961839CD}" srcOrd="0" destOrd="0" presId="urn:microsoft.com/office/officeart/2005/8/layout/vList5"/>
    <dgm:cxn modelId="{E476554A-3E60-41BB-B283-73A8EDEEE7A3}" type="presOf" srcId="{36B4B20E-4DD7-447C-ABA8-6AEA4CFB637D}" destId="{8A49A221-E41E-4A01-B428-31E302DE3318}" srcOrd="0" destOrd="0" presId="urn:microsoft.com/office/officeart/2005/8/layout/vList5"/>
    <dgm:cxn modelId="{3E1A4B4F-C5B2-4D5E-ADF8-6FCEA1A96F89}" type="presOf" srcId="{F93DF3F4-BFD8-404B-B6DF-7AE4245B914C}" destId="{6CA7EC9A-B146-42B9-BE80-295EEDB67DE9}" srcOrd="0" destOrd="0" presId="urn:microsoft.com/office/officeart/2005/8/layout/vList5"/>
    <dgm:cxn modelId="{B3659E4F-3D1D-4220-9230-9AC8769A7002}" type="presOf" srcId="{B031712A-1EAE-4993-B4E1-0347691AB69C}" destId="{E9E9F959-7462-48AF-9D0A-54792F321487}" srcOrd="0" destOrd="0" presId="urn:microsoft.com/office/officeart/2005/8/layout/vList5"/>
    <dgm:cxn modelId="{B403E051-27C9-4EFD-8AA0-A308FFCF6C01}" type="presOf" srcId="{DF2E3711-F8E8-4212-9DD2-CFBDC8AC081F}" destId="{E0116F1D-5186-4F20-BD23-1AB7C44C9C37}" srcOrd="0" destOrd="0" presId="urn:microsoft.com/office/officeart/2005/8/layout/vList5"/>
    <dgm:cxn modelId="{DAD1CB7D-302D-474A-8D1B-71C33A915ECF}" srcId="{B7FA84C6-263D-4C67-8749-C1AAA0B4D501}" destId="{7AA92591-FD41-4290-BDEE-D336EE110F94}" srcOrd="0" destOrd="0" parTransId="{7EE96C67-93DD-44DD-99C4-103ED4F4E91D}" sibTransId="{0B72A06F-29B5-44C4-9D86-CC9038A571C4}"/>
    <dgm:cxn modelId="{B3D58E7F-22E8-44F6-BBEB-2833B84634F0}" srcId="{7AA92591-FD41-4290-BDEE-D336EE110F94}" destId="{FD3FB83E-B99E-4CBF-8760-1E6B22759249}" srcOrd="0" destOrd="0" parTransId="{2D5A606A-FE36-4C7B-959B-B38D5E168BB7}" sibTransId="{CDF2B014-2056-43BA-8429-73870D473B7F}"/>
    <dgm:cxn modelId="{1089E195-8688-4858-B000-472E3494DA4E}" type="presOf" srcId="{0E217754-17EC-45DD-AB35-BF490FEEB57A}" destId="{0FDFB502-3C0F-4D8B-877D-11FE5078543E}" srcOrd="0" destOrd="0" presId="urn:microsoft.com/office/officeart/2005/8/layout/vList5"/>
    <dgm:cxn modelId="{4674B499-6F4E-405C-9690-92AC1EF95ADD}" type="presOf" srcId="{44CDF6D8-A4E4-43C4-9996-C9A31415BE62}" destId="{34F6903F-F0C4-446E-BB6F-B0ACA288B66C}" srcOrd="0" destOrd="0" presId="urn:microsoft.com/office/officeart/2005/8/layout/vList5"/>
    <dgm:cxn modelId="{78E521C1-B4C3-406C-9AB0-825DC960F705}" srcId="{36B4B20E-4DD7-447C-ABA8-6AEA4CFB637D}" destId="{B031712A-1EAE-4993-B4E1-0347691AB69C}" srcOrd="0" destOrd="0" parTransId="{77A01C85-6F4A-46DD-AC53-A1787B591D88}" sibTransId="{E4E22C1F-E67B-4202-BADB-F23E8E27F8D9}"/>
    <dgm:cxn modelId="{86E3D9C4-8166-48EB-8BE8-4F7A5DB018BE}" srcId="{0E217754-17EC-45DD-AB35-BF490FEEB57A}" destId="{DF2E3711-F8E8-4212-9DD2-CFBDC8AC081F}" srcOrd="0" destOrd="0" parTransId="{48DE8475-6BB4-48F6-AFA3-6709BEA09904}" sibTransId="{6E25B1B4-1473-4830-B274-C33DAA54EEC8}"/>
    <dgm:cxn modelId="{7E2D1FC5-32FC-4BAE-9B2F-D7EBD1AB0126}" type="presOf" srcId="{7AA92591-FD41-4290-BDEE-D336EE110F94}" destId="{0F357197-879A-41DB-8AA1-329A75E74697}" srcOrd="0" destOrd="0" presId="urn:microsoft.com/office/officeart/2005/8/layout/vList5"/>
    <dgm:cxn modelId="{656EA9CA-FD55-4C9A-B76A-47BACC802368}" srcId="{EA2D2A32-FB44-4CEF-B45E-73F8281E1DF8}" destId="{274318DC-DC6B-4DB9-ACAF-74D1AE7580F1}" srcOrd="0" destOrd="0" parTransId="{F9FEFB30-3EB8-4EF9-849C-B906E8C47C70}" sibTransId="{F25C933B-8A5D-409E-BB8F-2E1BB50C3AA6}"/>
    <dgm:cxn modelId="{0FC133EF-FFE7-44E5-88BF-F94B7DF92CF2}" srcId="{B7FA84C6-263D-4C67-8749-C1AAA0B4D501}" destId="{44CDF6D8-A4E4-43C4-9996-C9A31415BE62}" srcOrd="1" destOrd="0" parTransId="{5391992F-86F7-4268-912B-ED8684707392}" sibTransId="{DED4A138-8D67-4019-8E02-8DA8CAA38E1C}"/>
    <dgm:cxn modelId="{A812BAF5-D67E-4EE7-AC58-388DE646BE8C}" srcId="{B7FA84C6-263D-4C67-8749-C1AAA0B4D501}" destId="{EA2D2A32-FB44-4CEF-B45E-73F8281E1DF8}" srcOrd="2" destOrd="0" parTransId="{1443C9BE-C1E6-4217-AD6D-D83299E3FB3C}" sibTransId="{40F3E4DF-3E41-4511-B855-672FB566B303}"/>
    <dgm:cxn modelId="{AF208EF8-43A9-4E46-B67F-0F3046A325DF}" srcId="{B7FA84C6-263D-4C67-8749-C1AAA0B4D501}" destId="{36B4B20E-4DD7-447C-ABA8-6AEA4CFB637D}" srcOrd="3" destOrd="0" parTransId="{5CF476AB-DBFE-4D93-9216-68EE61C27B8D}" sibTransId="{1B1452C6-E2CE-4DA1-B143-587D444BE559}"/>
    <dgm:cxn modelId="{E4A3F353-CAF4-4B0B-A95E-DA3653DFF69F}" type="presParOf" srcId="{EAFA3660-682B-423A-80D5-FF100671B7B3}" destId="{D3F3FDA5-FDE6-499D-B3E2-6DFB9DB6D167}" srcOrd="0" destOrd="0" presId="urn:microsoft.com/office/officeart/2005/8/layout/vList5"/>
    <dgm:cxn modelId="{6007739E-967E-4330-AAB2-60E4A656D594}" type="presParOf" srcId="{D3F3FDA5-FDE6-499D-B3E2-6DFB9DB6D167}" destId="{0F357197-879A-41DB-8AA1-329A75E74697}" srcOrd="0" destOrd="0" presId="urn:microsoft.com/office/officeart/2005/8/layout/vList5"/>
    <dgm:cxn modelId="{243C7118-9164-4C4E-81F2-A07F6F48E320}" type="presParOf" srcId="{D3F3FDA5-FDE6-499D-B3E2-6DFB9DB6D167}" destId="{BC76CEF0-8E62-4158-BA4E-C790A9A94918}" srcOrd="1" destOrd="0" presId="urn:microsoft.com/office/officeart/2005/8/layout/vList5"/>
    <dgm:cxn modelId="{E42E7E51-12FF-4A75-9076-5710963D5EAB}" type="presParOf" srcId="{EAFA3660-682B-423A-80D5-FF100671B7B3}" destId="{CBACE5B0-89D8-4574-964A-6DD895D2481E}" srcOrd="1" destOrd="0" presId="urn:microsoft.com/office/officeart/2005/8/layout/vList5"/>
    <dgm:cxn modelId="{E45276FA-4CC0-4065-A50F-0B0E32D87B22}" type="presParOf" srcId="{EAFA3660-682B-423A-80D5-FF100671B7B3}" destId="{5D4F3AD0-DD0D-4AA7-B0D0-40CB210B3942}" srcOrd="2" destOrd="0" presId="urn:microsoft.com/office/officeart/2005/8/layout/vList5"/>
    <dgm:cxn modelId="{64537C5C-5500-4058-83FF-62D4418001F3}" type="presParOf" srcId="{5D4F3AD0-DD0D-4AA7-B0D0-40CB210B3942}" destId="{34F6903F-F0C4-446E-BB6F-B0ACA288B66C}" srcOrd="0" destOrd="0" presId="urn:microsoft.com/office/officeart/2005/8/layout/vList5"/>
    <dgm:cxn modelId="{81AF93A6-D5DE-4685-ACB0-402D18FCF6E8}" type="presParOf" srcId="{5D4F3AD0-DD0D-4AA7-B0D0-40CB210B3942}" destId="{6CA7EC9A-B146-42B9-BE80-295EEDB67DE9}" srcOrd="1" destOrd="0" presId="urn:microsoft.com/office/officeart/2005/8/layout/vList5"/>
    <dgm:cxn modelId="{E51E633B-0546-4522-BC25-D0A5F4E024E0}" type="presParOf" srcId="{EAFA3660-682B-423A-80D5-FF100671B7B3}" destId="{CE062713-79AC-4C08-9BE9-8D77684093E2}" srcOrd="3" destOrd="0" presId="urn:microsoft.com/office/officeart/2005/8/layout/vList5"/>
    <dgm:cxn modelId="{CE176CC3-EF08-47B5-8A7E-CB39AE01C6AB}" type="presParOf" srcId="{EAFA3660-682B-423A-80D5-FF100671B7B3}" destId="{C8DFFBEB-5C23-4583-B4E5-0F2734994B7E}" srcOrd="4" destOrd="0" presId="urn:microsoft.com/office/officeart/2005/8/layout/vList5"/>
    <dgm:cxn modelId="{B57D3479-63ED-4C5E-9C37-94B5B9570816}" type="presParOf" srcId="{C8DFFBEB-5C23-4583-B4E5-0F2734994B7E}" destId="{89BEE6ED-8B3D-4CAE-B61F-9274961839CD}" srcOrd="0" destOrd="0" presId="urn:microsoft.com/office/officeart/2005/8/layout/vList5"/>
    <dgm:cxn modelId="{BE9112E7-AD28-40E9-A574-B69D48A4F021}" type="presParOf" srcId="{C8DFFBEB-5C23-4583-B4E5-0F2734994B7E}" destId="{16F05297-156C-4BAF-AEDC-081C589F8880}" srcOrd="1" destOrd="0" presId="urn:microsoft.com/office/officeart/2005/8/layout/vList5"/>
    <dgm:cxn modelId="{53675EA2-99C2-42D5-869B-096253785A0D}" type="presParOf" srcId="{EAFA3660-682B-423A-80D5-FF100671B7B3}" destId="{666BEF42-A9E4-49ED-AC4E-FF7FBE2E282D}" srcOrd="5" destOrd="0" presId="urn:microsoft.com/office/officeart/2005/8/layout/vList5"/>
    <dgm:cxn modelId="{2F9E6E1B-B080-4D0F-A3FF-08E16198983E}" type="presParOf" srcId="{EAFA3660-682B-423A-80D5-FF100671B7B3}" destId="{AFDF27DD-ACFA-460F-AF4F-FE7739B1CDFB}" srcOrd="6" destOrd="0" presId="urn:microsoft.com/office/officeart/2005/8/layout/vList5"/>
    <dgm:cxn modelId="{D94080A8-E34C-4056-B849-19743C371D56}" type="presParOf" srcId="{AFDF27DD-ACFA-460F-AF4F-FE7739B1CDFB}" destId="{8A49A221-E41E-4A01-B428-31E302DE3318}" srcOrd="0" destOrd="0" presId="urn:microsoft.com/office/officeart/2005/8/layout/vList5"/>
    <dgm:cxn modelId="{1592E1F2-3386-4617-BF9B-0F410F9C94C5}" type="presParOf" srcId="{AFDF27DD-ACFA-460F-AF4F-FE7739B1CDFB}" destId="{E9E9F959-7462-48AF-9D0A-54792F321487}" srcOrd="1" destOrd="0" presId="urn:microsoft.com/office/officeart/2005/8/layout/vList5"/>
    <dgm:cxn modelId="{76D14993-6A8C-40BC-9C07-CACA7B68C776}" type="presParOf" srcId="{EAFA3660-682B-423A-80D5-FF100671B7B3}" destId="{25EDACDA-A959-4C02-82A2-F5F0F8242019}" srcOrd="7" destOrd="0" presId="urn:microsoft.com/office/officeart/2005/8/layout/vList5"/>
    <dgm:cxn modelId="{4A98DFFA-69AD-426D-AD00-5B06A3EE8666}" type="presParOf" srcId="{EAFA3660-682B-423A-80D5-FF100671B7B3}" destId="{93A382BF-4C8E-4954-A2E3-1607C13D6456}" srcOrd="8" destOrd="0" presId="urn:microsoft.com/office/officeart/2005/8/layout/vList5"/>
    <dgm:cxn modelId="{0ABDDD42-F478-418D-94B6-913DCE9EF2C5}" type="presParOf" srcId="{93A382BF-4C8E-4954-A2E3-1607C13D6456}" destId="{0FDFB502-3C0F-4D8B-877D-11FE5078543E}" srcOrd="0" destOrd="0" presId="urn:microsoft.com/office/officeart/2005/8/layout/vList5"/>
    <dgm:cxn modelId="{A2217F8F-EAD1-4058-81F2-C882F3A8DC2A}" type="presParOf" srcId="{93A382BF-4C8E-4954-A2E3-1607C13D6456}" destId="{E0116F1D-5186-4F20-BD23-1AB7C44C9C3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E3D35E-88A8-4A37-A7DB-0A801E19474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2654ADB-1418-4CFD-B614-76AE2BE3974E}">
      <dgm:prSet phldrT="[Text]"/>
      <dgm:spPr/>
      <dgm:t>
        <a:bodyPr/>
        <a:lstStyle/>
        <a:p>
          <a:r>
            <a:rPr lang="de-DE" dirty="0"/>
            <a:t>Vorbereitung     27.09 - 04.11</a:t>
          </a:r>
        </a:p>
      </dgm:t>
    </dgm:pt>
    <dgm:pt modelId="{4AC70AD9-F00B-44F1-9E23-D593D8E009E1}" type="parTrans" cxnId="{B6CF7B02-1C98-49AA-AAB8-4F68DAC02595}">
      <dgm:prSet/>
      <dgm:spPr/>
      <dgm:t>
        <a:bodyPr/>
        <a:lstStyle/>
        <a:p>
          <a:endParaRPr lang="de-DE"/>
        </a:p>
      </dgm:t>
    </dgm:pt>
    <dgm:pt modelId="{1004E063-0377-4064-A368-80212611C269}" type="sibTrans" cxnId="{B6CF7B02-1C98-49AA-AAB8-4F68DAC02595}">
      <dgm:prSet/>
      <dgm:spPr/>
      <dgm:t>
        <a:bodyPr/>
        <a:lstStyle/>
        <a:p>
          <a:endParaRPr lang="de-DE"/>
        </a:p>
      </dgm:t>
    </dgm:pt>
    <dgm:pt modelId="{EE9AC407-9152-400B-A12B-5A97D2C630F5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Ideenfindung</a:t>
          </a:r>
        </a:p>
      </dgm:t>
    </dgm:pt>
    <dgm:pt modelId="{AB80456C-6327-4F91-8119-80C42E31E0D3}" type="parTrans" cxnId="{1ADAB8B2-1E68-4A45-B2FA-2274594700FA}">
      <dgm:prSet/>
      <dgm:spPr/>
      <dgm:t>
        <a:bodyPr/>
        <a:lstStyle/>
        <a:p>
          <a:endParaRPr lang="de-DE"/>
        </a:p>
      </dgm:t>
    </dgm:pt>
    <dgm:pt modelId="{77735839-B6B8-48DC-A7A6-542383401E67}" type="sibTrans" cxnId="{1ADAB8B2-1E68-4A45-B2FA-2274594700FA}">
      <dgm:prSet/>
      <dgm:spPr/>
      <dgm:t>
        <a:bodyPr/>
        <a:lstStyle/>
        <a:p>
          <a:endParaRPr lang="de-DE"/>
        </a:p>
      </dgm:t>
    </dgm:pt>
    <dgm:pt modelId="{96A589BD-5EC4-4E81-A44C-E16A175BC62A}">
      <dgm:prSet phldrT="[Text]"/>
      <dgm:spPr/>
      <dgm:t>
        <a:bodyPr/>
        <a:lstStyle/>
        <a:p>
          <a:r>
            <a:rPr lang="de-DE" dirty="0"/>
            <a:t>Planung und Durchführung    03.10 – 07.01</a:t>
          </a:r>
        </a:p>
      </dgm:t>
    </dgm:pt>
    <dgm:pt modelId="{F30AF43A-564E-47A5-9CF2-BC818831271B}" type="parTrans" cxnId="{59E4F684-FD53-43E7-BF76-4E7BC43B3552}">
      <dgm:prSet/>
      <dgm:spPr/>
      <dgm:t>
        <a:bodyPr/>
        <a:lstStyle/>
        <a:p>
          <a:endParaRPr lang="de-DE"/>
        </a:p>
      </dgm:t>
    </dgm:pt>
    <dgm:pt modelId="{B9D5E7CD-3773-4EEC-B60D-110B7BD5BF28}" type="sibTrans" cxnId="{59E4F684-FD53-43E7-BF76-4E7BC43B3552}">
      <dgm:prSet/>
      <dgm:spPr/>
      <dgm:t>
        <a:bodyPr/>
        <a:lstStyle/>
        <a:p>
          <a:endParaRPr lang="de-DE"/>
        </a:p>
      </dgm:t>
    </dgm:pt>
    <dgm:pt modelId="{1F03F6F1-734D-4CF3-8CC7-26B2F7664C8E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Bestellen der Komponenten </a:t>
          </a:r>
        </a:p>
      </dgm:t>
    </dgm:pt>
    <dgm:pt modelId="{696CDCF4-A295-481D-A592-808AA63E8FA5}" type="parTrans" cxnId="{20118D79-761B-473F-9AF6-49C2EF8C5BE7}">
      <dgm:prSet/>
      <dgm:spPr/>
      <dgm:t>
        <a:bodyPr/>
        <a:lstStyle/>
        <a:p>
          <a:endParaRPr lang="de-DE"/>
        </a:p>
      </dgm:t>
    </dgm:pt>
    <dgm:pt modelId="{0E7685E5-7B6E-431E-BC09-EC30A739E83B}" type="sibTrans" cxnId="{20118D79-761B-473F-9AF6-49C2EF8C5BE7}">
      <dgm:prSet/>
      <dgm:spPr/>
      <dgm:t>
        <a:bodyPr/>
        <a:lstStyle/>
        <a:p>
          <a:endParaRPr lang="de-DE"/>
        </a:p>
      </dgm:t>
    </dgm:pt>
    <dgm:pt modelId="{BF8438C4-A900-49EB-BA36-C8FF69BDA3DF}">
      <dgm:prSet phldrT="[Text]"/>
      <dgm:spPr/>
      <dgm:t>
        <a:bodyPr/>
        <a:lstStyle/>
        <a:p>
          <a:r>
            <a:rPr lang="de-DE" dirty="0"/>
            <a:t>Vorbereitung der Projektmesse  07.01 - 16.01</a:t>
          </a:r>
        </a:p>
      </dgm:t>
    </dgm:pt>
    <dgm:pt modelId="{B0CDFF90-79B2-4AEE-A5C9-A53A51BA8248}" type="parTrans" cxnId="{73CCAE75-E7A6-48B9-BAA4-37364752CC5F}">
      <dgm:prSet/>
      <dgm:spPr/>
      <dgm:t>
        <a:bodyPr/>
        <a:lstStyle/>
        <a:p>
          <a:endParaRPr lang="de-DE"/>
        </a:p>
      </dgm:t>
    </dgm:pt>
    <dgm:pt modelId="{FBF39A92-437F-4024-8D2D-372076D99A9F}" type="sibTrans" cxnId="{73CCAE75-E7A6-48B9-BAA4-37364752CC5F}">
      <dgm:prSet/>
      <dgm:spPr/>
      <dgm:t>
        <a:bodyPr/>
        <a:lstStyle/>
        <a:p>
          <a:endParaRPr lang="de-DE"/>
        </a:p>
      </dgm:t>
    </dgm:pt>
    <dgm:pt modelId="{7AE0DEC7-871F-4636-8C46-0937AB726EB6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Planung des Messestandes </a:t>
          </a:r>
        </a:p>
      </dgm:t>
    </dgm:pt>
    <dgm:pt modelId="{3E8500D0-59C4-479E-8E37-1CB1ED01D665}" type="parTrans" cxnId="{A808AC00-73E3-4ED0-9A58-385DBBE919D0}">
      <dgm:prSet/>
      <dgm:spPr/>
      <dgm:t>
        <a:bodyPr/>
        <a:lstStyle/>
        <a:p>
          <a:endParaRPr lang="de-DE"/>
        </a:p>
      </dgm:t>
    </dgm:pt>
    <dgm:pt modelId="{EAF3677C-223C-451D-9745-3299404C261F}" type="sibTrans" cxnId="{A808AC00-73E3-4ED0-9A58-385DBBE919D0}">
      <dgm:prSet/>
      <dgm:spPr/>
      <dgm:t>
        <a:bodyPr/>
        <a:lstStyle/>
        <a:p>
          <a:endParaRPr lang="de-DE"/>
        </a:p>
      </dgm:t>
    </dgm:pt>
    <dgm:pt modelId="{F2DF6531-BA5D-480A-8C29-64E4C5FE2794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Erstellung Wiki-Artikel</a:t>
          </a:r>
        </a:p>
      </dgm:t>
    </dgm:pt>
    <dgm:pt modelId="{FBFE933A-383B-439C-A313-65C3A74421C6}" type="parTrans" cxnId="{7E1CE490-6800-4B0B-96CA-60EC43328FF0}">
      <dgm:prSet/>
      <dgm:spPr/>
      <dgm:t>
        <a:bodyPr/>
        <a:lstStyle/>
        <a:p>
          <a:endParaRPr lang="de-DE"/>
        </a:p>
      </dgm:t>
    </dgm:pt>
    <dgm:pt modelId="{B60A0C80-3A35-41E7-902E-631DD6B019B5}" type="sibTrans" cxnId="{7E1CE490-6800-4B0B-96CA-60EC43328FF0}">
      <dgm:prSet/>
      <dgm:spPr/>
      <dgm:t>
        <a:bodyPr/>
        <a:lstStyle/>
        <a:p>
          <a:endParaRPr lang="de-DE"/>
        </a:p>
      </dgm:t>
    </dgm:pt>
    <dgm:pt modelId="{99D1FA7B-825E-41DA-84CB-5FE783B983BD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Erstellen der Einkaufsliste</a:t>
          </a:r>
        </a:p>
      </dgm:t>
    </dgm:pt>
    <dgm:pt modelId="{E8CB04B6-F896-49D6-8F0A-2F64E36F51E7}" type="parTrans" cxnId="{041C19D5-AA4D-4813-8892-F741C42C9C9D}">
      <dgm:prSet/>
      <dgm:spPr/>
      <dgm:t>
        <a:bodyPr/>
        <a:lstStyle/>
        <a:p>
          <a:endParaRPr lang="de-DE"/>
        </a:p>
      </dgm:t>
    </dgm:pt>
    <dgm:pt modelId="{37B25BCA-3E32-4575-8396-3CFCDF7FE3AE}" type="sibTrans" cxnId="{041C19D5-AA4D-4813-8892-F741C42C9C9D}">
      <dgm:prSet/>
      <dgm:spPr/>
      <dgm:t>
        <a:bodyPr/>
        <a:lstStyle/>
        <a:p>
          <a:endParaRPr lang="de-DE"/>
        </a:p>
      </dgm:t>
    </dgm:pt>
    <dgm:pt modelId="{DDC7C8C0-D4EC-4C7A-A7B8-CB8F2C00FB90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Erstellung des Zeitplans </a:t>
          </a:r>
        </a:p>
      </dgm:t>
    </dgm:pt>
    <dgm:pt modelId="{DF3F4746-D2F6-4D45-9BAA-19A3D20A45D3}" type="parTrans" cxnId="{EC4FA417-1872-42CB-9F76-08C51667B904}">
      <dgm:prSet/>
      <dgm:spPr/>
      <dgm:t>
        <a:bodyPr/>
        <a:lstStyle/>
        <a:p>
          <a:endParaRPr lang="de-DE"/>
        </a:p>
      </dgm:t>
    </dgm:pt>
    <dgm:pt modelId="{8951FA62-44E3-4D55-BFF4-F40439B2D00A}" type="sibTrans" cxnId="{EC4FA417-1872-42CB-9F76-08C51667B904}">
      <dgm:prSet/>
      <dgm:spPr/>
      <dgm:t>
        <a:bodyPr/>
        <a:lstStyle/>
        <a:p>
          <a:endParaRPr lang="de-DE"/>
        </a:p>
      </dgm:t>
    </dgm:pt>
    <dgm:pt modelId="{A6D1A4EF-7E99-4581-937C-6665CD1052E4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Konstruktion und 3D-Druck</a:t>
          </a:r>
        </a:p>
      </dgm:t>
    </dgm:pt>
    <dgm:pt modelId="{81116142-A7AE-49FF-98D3-59C2C39B1BE5}" type="parTrans" cxnId="{6C108967-0535-4187-A24B-0C0577ACCE3C}">
      <dgm:prSet/>
      <dgm:spPr/>
      <dgm:t>
        <a:bodyPr/>
        <a:lstStyle/>
        <a:p>
          <a:endParaRPr lang="de-DE"/>
        </a:p>
      </dgm:t>
    </dgm:pt>
    <dgm:pt modelId="{CC4ECD39-5343-4699-9A37-AEF623E04765}" type="sibTrans" cxnId="{6C108967-0535-4187-A24B-0C0577ACCE3C}">
      <dgm:prSet/>
      <dgm:spPr/>
      <dgm:t>
        <a:bodyPr/>
        <a:lstStyle/>
        <a:p>
          <a:endParaRPr lang="de-DE"/>
        </a:p>
      </dgm:t>
    </dgm:pt>
    <dgm:pt modelId="{95B7F427-7C00-4EAC-A641-977823746900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Programmierung und Verdrahtung </a:t>
          </a:r>
        </a:p>
      </dgm:t>
    </dgm:pt>
    <dgm:pt modelId="{ABCA0A62-C79F-49B8-A302-52C25A14DE5C}" type="parTrans" cxnId="{C4D1DB94-CD5F-42DA-B30A-3092A4223A63}">
      <dgm:prSet/>
      <dgm:spPr/>
      <dgm:t>
        <a:bodyPr/>
        <a:lstStyle/>
        <a:p>
          <a:endParaRPr lang="de-DE"/>
        </a:p>
      </dgm:t>
    </dgm:pt>
    <dgm:pt modelId="{1A5BC800-DA64-48E2-B7DB-434514BC498D}" type="sibTrans" cxnId="{C4D1DB94-CD5F-42DA-B30A-3092A4223A63}">
      <dgm:prSet/>
      <dgm:spPr/>
      <dgm:t>
        <a:bodyPr/>
        <a:lstStyle/>
        <a:p>
          <a:endParaRPr lang="de-DE"/>
        </a:p>
      </dgm:t>
    </dgm:pt>
    <dgm:pt modelId="{66626A22-5E61-429A-B4E6-75B76A9951DD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Tests der Komponenten </a:t>
          </a:r>
        </a:p>
      </dgm:t>
    </dgm:pt>
    <dgm:pt modelId="{FE3370D2-1526-482E-9860-EE28BAEB74B9}" type="parTrans" cxnId="{D4822682-C4A2-4312-9C0F-91E296B1983B}">
      <dgm:prSet/>
      <dgm:spPr/>
      <dgm:t>
        <a:bodyPr/>
        <a:lstStyle/>
        <a:p>
          <a:endParaRPr lang="de-DE"/>
        </a:p>
      </dgm:t>
    </dgm:pt>
    <dgm:pt modelId="{A28637B6-1C3B-4681-ABA9-16BEB51224F0}" type="sibTrans" cxnId="{D4822682-C4A2-4312-9C0F-91E296B1983B}">
      <dgm:prSet/>
      <dgm:spPr/>
      <dgm:t>
        <a:bodyPr/>
        <a:lstStyle/>
        <a:p>
          <a:endParaRPr lang="de-DE"/>
        </a:p>
      </dgm:t>
    </dgm:pt>
    <dgm:pt modelId="{8A4A9C2E-AC5C-4B56-83FA-1D5CAB14F942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Erweitern des Wiki-Artikels</a:t>
          </a:r>
        </a:p>
      </dgm:t>
    </dgm:pt>
    <dgm:pt modelId="{154299BE-4323-4D78-83CD-E9ADA91AF49D}" type="parTrans" cxnId="{90704818-1A82-4A74-A812-BEFAE5B823AC}">
      <dgm:prSet/>
      <dgm:spPr/>
      <dgm:t>
        <a:bodyPr/>
        <a:lstStyle/>
        <a:p>
          <a:endParaRPr lang="de-DE"/>
        </a:p>
      </dgm:t>
    </dgm:pt>
    <dgm:pt modelId="{B4498A83-AF74-4BF2-B8A4-5DAA06523AE7}" type="sibTrans" cxnId="{90704818-1A82-4A74-A812-BEFAE5B823AC}">
      <dgm:prSet/>
      <dgm:spPr/>
      <dgm:t>
        <a:bodyPr/>
        <a:lstStyle/>
        <a:p>
          <a:endParaRPr lang="de-DE"/>
        </a:p>
      </dgm:t>
    </dgm:pt>
    <dgm:pt modelId="{65965420-6FAF-44D1-97CE-E564037AFE82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Erstellung der Präsentation</a:t>
          </a:r>
        </a:p>
      </dgm:t>
    </dgm:pt>
    <dgm:pt modelId="{268DDF98-85B7-4940-B2B9-6C92D0FC63F4}" type="parTrans" cxnId="{97905488-0E9A-435C-B3F0-F78C0E71680F}">
      <dgm:prSet/>
      <dgm:spPr/>
      <dgm:t>
        <a:bodyPr/>
        <a:lstStyle/>
        <a:p>
          <a:endParaRPr lang="de-DE"/>
        </a:p>
      </dgm:t>
    </dgm:pt>
    <dgm:pt modelId="{16538863-CF8A-4057-9D56-0DC6B01EC648}" type="sibTrans" cxnId="{97905488-0E9A-435C-B3F0-F78C0E71680F}">
      <dgm:prSet/>
      <dgm:spPr/>
      <dgm:t>
        <a:bodyPr/>
        <a:lstStyle/>
        <a:p>
          <a:endParaRPr lang="de-DE"/>
        </a:p>
      </dgm:t>
    </dgm:pt>
    <dgm:pt modelId="{6C04A770-93CB-4DDE-885E-D10A553FB43C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Üben der Präsentation </a:t>
          </a:r>
        </a:p>
      </dgm:t>
    </dgm:pt>
    <dgm:pt modelId="{3CE8F15E-D756-4C1E-BAB5-7E540903D31F}" type="parTrans" cxnId="{2EB2BD24-F640-4793-BE38-68F6DABE219B}">
      <dgm:prSet/>
      <dgm:spPr/>
      <dgm:t>
        <a:bodyPr/>
        <a:lstStyle/>
        <a:p>
          <a:endParaRPr lang="de-DE"/>
        </a:p>
      </dgm:t>
    </dgm:pt>
    <dgm:pt modelId="{A6A8D801-3754-4F4B-B9A4-28DB476C853E}" type="sibTrans" cxnId="{2EB2BD24-F640-4793-BE38-68F6DABE219B}">
      <dgm:prSet/>
      <dgm:spPr/>
      <dgm:t>
        <a:bodyPr/>
        <a:lstStyle/>
        <a:p>
          <a:endParaRPr lang="de-DE"/>
        </a:p>
      </dgm:t>
    </dgm:pt>
    <dgm:pt modelId="{73791525-1B38-4041-B1B5-BD2D2BD10E35}" type="pres">
      <dgm:prSet presAssocID="{50E3D35E-88A8-4A37-A7DB-0A801E19474A}" presName="linearFlow" presStyleCnt="0">
        <dgm:presLayoutVars>
          <dgm:dir/>
          <dgm:animLvl val="lvl"/>
          <dgm:resizeHandles val="exact"/>
        </dgm:presLayoutVars>
      </dgm:prSet>
      <dgm:spPr/>
    </dgm:pt>
    <dgm:pt modelId="{62E47C89-EEDE-4B4F-B94B-5662CC1B2C98}" type="pres">
      <dgm:prSet presAssocID="{82654ADB-1418-4CFD-B614-76AE2BE3974E}" presName="composite" presStyleCnt="0"/>
      <dgm:spPr/>
    </dgm:pt>
    <dgm:pt modelId="{CD9187E2-CD67-4F5F-991B-C7E6E78ECE79}" type="pres">
      <dgm:prSet presAssocID="{82654ADB-1418-4CFD-B614-76AE2BE3974E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238C07E2-FE17-48E1-9788-5A1306ABC982}" type="pres">
      <dgm:prSet presAssocID="{82654ADB-1418-4CFD-B614-76AE2BE3974E}" presName="descendantText" presStyleLbl="alignAcc1" presStyleIdx="0" presStyleCnt="3">
        <dgm:presLayoutVars>
          <dgm:bulletEnabled val="1"/>
        </dgm:presLayoutVars>
      </dgm:prSet>
      <dgm:spPr/>
    </dgm:pt>
    <dgm:pt modelId="{458D132F-D36C-4C02-9EF5-868A8D3EE089}" type="pres">
      <dgm:prSet presAssocID="{1004E063-0377-4064-A368-80212611C269}" presName="sp" presStyleCnt="0"/>
      <dgm:spPr/>
    </dgm:pt>
    <dgm:pt modelId="{621A6AD0-1AE8-4C7A-B3D7-3BD3D6BD401F}" type="pres">
      <dgm:prSet presAssocID="{96A589BD-5EC4-4E81-A44C-E16A175BC62A}" presName="composite" presStyleCnt="0"/>
      <dgm:spPr/>
    </dgm:pt>
    <dgm:pt modelId="{76B53ECB-DDA6-4DD6-BDE4-88A5C6556B9C}" type="pres">
      <dgm:prSet presAssocID="{96A589BD-5EC4-4E81-A44C-E16A175BC62A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2157B212-625A-4B4A-A349-922D91608804}" type="pres">
      <dgm:prSet presAssocID="{96A589BD-5EC4-4E81-A44C-E16A175BC62A}" presName="descendantText" presStyleLbl="alignAcc1" presStyleIdx="1" presStyleCnt="3">
        <dgm:presLayoutVars>
          <dgm:bulletEnabled val="1"/>
        </dgm:presLayoutVars>
      </dgm:prSet>
      <dgm:spPr/>
    </dgm:pt>
    <dgm:pt modelId="{8A55DC8F-EFA1-4890-AE76-23F30B9C6EAC}" type="pres">
      <dgm:prSet presAssocID="{B9D5E7CD-3773-4EEC-B60D-110B7BD5BF28}" presName="sp" presStyleCnt="0"/>
      <dgm:spPr/>
    </dgm:pt>
    <dgm:pt modelId="{F559B6F7-6C59-46E1-96DC-FF83389E96F0}" type="pres">
      <dgm:prSet presAssocID="{BF8438C4-A900-49EB-BA36-C8FF69BDA3DF}" presName="composite" presStyleCnt="0"/>
      <dgm:spPr/>
    </dgm:pt>
    <dgm:pt modelId="{E8C505E6-2E86-452A-BD5D-52ED72576967}" type="pres">
      <dgm:prSet presAssocID="{BF8438C4-A900-49EB-BA36-C8FF69BDA3DF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63CC22E-E3FA-4309-9289-BB7A9B9A97E8}" type="pres">
      <dgm:prSet presAssocID="{BF8438C4-A900-49EB-BA36-C8FF69BDA3DF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A808AC00-73E3-4ED0-9A58-385DBBE919D0}" srcId="{BF8438C4-A900-49EB-BA36-C8FF69BDA3DF}" destId="{7AE0DEC7-871F-4636-8C46-0937AB726EB6}" srcOrd="0" destOrd="0" parTransId="{3E8500D0-59C4-479E-8E37-1CB1ED01D665}" sibTransId="{EAF3677C-223C-451D-9745-3299404C261F}"/>
    <dgm:cxn modelId="{B6CF7B02-1C98-49AA-AAB8-4F68DAC02595}" srcId="{50E3D35E-88A8-4A37-A7DB-0A801E19474A}" destId="{82654ADB-1418-4CFD-B614-76AE2BE3974E}" srcOrd="0" destOrd="0" parTransId="{4AC70AD9-F00B-44F1-9E23-D593D8E009E1}" sibTransId="{1004E063-0377-4064-A368-80212611C269}"/>
    <dgm:cxn modelId="{3636760A-EE0C-4E0A-BE52-F75B1D9FA718}" type="presOf" srcId="{BF8438C4-A900-49EB-BA36-C8FF69BDA3DF}" destId="{E8C505E6-2E86-452A-BD5D-52ED72576967}" srcOrd="0" destOrd="0" presId="urn:microsoft.com/office/officeart/2005/8/layout/chevron2"/>
    <dgm:cxn modelId="{EC4FA417-1872-42CB-9F76-08C51667B904}" srcId="{82654ADB-1418-4CFD-B614-76AE2BE3974E}" destId="{DDC7C8C0-D4EC-4C7A-A7B8-CB8F2C00FB90}" srcOrd="3" destOrd="0" parTransId="{DF3F4746-D2F6-4D45-9BAA-19A3D20A45D3}" sibTransId="{8951FA62-44E3-4D55-BFF4-F40439B2D00A}"/>
    <dgm:cxn modelId="{90704818-1A82-4A74-A812-BEFAE5B823AC}" srcId="{96A589BD-5EC4-4E81-A44C-E16A175BC62A}" destId="{8A4A9C2E-AC5C-4B56-83FA-1D5CAB14F942}" srcOrd="4" destOrd="0" parTransId="{154299BE-4323-4D78-83CD-E9ADA91AF49D}" sibTransId="{B4498A83-AF74-4BF2-B8A4-5DAA06523AE7}"/>
    <dgm:cxn modelId="{BB89AE20-1356-4653-B36F-857104D0E909}" type="presOf" srcId="{95B7F427-7C00-4EAC-A641-977823746900}" destId="{2157B212-625A-4B4A-A349-922D91608804}" srcOrd="0" destOrd="2" presId="urn:microsoft.com/office/officeart/2005/8/layout/chevron2"/>
    <dgm:cxn modelId="{2EB2BD24-F640-4793-BE38-68F6DABE219B}" srcId="{BF8438C4-A900-49EB-BA36-C8FF69BDA3DF}" destId="{6C04A770-93CB-4DDE-885E-D10A553FB43C}" srcOrd="2" destOrd="0" parTransId="{3CE8F15E-D756-4C1E-BAB5-7E540903D31F}" sibTransId="{A6A8D801-3754-4F4B-B9A4-28DB476C853E}"/>
    <dgm:cxn modelId="{475B0126-CD3C-44D8-8293-685EDC282BD1}" type="presOf" srcId="{1F03F6F1-734D-4CF3-8CC7-26B2F7664C8E}" destId="{2157B212-625A-4B4A-A349-922D91608804}" srcOrd="0" destOrd="0" presId="urn:microsoft.com/office/officeart/2005/8/layout/chevron2"/>
    <dgm:cxn modelId="{01DBC437-8140-44E3-946A-DEE6D11F0F1D}" type="presOf" srcId="{66626A22-5E61-429A-B4E6-75B76A9951DD}" destId="{2157B212-625A-4B4A-A349-922D91608804}" srcOrd="0" destOrd="3" presId="urn:microsoft.com/office/officeart/2005/8/layout/chevron2"/>
    <dgm:cxn modelId="{E3F9295B-B2F4-4135-B500-B3D3EE3B3AE6}" type="presOf" srcId="{F2DF6531-BA5D-480A-8C29-64E4C5FE2794}" destId="{238C07E2-FE17-48E1-9788-5A1306ABC982}" srcOrd="0" destOrd="1" presId="urn:microsoft.com/office/officeart/2005/8/layout/chevron2"/>
    <dgm:cxn modelId="{D55D1862-29D0-4B47-9FE8-5B96357AA78B}" type="presOf" srcId="{96A589BD-5EC4-4E81-A44C-E16A175BC62A}" destId="{76B53ECB-DDA6-4DD6-BDE4-88A5C6556B9C}" srcOrd="0" destOrd="0" presId="urn:microsoft.com/office/officeart/2005/8/layout/chevron2"/>
    <dgm:cxn modelId="{4860DA64-7E51-49A7-A779-0D54F8C08772}" type="presOf" srcId="{65965420-6FAF-44D1-97CE-E564037AFE82}" destId="{D63CC22E-E3FA-4309-9289-BB7A9B9A97E8}" srcOrd="0" destOrd="1" presId="urn:microsoft.com/office/officeart/2005/8/layout/chevron2"/>
    <dgm:cxn modelId="{6C108967-0535-4187-A24B-0C0577ACCE3C}" srcId="{96A589BD-5EC4-4E81-A44C-E16A175BC62A}" destId="{A6D1A4EF-7E99-4581-937C-6665CD1052E4}" srcOrd="1" destOrd="0" parTransId="{81116142-A7AE-49FF-98D3-59C2C39B1BE5}" sibTransId="{CC4ECD39-5343-4699-9A37-AEF623E04765}"/>
    <dgm:cxn modelId="{16B54268-2F1A-4E82-84DD-33F197327E8A}" type="presOf" srcId="{6C04A770-93CB-4DDE-885E-D10A553FB43C}" destId="{D63CC22E-E3FA-4309-9289-BB7A9B9A97E8}" srcOrd="0" destOrd="2" presId="urn:microsoft.com/office/officeart/2005/8/layout/chevron2"/>
    <dgm:cxn modelId="{73CCAE75-E7A6-48B9-BAA4-37364752CC5F}" srcId="{50E3D35E-88A8-4A37-A7DB-0A801E19474A}" destId="{BF8438C4-A900-49EB-BA36-C8FF69BDA3DF}" srcOrd="2" destOrd="0" parTransId="{B0CDFF90-79B2-4AEE-A5C9-A53A51BA8248}" sibTransId="{FBF39A92-437F-4024-8D2D-372076D99A9F}"/>
    <dgm:cxn modelId="{E7EAD976-FF29-4A99-8AFB-6F5F1C81A294}" type="presOf" srcId="{50E3D35E-88A8-4A37-A7DB-0A801E19474A}" destId="{73791525-1B38-4041-B1B5-BD2D2BD10E35}" srcOrd="0" destOrd="0" presId="urn:microsoft.com/office/officeart/2005/8/layout/chevron2"/>
    <dgm:cxn modelId="{20118D79-761B-473F-9AF6-49C2EF8C5BE7}" srcId="{96A589BD-5EC4-4E81-A44C-E16A175BC62A}" destId="{1F03F6F1-734D-4CF3-8CC7-26B2F7664C8E}" srcOrd="0" destOrd="0" parTransId="{696CDCF4-A295-481D-A592-808AA63E8FA5}" sibTransId="{0E7685E5-7B6E-431E-BC09-EC30A739E83B}"/>
    <dgm:cxn modelId="{D4822682-C4A2-4312-9C0F-91E296B1983B}" srcId="{96A589BD-5EC4-4E81-A44C-E16A175BC62A}" destId="{66626A22-5E61-429A-B4E6-75B76A9951DD}" srcOrd="3" destOrd="0" parTransId="{FE3370D2-1526-482E-9860-EE28BAEB74B9}" sibTransId="{A28637B6-1C3B-4681-ABA9-16BEB51224F0}"/>
    <dgm:cxn modelId="{59E4F684-FD53-43E7-BF76-4E7BC43B3552}" srcId="{50E3D35E-88A8-4A37-A7DB-0A801E19474A}" destId="{96A589BD-5EC4-4E81-A44C-E16A175BC62A}" srcOrd="1" destOrd="0" parTransId="{F30AF43A-564E-47A5-9CF2-BC818831271B}" sibTransId="{B9D5E7CD-3773-4EEC-B60D-110B7BD5BF28}"/>
    <dgm:cxn modelId="{97905488-0E9A-435C-B3F0-F78C0E71680F}" srcId="{BF8438C4-A900-49EB-BA36-C8FF69BDA3DF}" destId="{65965420-6FAF-44D1-97CE-E564037AFE82}" srcOrd="1" destOrd="0" parTransId="{268DDF98-85B7-4940-B2B9-6C92D0FC63F4}" sibTransId="{16538863-CF8A-4057-9D56-0DC6B01EC648}"/>
    <dgm:cxn modelId="{BEF7518E-83C5-442D-8DA1-BB929CFC8E5D}" type="presOf" srcId="{7AE0DEC7-871F-4636-8C46-0937AB726EB6}" destId="{D63CC22E-E3FA-4309-9289-BB7A9B9A97E8}" srcOrd="0" destOrd="0" presId="urn:microsoft.com/office/officeart/2005/8/layout/chevron2"/>
    <dgm:cxn modelId="{7E1CE490-6800-4B0B-96CA-60EC43328FF0}" srcId="{82654ADB-1418-4CFD-B614-76AE2BE3974E}" destId="{F2DF6531-BA5D-480A-8C29-64E4C5FE2794}" srcOrd="1" destOrd="0" parTransId="{FBFE933A-383B-439C-A313-65C3A74421C6}" sibTransId="{B60A0C80-3A35-41E7-902E-631DD6B019B5}"/>
    <dgm:cxn modelId="{C4D1DB94-CD5F-42DA-B30A-3092A4223A63}" srcId="{96A589BD-5EC4-4E81-A44C-E16A175BC62A}" destId="{95B7F427-7C00-4EAC-A641-977823746900}" srcOrd="2" destOrd="0" parTransId="{ABCA0A62-C79F-49B8-A302-52C25A14DE5C}" sibTransId="{1A5BC800-DA64-48E2-B7DB-434514BC498D}"/>
    <dgm:cxn modelId="{1ADAB8B2-1E68-4A45-B2FA-2274594700FA}" srcId="{82654ADB-1418-4CFD-B614-76AE2BE3974E}" destId="{EE9AC407-9152-400B-A12B-5A97D2C630F5}" srcOrd="0" destOrd="0" parTransId="{AB80456C-6327-4F91-8119-80C42E31E0D3}" sibTransId="{77735839-B6B8-48DC-A7A6-542383401E67}"/>
    <dgm:cxn modelId="{3E707BBB-F7D4-4A19-B170-2DD0D5F57AC4}" type="presOf" srcId="{82654ADB-1418-4CFD-B614-76AE2BE3974E}" destId="{CD9187E2-CD67-4F5F-991B-C7E6E78ECE79}" srcOrd="0" destOrd="0" presId="urn:microsoft.com/office/officeart/2005/8/layout/chevron2"/>
    <dgm:cxn modelId="{041C19D5-AA4D-4813-8892-F741C42C9C9D}" srcId="{82654ADB-1418-4CFD-B614-76AE2BE3974E}" destId="{99D1FA7B-825E-41DA-84CB-5FE783B983BD}" srcOrd="2" destOrd="0" parTransId="{E8CB04B6-F896-49D6-8F0A-2F64E36F51E7}" sibTransId="{37B25BCA-3E32-4575-8396-3CFCDF7FE3AE}"/>
    <dgm:cxn modelId="{3A4A89E3-3D37-4346-9702-3522B27B10A8}" type="presOf" srcId="{DDC7C8C0-D4EC-4C7A-A7B8-CB8F2C00FB90}" destId="{238C07E2-FE17-48E1-9788-5A1306ABC982}" srcOrd="0" destOrd="3" presId="urn:microsoft.com/office/officeart/2005/8/layout/chevron2"/>
    <dgm:cxn modelId="{1DB00AF1-9E64-4128-BEB6-FB3977BB9F1A}" type="presOf" srcId="{8A4A9C2E-AC5C-4B56-83FA-1D5CAB14F942}" destId="{2157B212-625A-4B4A-A349-922D91608804}" srcOrd="0" destOrd="4" presId="urn:microsoft.com/office/officeart/2005/8/layout/chevron2"/>
    <dgm:cxn modelId="{09805EF8-593D-44F2-A71D-50F6ADDF5D87}" type="presOf" srcId="{A6D1A4EF-7E99-4581-937C-6665CD1052E4}" destId="{2157B212-625A-4B4A-A349-922D91608804}" srcOrd="0" destOrd="1" presId="urn:microsoft.com/office/officeart/2005/8/layout/chevron2"/>
    <dgm:cxn modelId="{5EAEB5F8-7E9C-434E-B98D-D523442F562B}" type="presOf" srcId="{99D1FA7B-825E-41DA-84CB-5FE783B983BD}" destId="{238C07E2-FE17-48E1-9788-5A1306ABC982}" srcOrd="0" destOrd="2" presId="urn:microsoft.com/office/officeart/2005/8/layout/chevron2"/>
    <dgm:cxn modelId="{33B392F9-B644-44B9-985B-A8B170931794}" type="presOf" srcId="{EE9AC407-9152-400B-A12B-5A97D2C630F5}" destId="{238C07E2-FE17-48E1-9788-5A1306ABC982}" srcOrd="0" destOrd="0" presId="urn:microsoft.com/office/officeart/2005/8/layout/chevron2"/>
    <dgm:cxn modelId="{1FDC82F5-1A8B-4DB1-AEE1-A3E32EC05EE5}" type="presParOf" srcId="{73791525-1B38-4041-B1B5-BD2D2BD10E35}" destId="{62E47C89-EEDE-4B4F-B94B-5662CC1B2C98}" srcOrd="0" destOrd="0" presId="urn:microsoft.com/office/officeart/2005/8/layout/chevron2"/>
    <dgm:cxn modelId="{9D57B4B8-9896-465A-B43B-A362954D9F25}" type="presParOf" srcId="{62E47C89-EEDE-4B4F-B94B-5662CC1B2C98}" destId="{CD9187E2-CD67-4F5F-991B-C7E6E78ECE79}" srcOrd="0" destOrd="0" presId="urn:microsoft.com/office/officeart/2005/8/layout/chevron2"/>
    <dgm:cxn modelId="{CB4288B7-4C77-4CE2-9556-659C8F0C8580}" type="presParOf" srcId="{62E47C89-EEDE-4B4F-B94B-5662CC1B2C98}" destId="{238C07E2-FE17-48E1-9788-5A1306ABC982}" srcOrd="1" destOrd="0" presId="urn:microsoft.com/office/officeart/2005/8/layout/chevron2"/>
    <dgm:cxn modelId="{2DC83D20-90C8-41B3-8F8A-3951A9EAE1E5}" type="presParOf" srcId="{73791525-1B38-4041-B1B5-BD2D2BD10E35}" destId="{458D132F-D36C-4C02-9EF5-868A8D3EE089}" srcOrd="1" destOrd="0" presId="urn:microsoft.com/office/officeart/2005/8/layout/chevron2"/>
    <dgm:cxn modelId="{03EEAD14-7269-418C-81D4-C8A81D45B4B7}" type="presParOf" srcId="{73791525-1B38-4041-B1B5-BD2D2BD10E35}" destId="{621A6AD0-1AE8-4C7A-B3D7-3BD3D6BD401F}" srcOrd="2" destOrd="0" presId="urn:microsoft.com/office/officeart/2005/8/layout/chevron2"/>
    <dgm:cxn modelId="{C43B99EA-8AE7-47AA-942E-3563B921D5A7}" type="presParOf" srcId="{621A6AD0-1AE8-4C7A-B3D7-3BD3D6BD401F}" destId="{76B53ECB-DDA6-4DD6-BDE4-88A5C6556B9C}" srcOrd="0" destOrd="0" presId="urn:microsoft.com/office/officeart/2005/8/layout/chevron2"/>
    <dgm:cxn modelId="{9E72699F-E3A1-4349-A6BD-581324B75A6C}" type="presParOf" srcId="{621A6AD0-1AE8-4C7A-B3D7-3BD3D6BD401F}" destId="{2157B212-625A-4B4A-A349-922D91608804}" srcOrd="1" destOrd="0" presId="urn:microsoft.com/office/officeart/2005/8/layout/chevron2"/>
    <dgm:cxn modelId="{19FD0ACC-E721-4373-96B9-4BB60FE41E1F}" type="presParOf" srcId="{73791525-1B38-4041-B1B5-BD2D2BD10E35}" destId="{8A55DC8F-EFA1-4890-AE76-23F30B9C6EAC}" srcOrd="3" destOrd="0" presId="urn:microsoft.com/office/officeart/2005/8/layout/chevron2"/>
    <dgm:cxn modelId="{17911EED-9511-4628-ACC4-3847D25CD7F9}" type="presParOf" srcId="{73791525-1B38-4041-B1B5-BD2D2BD10E35}" destId="{F559B6F7-6C59-46E1-96DC-FF83389E96F0}" srcOrd="4" destOrd="0" presId="urn:microsoft.com/office/officeart/2005/8/layout/chevron2"/>
    <dgm:cxn modelId="{39B6BAE8-9A08-42C3-A0BE-A885BD676118}" type="presParOf" srcId="{F559B6F7-6C59-46E1-96DC-FF83389E96F0}" destId="{E8C505E6-2E86-452A-BD5D-52ED72576967}" srcOrd="0" destOrd="0" presId="urn:microsoft.com/office/officeart/2005/8/layout/chevron2"/>
    <dgm:cxn modelId="{D25584F0-E93E-4ED8-B4DB-BE5453AACEF4}" type="presParOf" srcId="{F559B6F7-6C59-46E1-96DC-FF83389E96F0}" destId="{D63CC22E-E3FA-4309-9289-BB7A9B9A97E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47141D-9A6C-4D5E-9B4F-75883471BAF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4AEEED-8C5B-4772-8AC2-78DF26CC6A4C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/>
            <a:t>Entwicklung eines Puzzles mit nur einer richtigen Lösung </a:t>
          </a:r>
          <a:endParaRPr lang="en-US" dirty="0"/>
        </a:p>
      </dgm:t>
    </dgm:pt>
    <dgm:pt modelId="{BAA90296-0033-4ACF-B12A-1FC1F96E217E}" type="parTrans" cxnId="{93C0F272-E126-46C4-92C2-7C6F80CD3E14}">
      <dgm:prSet/>
      <dgm:spPr/>
      <dgm:t>
        <a:bodyPr/>
        <a:lstStyle/>
        <a:p>
          <a:endParaRPr lang="en-US"/>
        </a:p>
      </dgm:t>
    </dgm:pt>
    <dgm:pt modelId="{EB9635F0-6EC9-4FCC-A735-F72C1EA8A819}" type="sibTrans" cxnId="{93C0F272-E126-46C4-92C2-7C6F80CD3E14}">
      <dgm:prSet/>
      <dgm:spPr/>
      <dgm:t>
        <a:bodyPr/>
        <a:lstStyle/>
        <a:p>
          <a:endParaRPr lang="en-US"/>
        </a:p>
      </dgm:t>
    </dgm:pt>
    <dgm:pt modelId="{2ACB9901-AA38-410E-AD83-7F7C157636BE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Planung von Spielbrett und Spielsteinen mit besonderer Form</a:t>
          </a:r>
          <a:endParaRPr lang="en-US"/>
        </a:p>
      </dgm:t>
    </dgm:pt>
    <dgm:pt modelId="{6F8F45ED-F11D-4F64-B169-11D967874AEF}" type="parTrans" cxnId="{62E7CF46-CEF0-47F1-AED3-B2826103C5B7}">
      <dgm:prSet/>
      <dgm:spPr/>
      <dgm:t>
        <a:bodyPr/>
        <a:lstStyle/>
        <a:p>
          <a:endParaRPr lang="en-US"/>
        </a:p>
      </dgm:t>
    </dgm:pt>
    <dgm:pt modelId="{C204107D-F5F9-42CD-B3E4-0CE1993D6629}" type="sibTrans" cxnId="{62E7CF46-CEF0-47F1-AED3-B2826103C5B7}">
      <dgm:prSet/>
      <dgm:spPr/>
      <dgm:t>
        <a:bodyPr/>
        <a:lstStyle/>
        <a:p>
          <a:endParaRPr lang="en-US"/>
        </a:p>
      </dgm:t>
    </dgm:pt>
    <dgm:pt modelId="{F2BFB041-2AB0-42D3-8DFB-306946AAFBED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/>
            <a:t>Ermittlung der Spielzustände </a:t>
          </a:r>
          <a:endParaRPr lang="en-US" dirty="0"/>
        </a:p>
      </dgm:t>
    </dgm:pt>
    <dgm:pt modelId="{96CBAE76-3B29-41F2-B9BE-25B4B3D403E3}" type="parTrans" cxnId="{7D3D43C1-AB98-422B-9D06-AFB3F8C48878}">
      <dgm:prSet/>
      <dgm:spPr/>
      <dgm:t>
        <a:bodyPr/>
        <a:lstStyle/>
        <a:p>
          <a:endParaRPr lang="en-US"/>
        </a:p>
      </dgm:t>
    </dgm:pt>
    <dgm:pt modelId="{B3C59B39-84E8-4FC0-AF53-6B6B93AB8259}" type="sibTrans" cxnId="{7D3D43C1-AB98-422B-9D06-AFB3F8C48878}">
      <dgm:prSet/>
      <dgm:spPr/>
      <dgm:t>
        <a:bodyPr/>
        <a:lstStyle/>
        <a:p>
          <a:endParaRPr lang="en-US"/>
        </a:p>
      </dgm:t>
    </dgm:pt>
    <dgm:pt modelId="{B24E20C9-BA9C-40DC-9391-AFBD06A3451D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Festlegung möglicher Zustände </a:t>
          </a:r>
          <a:endParaRPr lang="en-US"/>
        </a:p>
      </dgm:t>
    </dgm:pt>
    <dgm:pt modelId="{133BA613-2F6F-433E-8AD8-5D20C808F0E9}" type="parTrans" cxnId="{2D13E94C-DC9C-4C98-84FC-4E0EA0A7FDEA}">
      <dgm:prSet/>
      <dgm:spPr/>
      <dgm:t>
        <a:bodyPr/>
        <a:lstStyle/>
        <a:p>
          <a:endParaRPr lang="en-US"/>
        </a:p>
      </dgm:t>
    </dgm:pt>
    <dgm:pt modelId="{9BBDED84-C50F-4A3F-9CF5-04A8760DDAEC}" type="sibTrans" cxnId="{2D13E94C-DC9C-4C98-84FC-4E0EA0A7FDEA}">
      <dgm:prSet/>
      <dgm:spPr/>
      <dgm:t>
        <a:bodyPr/>
        <a:lstStyle/>
        <a:p>
          <a:endParaRPr lang="en-US"/>
        </a:p>
      </dgm:t>
    </dgm:pt>
    <dgm:pt modelId="{2E9DBDB0-711B-47E3-A3E2-983CD832F777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Kombination aus Klappe Schloss und Elektromotor </a:t>
          </a:r>
          <a:endParaRPr lang="en-US"/>
        </a:p>
      </dgm:t>
    </dgm:pt>
    <dgm:pt modelId="{7C51D68E-BD7F-43FF-A37B-DD1CAFFDBB8A}" type="parTrans" cxnId="{60715EC1-995C-4969-82D9-46A4EFEF0384}">
      <dgm:prSet/>
      <dgm:spPr/>
      <dgm:t>
        <a:bodyPr/>
        <a:lstStyle/>
        <a:p>
          <a:endParaRPr lang="en-US"/>
        </a:p>
      </dgm:t>
    </dgm:pt>
    <dgm:pt modelId="{1CE1658D-2C72-4491-A1EF-75896FA489D2}" type="sibTrans" cxnId="{60715EC1-995C-4969-82D9-46A4EFEF0384}">
      <dgm:prSet/>
      <dgm:spPr/>
      <dgm:t>
        <a:bodyPr/>
        <a:lstStyle/>
        <a:p>
          <a:endParaRPr lang="en-US"/>
        </a:p>
      </dgm:t>
    </dgm:pt>
    <dgm:pt modelId="{21176DEE-FA0D-44C6-8542-B57F165E299E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b="0" i="0"/>
            <a:t>Ausgeklügelter Mechanismus zur Verrieglung </a:t>
          </a:r>
          <a:endParaRPr lang="en-US"/>
        </a:p>
      </dgm:t>
    </dgm:pt>
    <dgm:pt modelId="{7EE88E95-6CB4-44A5-AA76-C4DB1F298A48}" type="parTrans" cxnId="{72C9EDA3-2154-4377-9D4E-90A2D8C5F23C}">
      <dgm:prSet/>
      <dgm:spPr/>
      <dgm:t>
        <a:bodyPr/>
        <a:lstStyle/>
        <a:p>
          <a:endParaRPr lang="en-US"/>
        </a:p>
      </dgm:t>
    </dgm:pt>
    <dgm:pt modelId="{16CB7C84-2A21-47AC-A7FE-7805C1002D70}" type="sibTrans" cxnId="{72C9EDA3-2154-4377-9D4E-90A2D8C5F23C}">
      <dgm:prSet/>
      <dgm:spPr/>
      <dgm:t>
        <a:bodyPr/>
        <a:lstStyle/>
        <a:p>
          <a:endParaRPr lang="en-US"/>
        </a:p>
      </dgm:t>
    </dgm:pt>
    <dgm:pt modelId="{791388D2-319F-4681-BADD-68BC82AFB70F}" type="pres">
      <dgm:prSet presAssocID="{7247141D-9A6C-4D5E-9B4F-75883471BAFF}" presName="root" presStyleCnt="0">
        <dgm:presLayoutVars>
          <dgm:dir/>
          <dgm:resizeHandles val="exact"/>
        </dgm:presLayoutVars>
      </dgm:prSet>
      <dgm:spPr/>
    </dgm:pt>
    <dgm:pt modelId="{4C8EA0DD-9E9B-4103-906E-472BAAE427C7}" type="pres">
      <dgm:prSet presAssocID="{C24AEEED-8C5B-4772-8AC2-78DF26CC6A4C}" presName="compNode" presStyleCnt="0"/>
      <dgm:spPr/>
    </dgm:pt>
    <dgm:pt modelId="{C92E972D-557F-4A68-B04F-B8D50257A996}" type="pres">
      <dgm:prSet presAssocID="{C24AEEED-8C5B-4772-8AC2-78DF26CC6A4C}" presName="bgRect" presStyleLbl="bgShp" presStyleIdx="0" presStyleCnt="3"/>
      <dgm:spPr/>
    </dgm:pt>
    <dgm:pt modelId="{EFF65496-93C8-4E2C-A7F7-AB92E443D501}" type="pres">
      <dgm:prSet presAssocID="{C24AEEED-8C5B-4772-8AC2-78DF26CC6A4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2F99018-534D-41CF-BF09-B0D3F7ABCB6F}" type="pres">
      <dgm:prSet presAssocID="{C24AEEED-8C5B-4772-8AC2-78DF26CC6A4C}" presName="spaceRect" presStyleCnt="0"/>
      <dgm:spPr/>
    </dgm:pt>
    <dgm:pt modelId="{BE6A4342-478B-486B-AE5F-28C542D7A5F4}" type="pres">
      <dgm:prSet presAssocID="{C24AEEED-8C5B-4772-8AC2-78DF26CC6A4C}" presName="parTx" presStyleLbl="revTx" presStyleIdx="0" presStyleCnt="6">
        <dgm:presLayoutVars>
          <dgm:chMax val="0"/>
          <dgm:chPref val="0"/>
        </dgm:presLayoutVars>
      </dgm:prSet>
      <dgm:spPr/>
    </dgm:pt>
    <dgm:pt modelId="{C539A784-7394-4AE7-B242-BFD6B8C9F6AC}" type="pres">
      <dgm:prSet presAssocID="{C24AEEED-8C5B-4772-8AC2-78DF26CC6A4C}" presName="desTx" presStyleLbl="revTx" presStyleIdx="1" presStyleCnt="6">
        <dgm:presLayoutVars/>
      </dgm:prSet>
      <dgm:spPr/>
    </dgm:pt>
    <dgm:pt modelId="{14FB3195-3D22-4FA9-838A-794D7EB3B9F9}" type="pres">
      <dgm:prSet presAssocID="{EB9635F0-6EC9-4FCC-A735-F72C1EA8A819}" presName="sibTrans" presStyleCnt="0"/>
      <dgm:spPr/>
    </dgm:pt>
    <dgm:pt modelId="{FC300611-BCDA-4319-9AD3-9B8DF908E7AC}" type="pres">
      <dgm:prSet presAssocID="{F2BFB041-2AB0-42D3-8DFB-306946AAFBED}" presName="compNode" presStyleCnt="0"/>
      <dgm:spPr/>
    </dgm:pt>
    <dgm:pt modelId="{2B8FBC44-AA21-4133-8309-0458D3524F49}" type="pres">
      <dgm:prSet presAssocID="{F2BFB041-2AB0-42D3-8DFB-306946AAFBED}" presName="bgRect" presStyleLbl="bgShp" presStyleIdx="1" presStyleCnt="3"/>
      <dgm:spPr/>
    </dgm:pt>
    <dgm:pt modelId="{265977E8-FE69-4A8D-9C4F-189CB37CADAC}" type="pres">
      <dgm:prSet presAssocID="{F2BFB041-2AB0-42D3-8DFB-306946AAFBE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746A7744-567A-4424-8EA1-077857B08877}" type="pres">
      <dgm:prSet presAssocID="{F2BFB041-2AB0-42D3-8DFB-306946AAFBED}" presName="spaceRect" presStyleCnt="0"/>
      <dgm:spPr/>
    </dgm:pt>
    <dgm:pt modelId="{0AECD2DC-3C55-4AF8-A8F8-208AA8129E86}" type="pres">
      <dgm:prSet presAssocID="{F2BFB041-2AB0-42D3-8DFB-306946AAFBED}" presName="parTx" presStyleLbl="revTx" presStyleIdx="2" presStyleCnt="6">
        <dgm:presLayoutVars>
          <dgm:chMax val="0"/>
          <dgm:chPref val="0"/>
        </dgm:presLayoutVars>
      </dgm:prSet>
      <dgm:spPr/>
    </dgm:pt>
    <dgm:pt modelId="{18525E5C-6160-43A7-86D6-BF9C632B20FF}" type="pres">
      <dgm:prSet presAssocID="{F2BFB041-2AB0-42D3-8DFB-306946AAFBED}" presName="desTx" presStyleLbl="revTx" presStyleIdx="3" presStyleCnt="6">
        <dgm:presLayoutVars/>
      </dgm:prSet>
      <dgm:spPr/>
    </dgm:pt>
    <dgm:pt modelId="{E9F8B691-D68F-4655-896B-F44B9420E0F8}" type="pres">
      <dgm:prSet presAssocID="{B3C59B39-84E8-4FC0-AF53-6B6B93AB8259}" presName="sibTrans" presStyleCnt="0"/>
      <dgm:spPr/>
    </dgm:pt>
    <dgm:pt modelId="{D060A679-73D2-4CF2-A195-7172C8050EC6}" type="pres">
      <dgm:prSet presAssocID="{2E9DBDB0-711B-47E3-A3E2-983CD832F777}" presName="compNode" presStyleCnt="0"/>
      <dgm:spPr/>
    </dgm:pt>
    <dgm:pt modelId="{B7164CF1-763A-483F-9B33-7E65FF282AB3}" type="pres">
      <dgm:prSet presAssocID="{2E9DBDB0-711B-47E3-A3E2-983CD832F777}" presName="bgRect" presStyleLbl="bgShp" presStyleIdx="2" presStyleCnt="3"/>
      <dgm:spPr/>
    </dgm:pt>
    <dgm:pt modelId="{2575FBA5-222D-4891-857E-52B01A05A5CB}" type="pres">
      <dgm:prSet presAssocID="{2E9DBDB0-711B-47E3-A3E2-983CD832F77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äkchen"/>
        </a:ext>
      </dgm:extLst>
    </dgm:pt>
    <dgm:pt modelId="{4B05BA55-4730-49C5-A530-2EF96A6FD853}" type="pres">
      <dgm:prSet presAssocID="{2E9DBDB0-711B-47E3-A3E2-983CD832F777}" presName="spaceRect" presStyleCnt="0"/>
      <dgm:spPr/>
    </dgm:pt>
    <dgm:pt modelId="{0CF2D386-B0DD-402F-B032-A0B29B87DEFE}" type="pres">
      <dgm:prSet presAssocID="{2E9DBDB0-711B-47E3-A3E2-983CD832F777}" presName="parTx" presStyleLbl="revTx" presStyleIdx="4" presStyleCnt="6">
        <dgm:presLayoutVars>
          <dgm:chMax val="0"/>
          <dgm:chPref val="0"/>
        </dgm:presLayoutVars>
      </dgm:prSet>
      <dgm:spPr/>
    </dgm:pt>
    <dgm:pt modelId="{AA9C58FE-7F34-449C-AB57-23FC66477AD8}" type="pres">
      <dgm:prSet presAssocID="{2E9DBDB0-711B-47E3-A3E2-983CD832F777}" presName="desTx" presStyleLbl="revTx" presStyleIdx="5" presStyleCnt="6">
        <dgm:presLayoutVars/>
      </dgm:prSet>
      <dgm:spPr/>
    </dgm:pt>
  </dgm:ptLst>
  <dgm:cxnLst>
    <dgm:cxn modelId="{439D1F30-D04D-480F-A9EC-63E7BC4C97AB}" type="presOf" srcId="{2E9DBDB0-711B-47E3-A3E2-983CD832F777}" destId="{0CF2D386-B0DD-402F-B032-A0B29B87DEFE}" srcOrd="0" destOrd="0" presId="urn:microsoft.com/office/officeart/2018/2/layout/IconVerticalSolidList"/>
    <dgm:cxn modelId="{62E7CF46-CEF0-47F1-AED3-B2826103C5B7}" srcId="{C24AEEED-8C5B-4772-8AC2-78DF26CC6A4C}" destId="{2ACB9901-AA38-410E-AD83-7F7C157636BE}" srcOrd="0" destOrd="0" parTransId="{6F8F45ED-F11D-4F64-B169-11D967874AEF}" sibTransId="{C204107D-F5F9-42CD-B3E4-0CE1993D6629}"/>
    <dgm:cxn modelId="{2D13E94C-DC9C-4C98-84FC-4E0EA0A7FDEA}" srcId="{F2BFB041-2AB0-42D3-8DFB-306946AAFBED}" destId="{B24E20C9-BA9C-40DC-9391-AFBD06A3451D}" srcOrd="0" destOrd="0" parTransId="{133BA613-2F6F-433E-8AD8-5D20C808F0E9}" sibTransId="{9BBDED84-C50F-4A3F-9CF5-04A8760DDAEC}"/>
    <dgm:cxn modelId="{93C0F272-E126-46C4-92C2-7C6F80CD3E14}" srcId="{7247141D-9A6C-4D5E-9B4F-75883471BAFF}" destId="{C24AEEED-8C5B-4772-8AC2-78DF26CC6A4C}" srcOrd="0" destOrd="0" parTransId="{BAA90296-0033-4ACF-B12A-1FC1F96E217E}" sibTransId="{EB9635F0-6EC9-4FCC-A735-F72C1EA8A819}"/>
    <dgm:cxn modelId="{C869BE54-1DE1-41B8-8F8F-5BA291706277}" type="presOf" srcId="{21176DEE-FA0D-44C6-8542-B57F165E299E}" destId="{AA9C58FE-7F34-449C-AB57-23FC66477AD8}" srcOrd="0" destOrd="0" presId="urn:microsoft.com/office/officeart/2018/2/layout/IconVerticalSolidList"/>
    <dgm:cxn modelId="{F987DD75-675A-4D4D-9B92-1032A7D1E7F8}" type="presOf" srcId="{7247141D-9A6C-4D5E-9B4F-75883471BAFF}" destId="{791388D2-319F-4681-BADD-68BC82AFB70F}" srcOrd="0" destOrd="0" presId="urn:microsoft.com/office/officeart/2018/2/layout/IconVerticalSolidList"/>
    <dgm:cxn modelId="{B277457D-D062-48E7-943E-E840C72BBA1B}" type="presOf" srcId="{B24E20C9-BA9C-40DC-9391-AFBD06A3451D}" destId="{18525E5C-6160-43A7-86D6-BF9C632B20FF}" srcOrd="0" destOrd="0" presId="urn:microsoft.com/office/officeart/2018/2/layout/IconVerticalSolidList"/>
    <dgm:cxn modelId="{53C72A96-2904-414E-A900-F53EBEAF72A3}" type="presOf" srcId="{2ACB9901-AA38-410E-AD83-7F7C157636BE}" destId="{C539A784-7394-4AE7-B242-BFD6B8C9F6AC}" srcOrd="0" destOrd="0" presId="urn:microsoft.com/office/officeart/2018/2/layout/IconVerticalSolidList"/>
    <dgm:cxn modelId="{72C9EDA3-2154-4377-9D4E-90A2D8C5F23C}" srcId="{2E9DBDB0-711B-47E3-A3E2-983CD832F777}" destId="{21176DEE-FA0D-44C6-8542-B57F165E299E}" srcOrd="0" destOrd="0" parTransId="{7EE88E95-6CB4-44A5-AA76-C4DB1F298A48}" sibTransId="{16CB7C84-2A21-47AC-A7FE-7805C1002D70}"/>
    <dgm:cxn modelId="{936DABAA-4E74-45FF-A341-887B17DA8850}" type="presOf" srcId="{F2BFB041-2AB0-42D3-8DFB-306946AAFBED}" destId="{0AECD2DC-3C55-4AF8-A8F8-208AA8129E86}" srcOrd="0" destOrd="0" presId="urn:microsoft.com/office/officeart/2018/2/layout/IconVerticalSolidList"/>
    <dgm:cxn modelId="{60715EC1-995C-4969-82D9-46A4EFEF0384}" srcId="{7247141D-9A6C-4D5E-9B4F-75883471BAFF}" destId="{2E9DBDB0-711B-47E3-A3E2-983CD832F777}" srcOrd="2" destOrd="0" parTransId="{7C51D68E-BD7F-43FF-A37B-DD1CAFFDBB8A}" sibTransId="{1CE1658D-2C72-4491-A1EF-75896FA489D2}"/>
    <dgm:cxn modelId="{7D3D43C1-AB98-422B-9D06-AFB3F8C48878}" srcId="{7247141D-9A6C-4D5E-9B4F-75883471BAFF}" destId="{F2BFB041-2AB0-42D3-8DFB-306946AAFBED}" srcOrd="1" destOrd="0" parTransId="{96CBAE76-3B29-41F2-B9BE-25B4B3D403E3}" sibTransId="{B3C59B39-84E8-4FC0-AF53-6B6B93AB8259}"/>
    <dgm:cxn modelId="{E128E8FC-B88A-43E9-B63B-DC118A96FEDD}" type="presOf" srcId="{C24AEEED-8C5B-4772-8AC2-78DF26CC6A4C}" destId="{BE6A4342-478B-486B-AE5F-28C542D7A5F4}" srcOrd="0" destOrd="0" presId="urn:microsoft.com/office/officeart/2018/2/layout/IconVerticalSolidList"/>
    <dgm:cxn modelId="{91A70703-BCD2-4E9B-9B6C-DC14B7B95AB6}" type="presParOf" srcId="{791388D2-319F-4681-BADD-68BC82AFB70F}" destId="{4C8EA0DD-9E9B-4103-906E-472BAAE427C7}" srcOrd="0" destOrd="0" presId="urn:microsoft.com/office/officeart/2018/2/layout/IconVerticalSolidList"/>
    <dgm:cxn modelId="{F8C86118-BB01-4C36-981E-97B957D1D9F7}" type="presParOf" srcId="{4C8EA0DD-9E9B-4103-906E-472BAAE427C7}" destId="{C92E972D-557F-4A68-B04F-B8D50257A996}" srcOrd="0" destOrd="0" presId="urn:microsoft.com/office/officeart/2018/2/layout/IconVerticalSolidList"/>
    <dgm:cxn modelId="{CDD19099-0459-4E76-B212-69D551A5410B}" type="presParOf" srcId="{4C8EA0DD-9E9B-4103-906E-472BAAE427C7}" destId="{EFF65496-93C8-4E2C-A7F7-AB92E443D501}" srcOrd="1" destOrd="0" presId="urn:microsoft.com/office/officeart/2018/2/layout/IconVerticalSolidList"/>
    <dgm:cxn modelId="{13275686-33D6-4E7D-BD1D-F9BB23D6090E}" type="presParOf" srcId="{4C8EA0DD-9E9B-4103-906E-472BAAE427C7}" destId="{32F99018-534D-41CF-BF09-B0D3F7ABCB6F}" srcOrd="2" destOrd="0" presId="urn:microsoft.com/office/officeart/2018/2/layout/IconVerticalSolidList"/>
    <dgm:cxn modelId="{649B9C9F-87AC-479A-963F-40D79324D345}" type="presParOf" srcId="{4C8EA0DD-9E9B-4103-906E-472BAAE427C7}" destId="{BE6A4342-478B-486B-AE5F-28C542D7A5F4}" srcOrd="3" destOrd="0" presId="urn:microsoft.com/office/officeart/2018/2/layout/IconVerticalSolidList"/>
    <dgm:cxn modelId="{4E93C10D-9609-49E0-B1D6-876FB340F05D}" type="presParOf" srcId="{4C8EA0DD-9E9B-4103-906E-472BAAE427C7}" destId="{C539A784-7394-4AE7-B242-BFD6B8C9F6AC}" srcOrd="4" destOrd="0" presId="urn:microsoft.com/office/officeart/2018/2/layout/IconVerticalSolidList"/>
    <dgm:cxn modelId="{67EA619D-62BE-4299-BD60-8204C119417B}" type="presParOf" srcId="{791388D2-319F-4681-BADD-68BC82AFB70F}" destId="{14FB3195-3D22-4FA9-838A-794D7EB3B9F9}" srcOrd="1" destOrd="0" presId="urn:microsoft.com/office/officeart/2018/2/layout/IconVerticalSolidList"/>
    <dgm:cxn modelId="{72E81B3F-8667-49E2-A8F3-67462757F1FB}" type="presParOf" srcId="{791388D2-319F-4681-BADD-68BC82AFB70F}" destId="{FC300611-BCDA-4319-9AD3-9B8DF908E7AC}" srcOrd="2" destOrd="0" presId="urn:microsoft.com/office/officeart/2018/2/layout/IconVerticalSolidList"/>
    <dgm:cxn modelId="{3CAC8322-52C9-4AC2-AE9B-ADD48B7795AE}" type="presParOf" srcId="{FC300611-BCDA-4319-9AD3-9B8DF908E7AC}" destId="{2B8FBC44-AA21-4133-8309-0458D3524F49}" srcOrd="0" destOrd="0" presId="urn:microsoft.com/office/officeart/2018/2/layout/IconVerticalSolidList"/>
    <dgm:cxn modelId="{FAE5574E-D31D-45BC-80D3-A00FA1CD206F}" type="presParOf" srcId="{FC300611-BCDA-4319-9AD3-9B8DF908E7AC}" destId="{265977E8-FE69-4A8D-9C4F-189CB37CADAC}" srcOrd="1" destOrd="0" presId="urn:microsoft.com/office/officeart/2018/2/layout/IconVerticalSolidList"/>
    <dgm:cxn modelId="{F2CE0446-DCA3-4488-8E37-A6AE3D737FAC}" type="presParOf" srcId="{FC300611-BCDA-4319-9AD3-9B8DF908E7AC}" destId="{746A7744-567A-4424-8EA1-077857B08877}" srcOrd="2" destOrd="0" presId="urn:microsoft.com/office/officeart/2018/2/layout/IconVerticalSolidList"/>
    <dgm:cxn modelId="{52683FE9-D4F9-4B4B-B9DF-477DA3A92188}" type="presParOf" srcId="{FC300611-BCDA-4319-9AD3-9B8DF908E7AC}" destId="{0AECD2DC-3C55-4AF8-A8F8-208AA8129E86}" srcOrd="3" destOrd="0" presId="urn:microsoft.com/office/officeart/2018/2/layout/IconVerticalSolidList"/>
    <dgm:cxn modelId="{15C4C3AD-3680-4AAA-AEE1-DFC64C5DF11E}" type="presParOf" srcId="{FC300611-BCDA-4319-9AD3-9B8DF908E7AC}" destId="{18525E5C-6160-43A7-86D6-BF9C632B20FF}" srcOrd="4" destOrd="0" presId="urn:microsoft.com/office/officeart/2018/2/layout/IconVerticalSolidList"/>
    <dgm:cxn modelId="{81D6267D-05FA-4DB0-A37C-974BBA520473}" type="presParOf" srcId="{791388D2-319F-4681-BADD-68BC82AFB70F}" destId="{E9F8B691-D68F-4655-896B-F44B9420E0F8}" srcOrd="3" destOrd="0" presId="urn:microsoft.com/office/officeart/2018/2/layout/IconVerticalSolidList"/>
    <dgm:cxn modelId="{94E86B04-936B-4A44-926F-DFBEC5243031}" type="presParOf" srcId="{791388D2-319F-4681-BADD-68BC82AFB70F}" destId="{D060A679-73D2-4CF2-A195-7172C8050EC6}" srcOrd="4" destOrd="0" presId="urn:microsoft.com/office/officeart/2018/2/layout/IconVerticalSolidList"/>
    <dgm:cxn modelId="{8ED64025-3EE6-42F8-A360-A2EBF9B68C42}" type="presParOf" srcId="{D060A679-73D2-4CF2-A195-7172C8050EC6}" destId="{B7164CF1-763A-483F-9B33-7E65FF282AB3}" srcOrd="0" destOrd="0" presId="urn:microsoft.com/office/officeart/2018/2/layout/IconVerticalSolidList"/>
    <dgm:cxn modelId="{8AC7F517-3A6A-47AB-94DA-EF82DEA7C952}" type="presParOf" srcId="{D060A679-73D2-4CF2-A195-7172C8050EC6}" destId="{2575FBA5-222D-4891-857E-52B01A05A5CB}" srcOrd="1" destOrd="0" presId="urn:microsoft.com/office/officeart/2018/2/layout/IconVerticalSolidList"/>
    <dgm:cxn modelId="{C843EED7-B2CE-4479-B579-4BAC845B0419}" type="presParOf" srcId="{D060A679-73D2-4CF2-A195-7172C8050EC6}" destId="{4B05BA55-4730-49C5-A530-2EF96A6FD853}" srcOrd="2" destOrd="0" presId="urn:microsoft.com/office/officeart/2018/2/layout/IconVerticalSolidList"/>
    <dgm:cxn modelId="{43790744-1C8A-4B3F-9182-7629EA40DD8E}" type="presParOf" srcId="{D060A679-73D2-4CF2-A195-7172C8050EC6}" destId="{0CF2D386-B0DD-402F-B032-A0B29B87DEFE}" srcOrd="3" destOrd="0" presId="urn:microsoft.com/office/officeart/2018/2/layout/IconVerticalSolidList"/>
    <dgm:cxn modelId="{4A9D5E00-B1CA-44D6-9548-834A8E5B6EF6}" type="presParOf" srcId="{D060A679-73D2-4CF2-A195-7172C8050EC6}" destId="{AA9C58FE-7F34-449C-AB57-23FC66477AD8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B3401F-C52B-4EA2-97BC-69D4178712C4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698DCF-D396-44CE-9937-C7D5F4BB894F}">
      <dgm:prSet/>
      <dgm:spPr/>
      <dgm:t>
        <a:bodyPr/>
        <a:lstStyle/>
        <a:p>
          <a:r>
            <a:rPr lang="de-DE" b="0" i="0" dirty="0"/>
            <a:t>Gründliche Planung</a:t>
          </a:r>
          <a:endParaRPr lang="en-US" dirty="0"/>
        </a:p>
      </dgm:t>
    </dgm:pt>
    <dgm:pt modelId="{E991BF06-A592-4FBC-852A-4A85EA997A4A}" type="parTrans" cxnId="{B65E991E-5573-4966-ADAA-4482E60890C0}">
      <dgm:prSet/>
      <dgm:spPr/>
      <dgm:t>
        <a:bodyPr/>
        <a:lstStyle/>
        <a:p>
          <a:endParaRPr lang="en-US"/>
        </a:p>
      </dgm:t>
    </dgm:pt>
    <dgm:pt modelId="{4703EB29-94C1-4887-B72E-A8CF9099A589}" type="sibTrans" cxnId="{B65E991E-5573-4966-ADAA-4482E60890C0}">
      <dgm:prSet/>
      <dgm:spPr/>
      <dgm:t>
        <a:bodyPr/>
        <a:lstStyle/>
        <a:p>
          <a:endParaRPr lang="en-US"/>
        </a:p>
      </dgm:t>
    </dgm:pt>
    <dgm:pt modelId="{0917F43E-44F9-4B0C-A135-12C70BEFD59E}">
      <dgm:prSet/>
      <dgm:spPr/>
      <dgm:t>
        <a:bodyPr/>
        <a:lstStyle/>
        <a:p>
          <a:r>
            <a:rPr lang="de-DE" b="0" i="0"/>
            <a:t>Fertigungstoleranzen berücksichtigen </a:t>
          </a:r>
          <a:endParaRPr lang="en-US"/>
        </a:p>
      </dgm:t>
    </dgm:pt>
    <dgm:pt modelId="{E70E88CE-EF49-4CAF-8330-FB43C5875484}" type="parTrans" cxnId="{C0978333-A368-401A-8EBF-250C9C7FFF61}">
      <dgm:prSet/>
      <dgm:spPr/>
      <dgm:t>
        <a:bodyPr/>
        <a:lstStyle/>
        <a:p>
          <a:endParaRPr lang="en-US"/>
        </a:p>
      </dgm:t>
    </dgm:pt>
    <dgm:pt modelId="{D0581202-5C33-4C81-8C0F-AE7E10146816}" type="sibTrans" cxnId="{C0978333-A368-401A-8EBF-250C9C7FFF61}">
      <dgm:prSet/>
      <dgm:spPr/>
      <dgm:t>
        <a:bodyPr/>
        <a:lstStyle/>
        <a:p>
          <a:endParaRPr lang="en-US"/>
        </a:p>
      </dgm:t>
    </dgm:pt>
    <dgm:pt modelId="{60D54F30-1A62-4132-9FFF-8568FE250496}">
      <dgm:prSet/>
      <dgm:spPr/>
      <dgm:t>
        <a:bodyPr/>
        <a:lstStyle/>
        <a:p>
          <a:r>
            <a:rPr lang="de-DE" b="0" i="0" dirty="0"/>
            <a:t>Minimiert die Nacharbeit besonders beim 3D-Druck</a:t>
          </a:r>
          <a:endParaRPr lang="en-US" dirty="0"/>
        </a:p>
      </dgm:t>
    </dgm:pt>
    <dgm:pt modelId="{257F903B-A897-4D61-B7F6-CB029C859DB1}" type="parTrans" cxnId="{5F294A63-F445-4018-8510-E558D2664CEF}">
      <dgm:prSet/>
      <dgm:spPr/>
      <dgm:t>
        <a:bodyPr/>
        <a:lstStyle/>
        <a:p>
          <a:endParaRPr lang="en-US"/>
        </a:p>
      </dgm:t>
    </dgm:pt>
    <dgm:pt modelId="{D08A3D21-A56F-488D-BDC6-F3DEA1BDDD39}" type="sibTrans" cxnId="{5F294A63-F445-4018-8510-E558D2664CEF}">
      <dgm:prSet/>
      <dgm:spPr/>
      <dgm:t>
        <a:bodyPr/>
        <a:lstStyle/>
        <a:p>
          <a:endParaRPr lang="en-US"/>
        </a:p>
      </dgm:t>
    </dgm:pt>
    <dgm:pt modelId="{529AFCE2-CCCB-4D15-80F4-85B635614707}">
      <dgm:prSet/>
      <dgm:spPr/>
      <dgm:t>
        <a:bodyPr/>
        <a:lstStyle/>
        <a:p>
          <a:r>
            <a:rPr lang="de-DE" b="0" i="0"/>
            <a:t>Dokumentation</a:t>
          </a:r>
          <a:endParaRPr lang="en-US"/>
        </a:p>
      </dgm:t>
    </dgm:pt>
    <dgm:pt modelId="{6C341BAD-DAC8-4ECA-B093-5CEAE2CAD27A}" type="parTrans" cxnId="{8E6E4E2B-A490-4B66-B740-1359F623672D}">
      <dgm:prSet/>
      <dgm:spPr/>
      <dgm:t>
        <a:bodyPr/>
        <a:lstStyle/>
        <a:p>
          <a:endParaRPr lang="en-US"/>
        </a:p>
      </dgm:t>
    </dgm:pt>
    <dgm:pt modelId="{F2AEEE4B-5666-4621-ACB3-FB680D0DF3A9}" type="sibTrans" cxnId="{8E6E4E2B-A490-4B66-B740-1359F623672D}">
      <dgm:prSet/>
      <dgm:spPr/>
      <dgm:t>
        <a:bodyPr/>
        <a:lstStyle/>
        <a:p>
          <a:endParaRPr lang="en-US"/>
        </a:p>
      </dgm:t>
    </dgm:pt>
    <dgm:pt modelId="{6583554A-8CDE-41F8-9275-C18916494D00}">
      <dgm:prSet/>
      <dgm:spPr/>
      <dgm:t>
        <a:bodyPr/>
        <a:lstStyle/>
        <a:p>
          <a:r>
            <a:rPr lang="de-DE" b="0" i="0" dirty="0"/>
            <a:t>Schreiben des Wiki-Artikels fördert ausführliche Dokumentation von Arbeitsschritten </a:t>
          </a:r>
          <a:endParaRPr lang="en-US" dirty="0"/>
        </a:p>
      </dgm:t>
    </dgm:pt>
    <dgm:pt modelId="{960B84EF-20C3-4C97-BD95-A5A0D0814E74}" type="parTrans" cxnId="{4A753C67-7B83-43C4-A2D0-D9CDB285339F}">
      <dgm:prSet/>
      <dgm:spPr/>
      <dgm:t>
        <a:bodyPr/>
        <a:lstStyle/>
        <a:p>
          <a:endParaRPr lang="en-US"/>
        </a:p>
      </dgm:t>
    </dgm:pt>
    <dgm:pt modelId="{D8C03A19-3994-417E-A37F-8E22FA804DAC}" type="sibTrans" cxnId="{4A753C67-7B83-43C4-A2D0-D9CDB285339F}">
      <dgm:prSet/>
      <dgm:spPr/>
      <dgm:t>
        <a:bodyPr/>
        <a:lstStyle/>
        <a:p>
          <a:endParaRPr lang="en-US"/>
        </a:p>
      </dgm:t>
    </dgm:pt>
    <dgm:pt modelId="{F5523233-0C24-4D8B-92C5-C320B86BFBFD}">
      <dgm:prSet/>
      <dgm:spPr/>
      <dgm:t>
        <a:bodyPr/>
        <a:lstStyle/>
        <a:p>
          <a:r>
            <a:rPr lang="de-DE" b="0" i="0" dirty="0"/>
            <a:t>Erleichtert Projektablauf und erhöht die Chance auf ein erfolgreiches Projekt </a:t>
          </a:r>
          <a:endParaRPr lang="de-DE" dirty="0"/>
        </a:p>
      </dgm:t>
    </dgm:pt>
    <dgm:pt modelId="{EDE4C742-46B5-4DD3-9359-BFEA5D624F39}" type="parTrans" cxnId="{AA6B912C-D577-43DF-8113-ACBA18051545}">
      <dgm:prSet/>
      <dgm:spPr/>
      <dgm:t>
        <a:bodyPr/>
        <a:lstStyle/>
        <a:p>
          <a:endParaRPr lang="de-DE"/>
        </a:p>
      </dgm:t>
    </dgm:pt>
    <dgm:pt modelId="{6CB90B98-2ECF-4699-9538-6F3C7165E4B7}" type="sibTrans" cxnId="{AA6B912C-D577-43DF-8113-ACBA18051545}">
      <dgm:prSet/>
      <dgm:spPr/>
      <dgm:t>
        <a:bodyPr/>
        <a:lstStyle/>
        <a:p>
          <a:endParaRPr lang="de-DE"/>
        </a:p>
      </dgm:t>
    </dgm:pt>
    <dgm:pt modelId="{4FC6A8A1-E9E9-4B7B-9A04-AC4BD3663CD1}" type="pres">
      <dgm:prSet presAssocID="{0DB3401F-C52B-4EA2-97BC-69D4178712C4}" presName="linear" presStyleCnt="0">
        <dgm:presLayoutVars>
          <dgm:animLvl val="lvl"/>
          <dgm:resizeHandles val="exact"/>
        </dgm:presLayoutVars>
      </dgm:prSet>
      <dgm:spPr/>
    </dgm:pt>
    <dgm:pt modelId="{6DA72473-0BAF-4C0B-A5E9-03E035927187}" type="pres">
      <dgm:prSet presAssocID="{DE698DCF-D396-44CE-9937-C7D5F4BB894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CEF10E5-7F53-42A0-8173-66852A1EB4EC}" type="pres">
      <dgm:prSet presAssocID="{DE698DCF-D396-44CE-9937-C7D5F4BB894F}" presName="childText" presStyleLbl="revTx" presStyleIdx="0" presStyleCnt="3">
        <dgm:presLayoutVars>
          <dgm:bulletEnabled val="1"/>
        </dgm:presLayoutVars>
      </dgm:prSet>
      <dgm:spPr/>
    </dgm:pt>
    <dgm:pt modelId="{F48B6AA8-A592-4019-8DD2-29A7972F743D}" type="pres">
      <dgm:prSet presAssocID="{0917F43E-44F9-4B0C-A135-12C70BEFD59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2046A5B-4160-46D5-AF6B-66349047C9B4}" type="pres">
      <dgm:prSet presAssocID="{0917F43E-44F9-4B0C-A135-12C70BEFD59E}" presName="childText" presStyleLbl="revTx" presStyleIdx="1" presStyleCnt="3">
        <dgm:presLayoutVars>
          <dgm:bulletEnabled val="1"/>
        </dgm:presLayoutVars>
      </dgm:prSet>
      <dgm:spPr/>
    </dgm:pt>
    <dgm:pt modelId="{E4287FED-EAE6-430B-894E-81B45F6A5078}" type="pres">
      <dgm:prSet presAssocID="{529AFCE2-CCCB-4D15-80F4-85B63561470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239854F-AEDF-46D3-9CEB-8A2D1D5AA966}" type="pres">
      <dgm:prSet presAssocID="{529AFCE2-CCCB-4D15-80F4-85B635614707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DE8B7903-77B0-43B6-AB3C-1C35049FD5A7}" type="presOf" srcId="{529AFCE2-CCCB-4D15-80F4-85B635614707}" destId="{E4287FED-EAE6-430B-894E-81B45F6A5078}" srcOrd="0" destOrd="0" presId="urn:microsoft.com/office/officeart/2005/8/layout/vList2"/>
    <dgm:cxn modelId="{CEF7490D-AA88-4AD9-B0B9-93D8B2980877}" type="presOf" srcId="{0917F43E-44F9-4B0C-A135-12C70BEFD59E}" destId="{F48B6AA8-A592-4019-8DD2-29A7972F743D}" srcOrd="0" destOrd="0" presId="urn:microsoft.com/office/officeart/2005/8/layout/vList2"/>
    <dgm:cxn modelId="{B65E991E-5573-4966-ADAA-4482E60890C0}" srcId="{0DB3401F-C52B-4EA2-97BC-69D4178712C4}" destId="{DE698DCF-D396-44CE-9937-C7D5F4BB894F}" srcOrd="0" destOrd="0" parTransId="{E991BF06-A592-4FBC-852A-4A85EA997A4A}" sibTransId="{4703EB29-94C1-4887-B72E-A8CF9099A589}"/>
    <dgm:cxn modelId="{8E6E4E2B-A490-4B66-B740-1359F623672D}" srcId="{0DB3401F-C52B-4EA2-97BC-69D4178712C4}" destId="{529AFCE2-CCCB-4D15-80F4-85B635614707}" srcOrd="2" destOrd="0" parTransId="{6C341BAD-DAC8-4ECA-B093-5CEAE2CAD27A}" sibTransId="{F2AEEE4B-5666-4621-ACB3-FB680D0DF3A9}"/>
    <dgm:cxn modelId="{AA6B912C-D577-43DF-8113-ACBA18051545}" srcId="{DE698DCF-D396-44CE-9937-C7D5F4BB894F}" destId="{F5523233-0C24-4D8B-92C5-C320B86BFBFD}" srcOrd="0" destOrd="0" parTransId="{EDE4C742-46B5-4DD3-9359-BFEA5D624F39}" sibTransId="{6CB90B98-2ECF-4699-9538-6F3C7165E4B7}"/>
    <dgm:cxn modelId="{C0978333-A368-401A-8EBF-250C9C7FFF61}" srcId="{0DB3401F-C52B-4EA2-97BC-69D4178712C4}" destId="{0917F43E-44F9-4B0C-A135-12C70BEFD59E}" srcOrd="1" destOrd="0" parTransId="{E70E88CE-EF49-4CAF-8330-FB43C5875484}" sibTransId="{D0581202-5C33-4C81-8C0F-AE7E10146816}"/>
    <dgm:cxn modelId="{7C0D3739-BEFD-4996-BE62-772E38AFDA12}" type="presOf" srcId="{DE698DCF-D396-44CE-9937-C7D5F4BB894F}" destId="{6DA72473-0BAF-4C0B-A5E9-03E035927187}" srcOrd="0" destOrd="0" presId="urn:microsoft.com/office/officeart/2005/8/layout/vList2"/>
    <dgm:cxn modelId="{5F294A63-F445-4018-8510-E558D2664CEF}" srcId="{0917F43E-44F9-4B0C-A135-12C70BEFD59E}" destId="{60D54F30-1A62-4132-9FFF-8568FE250496}" srcOrd="0" destOrd="0" parTransId="{257F903B-A897-4D61-B7F6-CB029C859DB1}" sibTransId="{D08A3D21-A56F-488D-BDC6-F3DEA1BDDD39}"/>
    <dgm:cxn modelId="{4A753C67-7B83-43C4-A2D0-D9CDB285339F}" srcId="{529AFCE2-CCCB-4D15-80F4-85B635614707}" destId="{6583554A-8CDE-41F8-9275-C18916494D00}" srcOrd="0" destOrd="0" parTransId="{960B84EF-20C3-4C97-BD95-A5A0D0814E74}" sibTransId="{D8C03A19-3994-417E-A37F-8E22FA804DAC}"/>
    <dgm:cxn modelId="{58987889-F048-4C13-8960-DF4F9A30E4E1}" type="presOf" srcId="{6583554A-8CDE-41F8-9275-C18916494D00}" destId="{A239854F-AEDF-46D3-9CEB-8A2D1D5AA966}" srcOrd="0" destOrd="0" presId="urn:microsoft.com/office/officeart/2005/8/layout/vList2"/>
    <dgm:cxn modelId="{D7D41DC8-E02B-477E-B672-3D7B4A98EACC}" type="presOf" srcId="{F5523233-0C24-4D8B-92C5-C320B86BFBFD}" destId="{4CEF10E5-7F53-42A0-8173-66852A1EB4EC}" srcOrd="0" destOrd="0" presId="urn:microsoft.com/office/officeart/2005/8/layout/vList2"/>
    <dgm:cxn modelId="{31AC4BD6-BB38-4341-BAD4-AE73B92C8FB0}" type="presOf" srcId="{0DB3401F-C52B-4EA2-97BC-69D4178712C4}" destId="{4FC6A8A1-E9E9-4B7B-9A04-AC4BD3663CD1}" srcOrd="0" destOrd="0" presId="urn:microsoft.com/office/officeart/2005/8/layout/vList2"/>
    <dgm:cxn modelId="{D10ACFE0-763F-436C-8487-0C4DC596EC97}" type="presOf" srcId="{60D54F30-1A62-4132-9FFF-8568FE250496}" destId="{A2046A5B-4160-46D5-AF6B-66349047C9B4}" srcOrd="0" destOrd="0" presId="urn:microsoft.com/office/officeart/2005/8/layout/vList2"/>
    <dgm:cxn modelId="{5F0B9344-C7AE-4A84-A29A-409D4EDE66D6}" type="presParOf" srcId="{4FC6A8A1-E9E9-4B7B-9A04-AC4BD3663CD1}" destId="{6DA72473-0BAF-4C0B-A5E9-03E035927187}" srcOrd="0" destOrd="0" presId="urn:microsoft.com/office/officeart/2005/8/layout/vList2"/>
    <dgm:cxn modelId="{2EFEA010-2020-490B-8C53-F29D9E6EDED0}" type="presParOf" srcId="{4FC6A8A1-E9E9-4B7B-9A04-AC4BD3663CD1}" destId="{4CEF10E5-7F53-42A0-8173-66852A1EB4EC}" srcOrd="1" destOrd="0" presId="urn:microsoft.com/office/officeart/2005/8/layout/vList2"/>
    <dgm:cxn modelId="{B1134D3D-8260-4394-A8BF-C2FA27FA8AEB}" type="presParOf" srcId="{4FC6A8A1-E9E9-4B7B-9A04-AC4BD3663CD1}" destId="{F48B6AA8-A592-4019-8DD2-29A7972F743D}" srcOrd="2" destOrd="0" presId="urn:microsoft.com/office/officeart/2005/8/layout/vList2"/>
    <dgm:cxn modelId="{C9FA723D-6904-42F5-B9D9-FCF1D31DAFD6}" type="presParOf" srcId="{4FC6A8A1-E9E9-4B7B-9A04-AC4BD3663CD1}" destId="{A2046A5B-4160-46D5-AF6B-66349047C9B4}" srcOrd="3" destOrd="0" presId="urn:microsoft.com/office/officeart/2005/8/layout/vList2"/>
    <dgm:cxn modelId="{CDF42694-F576-4446-A919-07B50B059158}" type="presParOf" srcId="{4FC6A8A1-E9E9-4B7B-9A04-AC4BD3663CD1}" destId="{E4287FED-EAE6-430B-894E-81B45F6A5078}" srcOrd="4" destOrd="0" presId="urn:microsoft.com/office/officeart/2005/8/layout/vList2"/>
    <dgm:cxn modelId="{6796C5AB-0315-4E53-AA02-6B74B7D89934}" type="presParOf" srcId="{4FC6A8A1-E9E9-4B7B-9A04-AC4BD3663CD1}" destId="{A239854F-AEDF-46D3-9CEB-8A2D1D5AA966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097D6C-EA6C-48C1-94C5-936795C89E0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27EA50C-0345-433B-A7EE-E011A4EB21EB}">
      <dgm:prSet/>
      <dgm:spPr/>
      <dgm:t>
        <a:bodyPr/>
        <a:lstStyle/>
        <a:p>
          <a:r>
            <a:rPr lang="de-DE"/>
            <a:t>Technische Umsetzung:</a:t>
          </a:r>
        </a:p>
      </dgm:t>
    </dgm:pt>
    <dgm:pt modelId="{6AE3CB3F-0F82-43A2-8E47-4E31290A311F}" type="parTrans" cxnId="{660BA611-D284-4A65-845C-E145784EC214}">
      <dgm:prSet/>
      <dgm:spPr/>
      <dgm:t>
        <a:bodyPr/>
        <a:lstStyle/>
        <a:p>
          <a:endParaRPr lang="de-DE"/>
        </a:p>
      </dgm:t>
    </dgm:pt>
    <dgm:pt modelId="{421A9C1E-1989-43E1-A2DC-992B73384A89}" type="sibTrans" cxnId="{660BA611-D284-4A65-845C-E145784EC214}">
      <dgm:prSet/>
      <dgm:spPr/>
      <dgm:t>
        <a:bodyPr/>
        <a:lstStyle/>
        <a:p>
          <a:endParaRPr lang="de-DE"/>
        </a:p>
      </dgm:t>
    </dgm:pt>
    <dgm:pt modelId="{CEB84B9A-45E6-4760-AC08-2C11D2CF5953}">
      <dgm:prSet/>
      <dgm:spPr/>
      <dgm:t>
        <a:bodyPr/>
        <a:lstStyle/>
        <a:p>
          <a:r>
            <a:rPr lang="de-DE"/>
            <a:t>3D-gedrucktes Spielbrett und Puzzleteile aus PLA</a:t>
          </a:r>
        </a:p>
      </dgm:t>
    </dgm:pt>
    <dgm:pt modelId="{D4505293-A4DC-483D-9E4C-463115037CDF}" type="parTrans" cxnId="{0F12849E-E009-4BED-9111-8104042CF236}">
      <dgm:prSet/>
      <dgm:spPr/>
      <dgm:t>
        <a:bodyPr/>
        <a:lstStyle/>
        <a:p>
          <a:endParaRPr lang="de-DE"/>
        </a:p>
      </dgm:t>
    </dgm:pt>
    <dgm:pt modelId="{A59D0D32-5B68-4AF8-940F-7E1DB3B70A4F}" type="sibTrans" cxnId="{0F12849E-E009-4BED-9111-8104042CF236}">
      <dgm:prSet/>
      <dgm:spPr/>
      <dgm:t>
        <a:bodyPr/>
        <a:lstStyle/>
        <a:p>
          <a:endParaRPr lang="de-DE"/>
        </a:p>
      </dgm:t>
    </dgm:pt>
    <dgm:pt modelId="{BB53BFB0-19AB-4DD3-8449-14C662B5757E}">
      <dgm:prSet/>
      <dgm:spPr/>
      <dgm:t>
        <a:bodyPr/>
        <a:lstStyle/>
        <a:p>
          <a:r>
            <a:rPr lang="de-DE" dirty="0"/>
            <a:t>Integrierte Hall-Sensoren im Spielbrett</a:t>
          </a:r>
        </a:p>
      </dgm:t>
    </dgm:pt>
    <dgm:pt modelId="{A42CF354-1B66-4BA7-A536-9D60E764423C}" type="parTrans" cxnId="{539BE88F-E284-4C95-AAF9-4FF941F6FDE4}">
      <dgm:prSet/>
      <dgm:spPr/>
      <dgm:t>
        <a:bodyPr/>
        <a:lstStyle/>
        <a:p>
          <a:endParaRPr lang="de-DE"/>
        </a:p>
      </dgm:t>
    </dgm:pt>
    <dgm:pt modelId="{360649EC-3914-4F85-8B1F-37972F092CEE}" type="sibTrans" cxnId="{539BE88F-E284-4C95-AAF9-4FF941F6FDE4}">
      <dgm:prSet/>
      <dgm:spPr/>
      <dgm:t>
        <a:bodyPr/>
        <a:lstStyle/>
        <a:p>
          <a:endParaRPr lang="de-DE"/>
        </a:p>
      </dgm:t>
    </dgm:pt>
    <dgm:pt modelId="{DA6FD501-BAD0-4B7A-838A-84CE94A5A12C}">
      <dgm:prSet/>
      <dgm:spPr/>
      <dgm:t>
        <a:bodyPr/>
        <a:lstStyle/>
        <a:p>
          <a:r>
            <a:rPr lang="de-DE" dirty="0"/>
            <a:t>Magnete in den Puzzleteilen</a:t>
          </a:r>
        </a:p>
      </dgm:t>
    </dgm:pt>
    <dgm:pt modelId="{4186ED0D-6D97-499D-BA82-DF3EF306ECD9}" type="parTrans" cxnId="{B0E8113E-D281-4491-99A3-CF2596FBF5B4}">
      <dgm:prSet/>
      <dgm:spPr/>
      <dgm:t>
        <a:bodyPr/>
        <a:lstStyle/>
        <a:p>
          <a:endParaRPr lang="de-DE"/>
        </a:p>
      </dgm:t>
    </dgm:pt>
    <dgm:pt modelId="{8BBE41F5-33DD-49E5-95EA-8098DF48770D}" type="sibTrans" cxnId="{B0E8113E-D281-4491-99A3-CF2596FBF5B4}">
      <dgm:prSet/>
      <dgm:spPr/>
      <dgm:t>
        <a:bodyPr/>
        <a:lstStyle/>
        <a:p>
          <a:endParaRPr lang="de-DE"/>
        </a:p>
      </dgm:t>
    </dgm:pt>
    <dgm:pt modelId="{E46C3941-E86F-49BB-A046-22B07CBE23A1}">
      <dgm:prSet/>
      <dgm:spPr/>
      <dgm:t>
        <a:bodyPr/>
        <a:lstStyle/>
        <a:p>
          <a:r>
            <a:rPr lang="de-DE"/>
            <a:t>Arduino Uno R3 zur Steuerung</a:t>
          </a:r>
        </a:p>
      </dgm:t>
    </dgm:pt>
    <dgm:pt modelId="{52FAC398-EB79-41A2-A0EA-E16FE8EEDB57}" type="parTrans" cxnId="{8E7B9029-2107-4B2A-861A-D2AA344ACC45}">
      <dgm:prSet/>
      <dgm:spPr/>
      <dgm:t>
        <a:bodyPr/>
        <a:lstStyle/>
        <a:p>
          <a:endParaRPr lang="de-DE"/>
        </a:p>
      </dgm:t>
    </dgm:pt>
    <dgm:pt modelId="{85E3ACDE-FB14-4940-AB6C-DDFA1E7943AA}" type="sibTrans" cxnId="{8E7B9029-2107-4B2A-861A-D2AA344ACC45}">
      <dgm:prSet/>
      <dgm:spPr/>
      <dgm:t>
        <a:bodyPr/>
        <a:lstStyle/>
        <a:p>
          <a:endParaRPr lang="de-DE"/>
        </a:p>
      </dgm:t>
    </dgm:pt>
    <dgm:pt modelId="{8AFD012C-1FD7-48DF-AA9D-A739030D5152}">
      <dgm:prSet/>
      <dgm:spPr/>
      <dgm:t>
        <a:bodyPr/>
        <a:lstStyle/>
        <a:p>
          <a:r>
            <a:rPr lang="de-DE"/>
            <a:t>Servomotor für den Klappmechanismus</a:t>
          </a:r>
        </a:p>
      </dgm:t>
    </dgm:pt>
    <dgm:pt modelId="{353147C4-EC6F-4BC1-A3CE-0BCFEA38C669}" type="parTrans" cxnId="{4F3D4CF2-C466-4993-94EF-0211FD0FB2CE}">
      <dgm:prSet/>
      <dgm:spPr/>
      <dgm:t>
        <a:bodyPr/>
        <a:lstStyle/>
        <a:p>
          <a:endParaRPr lang="de-DE"/>
        </a:p>
      </dgm:t>
    </dgm:pt>
    <dgm:pt modelId="{865B427A-1D7A-4A5C-8CFD-CCE23FE17E51}" type="sibTrans" cxnId="{4F3D4CF2-C466-4993-94EF-0211FD0FB2CE}">
      <dgm:prSet/>
      <dgm:spPr/>
      <dgm:t>
        <a:bodyPr/>
        <a:lstStyle/>
        <a:p>
          <a:endParaRPr lang="de-DE"/>
        </a:p>
      </dgm:t>
    </dgm:pt>
    <dgm:pt modelId="{568C4F4B-C83B-4D60-B410-4EDC8253AA72}">
      <dgm:prSet/>
      <dgm:spPr/>
      <dgm:t>
        <a:bodyPr/>
        <a:lstStyle/>
        <a:p>
          <a:r>
            <a:rPr lang="de-DE"/>
            <a:t>Programmierung mittels MATLAB und Simulink</a:t>
          </a:r>
        </a:p>
      </dgm:t>
    </dgm:pt>
    <dgm:pt modelId="{76B812E2-7470-403E-AE23-E3ADDAAA0BD4}" type="parTrans" cxnId="{B07A552E-6156-44C5-BC39-0F7AAA122424}">
      <dgm:prSet/>
      <dgm:spPr/>
      <dgm:t>
        <a:bodyPr/>
        <a:lstStyle/>
        <a:p>
          <a:endParaRPr lang="de-DE"/>
        </a:p>
      </dgm:t>
    </dgm:pt>
    <dgm:pt modelId="{E5BE0948-813A-470B-A03F-6DFC702433C4}" type="sibTrans" cxnId="{B07A552E-6156-44C5-BC39-0F7AAA122424}">
      <dgm:prSet/>
      <dgm:spPr/>
      <dgm:t>
        <a:bodyPr/>
        <a:lstStyle/>
        <a:p>
          <a:endParaRPr lang="de-DE"/>
        </a:p>
      </dgm:t>
    </dgm:pt>
    <dgm:pt modelId="{1720440D-7F5B-472F-B06B-20E1F71CC92E}" type="pres">
      <dgm:prSet presAssocID="{AB097D6C-EA6C-48C1-94C5-936795C89E07}" presName="linearFlow" presStyleCnt="0">
        <dgm:presLayoutVars>
          <dgm:dir/>
          <dgm:resizeHandles val="exact"/>
        </dgm:presLayoutVars>
      </dgm:prSet>
      <dgm:spPr/>
    </dgm:pt>
    <dgm:pt modelId="{033A7E37-C464-4815-B390-D51B2D35F893}" type="pres">
      <dgm:prSet presAssocID="{527EA50C-0345-433B-A7EE-E011A4EB21EB}" presName="composite" presStyleCnt="0"/>
      <dgm:spPr/>
    </dgm:pt>
    <dgm:pt modelId="{50584323-35E3-40E5-9A8E-AFE5F5C0B54F}" type="pres">
      <dgm:prSet presAssocID="{527EA50C-0345-433B-A7EE-E011A4EB21EB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16316CEE-4B75-481B-A0DB-6807A837E7C2}" type="pres">
      <dgm:prSet presAssocID="{527EA50C-0345-433B-A7EE-E011A4EB21EB}" presName="txShp" presStyleLbl="node1" presStyleIdx="0" presStyleCnt="1">
        <dgm:presLayoutVars>
          <dgm:bulletEnabled val="1"/>
        </dgm:presLayoutVars>
      </dgm:prSet>
      <dgm:spPr/>
    </dgm:pt>
  </dgm:ptLst>
  <dgm:cxnLst>
    <dgm:cxn modelId="{660BA611-D284-4A65-845C-E145784EC214}" srcId="{AB097D6C-EA6C-48C1-94C5-936795C89E07}" destId="{527EA50C-0345-433B-A7EE-E011A4EB21EB}" srcOrd="0" destOrd="0" parTransId="{6AE3CB3F-0F82-43A2-8E47-4E31290A311F}" sibTransId="{421A9C1E-1989-43E1-A2DC-992B73384A89}"/>
    <dgm:cxn modelId="{8E7B9029-2107-4B2A-861A-D2AA344ACC45}" srcId="{527EA50C-0345-433B-A7EE-E011A4EB21EB}" destId="{E46C3941-E86F-49BB-A046-22B07CBE23A1}" srcOrd="3" destOrd="0" parTransId="{52FAC398-EB79-41A2-A0EA-E16FE8EEDB57}" sibTransId="{85E3ACDE-FB14-4940-AB6C-DDFA1E7943AA}"/>
    <dgm:cxn modelId="{2B99232A-B63B-414F-8E86-D9C7E8BD92B0}" type="presOf" srcId="{AB097D6C-EA6C-48C1-94C5-936795C89E07}" destId="{1720440D-7F5B-472F-B06B-20E1F71CC92E}" srcOrd="0" destOrd="0" presId="urn:microsoft.com/office/officeart/2005/8/layout/vList3"/>
    <dgm:cxn modelId="{B07A552E-6156-44C5-BC39-0F7AAA122424}" srcId="{527EA50C-0345-433B-A7EE-E011A4EB21EB}" destId="{568C4F4B-C83B-4D60-B410-4EDC8253AA72}" srcOrd="5" destOrd="0" parTransId="{76B812E2-7470-403E-AE23-E3ADDAAA0BD4}" sibTransId="{E5BE0948-813A-470B-A03F-6DFC702433C4}"/>
    <dgm:cxn modelId="{B0E8113E-D281-4491-99A3-CF2596FBF5B4}" srcId="{527EA50C-0345-433B-A7EE-E011A4EB21EB}" destId="{DA6FD501-BAD0-4B7A-838A-84CE94A5A12C}" srcOrd="2" destOrd="0" parTransId="{4186ED0D-6D97-499D-BA82-DF3EF306ECD9}" sibTransId="{8BBE41F5-33DD-49E5-95EA-8098DF48770D}"/>
    <dgm:cxn modelId="{4F53684E-25FD-4C8F-8482-B973E5A1FD70}" type="presOf" srcId="{BB53BFB0-19AB-4DD3-8449-14C662B5757E}" destId="{16316CEE-4B75-481B-A0DB-6807A837E7C2}" srcOrd="0" destOrd="2" presId="urn:microsoft.com/office/officeart/2005/8/layout/vList3"/>
    <dgm:cxn modelId="{30779157-FC08-4FCF-B2D1-5DD90CEACD23}" type="presOf" srcId="{527EA50C-0345-433B-A7EE-E011A4EB21EB}" destId="{16316CEE-4B75-481B-A0DB-6807A837E7C2}" srcOrd="0" destOrd="0" presId="urn:microsoft.com/office/officeart/2005/8/layout/vList3"/>
    <dgm:cxn modelId="{6BC47158-47AD-4BD7-A97B-CC76088A671C}" type="presOf" srcId="{568C4F4B-C83B-4D60-B410-4EDC8253AA72}" destId="{16316CEE-4B75-481B-A0DB-6807A837E7C2}" srcOrd="0" destOrd="6" presId="urn:microsoft.com/office/officeart/2005/8/layout/vList3"/>
    <dgm:cxn modelId="{1525B27B-8062-4C86-A1A9-A03914CCEC2A}" type="presOf" srcId="{CEB84B9A-45E6-4760-AC08-2C11D2CF5953}" destId="{16316CEE-4B75-481B-A0DB-6807A837E7C2}" srcOrd="0" destOrd="1" presId="urn:microsoft.com/office/officeart/2005/8/layout/vList3"/>
    <dgm:cxn modelId="{CCBFA285-A07D-40CA-92F3-111D3218E3D8}" type="presOf" srcId="{E46C3941-E86F-49BB-A046-22B07CBE23A1}" destId="{16316CEE-4B75-481B-A0DB-6807A837E7C2}" srcOrd="0" destOrd="4" presId="urn:microsoft.com/office/officeart/2005/8/layout/vList3"/>
    <dgm:cxn modelId="{539BE88F-E284-4C95-AAF9-4FF941F6FDE4}" srcId="{527EA50C-0345-433B-A7EE-E011A4EB21EB}" destId="{BB53BFB0-19AB-4DD3-8449-14C662B5757E}" srcOrd="1" destOrd="0" parTransId="{A42CF354-1B66-4BA7-A536-9D60E764423C}" sibTransId="{360649EC-3914-4F85-8B1F-37972F092CEE}"/>
    <dgm:cxn modelId="{0F12849E-E009-4BED-9111-8104042CF236}" srcId="{527EA50C-0345-433B-A7EE-E011A4EB21EB}" destId="{CEB84B9A-45E6-4760-AC08-2C11D2CF5953}" srcOrd="0" destOrd="0" parTransId="{D4505293-A4DC-483D-9E4C-463115037CDF}" sibTransId="{A59D0D32-5B68-4AF8-940F-7E1DB3B70A4F}"/>
    <dgm:cxn modelId="{057FC4A0-64C5-4368-ABED-997E2D9BF472}" type="presOf" srcId="{8AFD012C-1FD7-48DF-AA9D-A739030D5152}" destId="{16316CEE-4B75-481B-A0DB-6807A837E7C2}" srcOrd="0" destOrd="5" presId="urn:microsoft.com/office/officeart/2005/8/layout/vList3"/>
    <dgm:cxn modelId="{0B8400D6-5423-4461-8A34-8DC7DFA63572}" type="presOf" srcId="{DA6FD501-BAD0-4B7A-838A-84CE94A5A12C}" destId="{16316CEE-4B75-481B-A0DB-6807A837E7C2}" srcOrd="0" destOrd="3" presId="urn:microsoft.com/office/officeart/2005/8/layout/vList3"/>
    <dgm:cxn modelId="{4F3D4CF2-C466-4993-94EF-0211FD0FB2CE}" srcId="{527EA50C-0345-433B-A7EE-E011A4EB21EB}" destId="{8AFD012C-1FD7-48DF-AA9D-A739030D5152}" srcOrd="4" destOrd="0" parTransId="{353147C4-EC6F-4BC1-A3CE-0BCFEA38C669}" sibTransId="{865B427A-1D7A-4A5C-8CFD-CCE23FE17E51}"/>
    <dgm:cxn modelId="{D59D10DA-95C1-4DAB-B1BC-D95CFD4844D7}" type="presParOf" srcId="{1720440D-7F5B-472F-B06B-20E1F71CC92E}" destId="{033A7E37-C464-4815-B390-D51B2D35F893}" srcOrd="0" destOrd="0" presId="urn:microsoft.com/office/officeart/2005/8/layout/vList3"/>
    <dgm:cxn modelId="{9B995A70-AF14-466F-B852-5BE8D15CFC43}" type="presParOf" srcId="{033A7E37-C464-4815-B390-D51B2D35F893}" destId="{50584323-35E3-40E5-9A8E-AFE5F5C0B54F}" srcOrd="0" destOrd="0" presId="urn:microsoft.com/office/officeart/2005/8/layout/vList3"/>
    <dgm:cxn modelId="{AFC4E0FC-0389-43D0-A567-0B63C251F86B}" type="presParOf" srcId="{033A7E37-C464-4815-B390-D51B2D35F893}" destId="{16316CEE-4B75-481B-A0DB-6807A837E7C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76CEF0-8E62-4158-BA4E-C790A9A94918}">
      <dsp:nvSpPr>
        <dsp:cNvPr id="0" name=""/>
        <dsp:cNvSpPr/>
      </dsp:nvSpPr>
      <dsp:spPr>
        <a:xfrm rot="5400000">
          <a:off x="3521942" y="-1385114"/>
          <a:ext cx="693566" cy="364115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b="0" i="0" kern="1200" dirty="0"/>
            <a:t>Arduino Uno R3-Mikrocontroller zur Signalverarbeitung</a:t>
          </a:r>
          <a:endParaRPr lang="en-US" sz="1900" kern="1200" dirty="0"/>
        </a:p>
      </dsp:txBody>
      <dsp:txXfrm rot="-5400000">
        <a:off x="2048149" y="122536"/>
        <a:ext cx="3607296" cy="625852"/>
      </dsp:txXfrm>
    </dsp:sp>
    <dsp:sp modelId="{0F357197-879A-41DB-8AA1-329A75E74697}">
      <dsp:nvSpPr>
        <dsp:cNvPr id="0" name=""/>
        <dsp:cNvSpPr/>
      </dsp:nvSpPr>
      <dsp:spPr>
        <a:xfrm>
          <a:off x="0" y="1982"/>
          <a:ext cx="2048149" cy="8669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Mikrocontroller  </a:t>
          </a:r>
          <a:endParaRPr lang="en-US" sz="1900" kern="1200" dirty="0"/>
        </a:p>
      </dsp:txBody>
      <dsp:txXfrm>
        <a:off x="42321" y="44303"/>
        <a:ext cx="1963507" cy="782316"/>
      </dsp:txXfrm>
    </dsp:sp>
    <dsp:sp modelId="{6CA7EC9A-B146-42B9-BE80-295EEDB67DE9}">
      <dsp:nvSpPr>
        <dsp:cNvPr id="0" name=""/>
        <dsp:cNvSpPr/>
      </dsp:nvSpPr>
      <dsp:spPr>
        <a:xfrm rot="5400000">
          <a:off x="3521942" y="-474808"/>
          <a:ext cx="693566" cy="364115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 err="1"/>
            <a:t>Erkennen</a:t>
          </a:r>
          <a:r>
            <a:rPr lang="en-US" sz="1900" kern="1200" dirty="0"/>
            <a:t> der </a:t>
          </a:r>
          <a:r>
            <a:rPr lang="en-US" sz="1900" kern="1200" dirty="0" err="1"/>
            <a:t>Magnete</a:t>
          </a:r>
          <a:r>
            <a:rPr lang="en-US" sz="1900" kern="1200" dirty="0"/>
            <a:t> in den </a:t>
          </a:r>
          <a:r>
            <a:rPr lang="en-US" sz="1900" kern="1200" dirty="0" err="1"/>
            <a:t>Spielsteinen</a:t>
          </a:r>
          <a:r>
            <a:rPr lang="en-US" sz="1900" kern="1200" dirty="0"/>
            <a:t> </a:t>
          </a:r>
        </a:p>
      </dsp:txBody>
      <dsp:txXfrm rot="-5400000">
        <a:off x="2048149" y="1032842"/>
        <a:ext cx="3607296" cy="625852"/>
      </dsp:txXfrm>
    </dsp:sp>
    <dsp:sp modelId="{34F6903F-F0C4-446E-BB6F-B0ACA288B66C}">
      <dsp:nvSpPr>
        <dsp:cNvPr id="0" name=""/>
        <dsp:cNvSpPr/>
      </dsp:nvSpPr>
      <dsp:spPr>
        <a:xfrm>
          <a:off x="0" y="912289"/>
          <a:ext cx="2048149" cy="8669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Hall-</a:t>
          </a:r>
          <a:r>
            <a:rPr lang="en-US" sz="1900" kern="1200" dirty="0" err="1"/>
            <a:t>Sensoren</a:t>
          </a:r>
          <a:r>
            <a:rPr lang="en-US" sz="1900" kern="1200" dirty="0"/>
            <a:t> </a:t>
          </a:r>
        </a:p>
      </dsp:txBody>
      <dsp:txXfrm>
        <a:off x="42321" y="954610"/>
        <a:ext cx="1963507" cy="782316"/>
      </dsp:txXfrm>
    </dsp:sp>
    <dsp:sp modelId="{16F05297-156C-4BAF-AEDC-081C589F8880}">
      <dsp:nvSpPr>
        <dsp:cNvPr id="0" name=""/>
        <dsp:cNvSpPr/>
      </dsp:nvSpPr>
      <dsp:spPr>
        <a:xfrm rot="5400000">
          <a:off x="3521942" y="435497"/>
          <a:ext cx="693566" cy="364115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b="0" i="0" kern="1200" dirty="0"/>
            <a:t>Mechanische Ausgabe des vierstelligen Codes</a:t>
          </a:r>
          <a:endParaRPr lang="en-US" sz="1900" kern="1200" dirty="0"/>
        </a:p>
      </dsp:txBody>
      <dsp:txXfrm rot="-5400000">
        <a:off x="2048149" y="1943148"/>
        <a:ext cx="3607296" cy="625852"/>
      </dsp:txXfrm>
    </dsp:sp>
    <dsp:sp modelId="{89BEE6ED-8B3D-4CAE-B61F-9274961839CD}">
      <dsp:nvSpPr>
        <dsp:cNvPr id="0" name=""/>
        <dsp:cNvSpPr/>
      </dsp:nvSpPr>
      <dsp:spPr>
        <a:xfrm>
          <a:off x="0" y="1822595"/>
          <a:ext cx="2048149" cy="8669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Elektromotor </a:t>
          </a:r>
          <a:endParaRPr lang="en-US" sz="1900" kern="1200" dirty="0"/>
        </a:p>
      </dsp:txBody>
      <dsp:txXfrm>
        <a:off x="42321" y="1864916"/>
        <a:ext cx="1963507" cy="782316"/>
      </dsp:txXfrm>
    </dsp:sp>
    <dsp:sp modelId="{E9E9F959-7462-48AF-9D0A-54792F321487}">
      <dsp:nvSpPr>
        <dsp:cNvPr id="0" name=""/>
        <dsp:cNvSpPr/>
      </dsp:nvSpPr>
      <dsp:spPr>
        <a:xfrm rot="5400000">
          <a:off x="3521942" y="1345803"/>
          <a:ext cx="693566" cy="364115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Zurücksetzen des Spiels </a:t>
          </a:r>
          <a:endParaRPr lang="en-US" sz="1900" kern="1200" dirty="0"/>
        </a:p>
      </dsp:txBody>
      <dsp:txXfrm rot="-5400000">
        <a:off x="2048149" y="2853454"/>
        <a:ext cx="3607296" cy="625852"/>
      </dsp:txXfrm>
    </dsp:sp>
    <dsp:sp modelId="{8A49A221-E41E-4A01-B428-31E302DE3318}">
      <dsp:nvSpPr>
        <dsp:cNvPr id="0" name=""/>
        <dsp:cNvSpPr/>
      </dsp:nvSpPr>
      <dsp:spPr>
        <a:xfrm>
          <a:off x="0" y="2732901"/>
          <a:ext cx="2048149" cy="8669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Reset-Taster</a:t>
          </a:r>
        </a:p>
      </dsp:txBody>
      <dsp:txXfrm>
        <a:off x="42321" y="2775222"/>
        <a:ext cx="1963507" cy="782316"/>
      </dsp:txXfrm>
    </dsp:sp>
    <dsp:sp modelId="{E0116F1D-5186-4F20-BD23-1AB7C44C9C37}">
      <dsp:nvSpPr>
        <dsp:cNvPr id="0" name=""/>
        <dsp:cNvSpPr/>
      </dsp:nvSpPr>
      <dsp:spPr>
        <a:xfrm rot="5400000">
          <a:off x="3521942" y="2256110"/>
          <a:ext cx="693566" cy="364115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b="0" i="0" kern="1200" dirty="0"/>
            <a:t>Stromversorgung über Stromkabel</a:t>
          </a:r>
          <a:endParaRPr lang="en-US" sz="1900" kern="1200" dirty="0"/>
        </a:p>
      </dsp:txBody>
      <dsp:txXfrm rot="-5400000">
        <a:off x="2048149" y="3763761"/>
        <a:ext cx="3607296" cy="625852"/>
      </dsp:txXfrm>
    </dsp:sp>
    <dsp:sp modelId="{0FDFB502-3C0F-4D8B-877D-11FE5078543E}">
      <dsp:nvSpPr>
        <dsp:cNvPr id="0" name=""/>
        <dsp:cNvSpPr/>
      </dsp:nvSpPr>
      <dsp:spPr>
        <a:xfrm>
          <a:off x="0" y="3643207"/>
          <a:ext cx="2048149" cy="8669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Spannungsquelle</a:t>
          </a:r>
          <a:endParaRPr lang="en-US" sz="1900" kern="1200" dirty="0"/>
        </a:p>
      </dsp:txBody>
      <dsp:txXfrm>
        <a:off x="42321" y="3685528"/>
        <a:ext cx="1963507" cy="7823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187E2-CD67-4F5F-991B-C7E6E78ECE79}">
      <dsp:nvSpPr>
        <dsp:cNvPr id="0" name=""/>
        <dsp:cNvSpPr/>
      </dsp:nvSpPr>
      <dsp:spPr>
        <a:xfrm rot="5400000">
          <a:off x="-265976" y="268844"/>
          <a:ext cx="1773178" cy="12412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Vorbereitung     27.09 - 04.11</a:t>
          </a:r>
        </a:p>
      </dsp:txBody>
      <dsp:txXfrm rot="-5400000">
        <a:off x="1" y="623479"/>
        <a:ext cx="1241224" cy="531954"/>
      </dsp:txXfrm>
    </dsp:sp>
    <dsp:sp modelId="{238C07E2-FE17-48E1-9788-5A1306ABC982}">
      <dsp:nvSpPr>
        <dsp:cNvPr id="0" name=""/>
        <dsp:cNvSpPr/>
      </dsp:nvSpPr>
      <dsp:spPr>
        <a:xfrm rot="5400000">
          <a:off x="3924437" y="-2680344"/>
          <a:ext cx="1152566" cy="65189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Ideenfindung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Erstellung Wiki-Artikel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Erstellen der Einkaufsliste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Erstellung des Zeitplans </a:t>
          </a:r>
        </a:p>
      </dsp:txBody>
      <dsp:txXfrm rot="-5400000">
        <a:off x="1241225" y="59132"/>
        <a:ext cx="6462727" cy="1040038"/>
      </dsp:txXfrm>
    </dsp:sp>
    <dsp:sp modelId="{76B53ECB-DDA6-4DD6-BDE4-88A5C6556B9C}">
      <dsp:nvSpPr>
        <dsp:cNvPr id="0" name=""/>
        <dsp:cNvSpPr/>
      </dsp:nvSpPr>
      <dsp:spPr>
        <a:xfrm rot="5400000">
          <a:off x="-265976" y="1849775"/>
          <a:ext cx="1773178" cy="12412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Planung und Durchführung    03.10 – 07.01</a:t>
          </a:r>
        </a:p>
      </dsp:txBody>
      <dsp:txXfrm rot="-5400000">
        <a:off x="1" y="2204410"/>
        <a:ext cx="1241224" cy="531954"/>
      </dsp:txXfrm>
    </dsp:sp>
    <dsp:sp modelId="{2157B212-625A-4B4A-A349-922D91608804}">
      <dsp:nvSpPr>
        <dsp:cNvPr id="0" name=""/>
        <dsp:cNvSpPr/>
      </dsp:nvSpPr>
      <dsp:spPr>
        <a:xfrm rot="5400000">
          <a:off x="3924437" y="-1099414"/>
          <a:ext cx="1152566" cy="65189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Bestellen der Komponenten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Konstruktion und 3D-Druck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Programmierung und Verdrahtung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Tests der Komponenten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Erweitern des Wiki-Artikels</a:t>
          </a:r>
        </a:p>
      </dsp:txBody>
      <dsp:txXfrm rot="-5400000">
        <a:off x="1241225" y="1640062"/>
        <a:ext cx="6462727" cy="1040038"/>
      </dsp:txXfrm>
    </dsp:sp>
    <dsp:sp modelId="{E8C505E6-2E86-452A-BD5D-52ED72576967}">
      <dsp:nvSpPr>
        <dsp:cNvPr id="0" name=""/>
        <dsp:cNvSpPr/>
      </dsp:nvSpPr>
      <dsp:spPr>
        <a:xfrm rot="5400000">
          <a:off x="-265976" y="3430705"/>
          <a:ext cx="1773178" cy="12412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Vorbereitung der Projektmesse  07.01 - 16.01</a:t>
          </a:r>
        </a:p>
      </dsp:txBody>
      <dsp:txXfrm rot="-5400000">
        <a:off x="1" y="3785340"/>
        <a:ext cx="1241224" cy="531954"/>
      </dsp:txXfrm>
    </dsp:sp>
    <dsp:sp modelId="{D63CC22E-E3FA-4309-9289-BB7A9B9A97E8}">
      <dsp:nvSpPr>
        <dsp:cNvPr id="0" name=""/>
        <dsp:cNvSpPr/>
      </dsp:nvSpPr>
      <dsp:spPr>
        <a:xfrm rot="5400000">
          <a:off x="3924437" y="481515"/>
          <a:ext cx="1152566" cy="65189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Planung des Messestandes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Erstellung der Präsentation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de-DE" sz="1200" kern="1200" dirty="0"/>
            <a:t>Üben der Präsentation </a:t>
          </a:r>
        </a:p>
      </dsp:txBody>
      <dsp:txXfrm rot="-5400000">
        <a:off x="1241225" y="3220991"/>
        <a:ext cx="6462727" cy="10400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E972D-557F-4A68-B04F-B8D50257A996}">
      <dsp:nvSpPr>
        <dsp:cNvPr id="0" name=""/>
        <dsp:cNvSpPr/>
      </dsp:nvSpPr>
      <dsp:spPr>
        <a:xfrm>
          <a:off x="0" y="501"/>
          <a:ext cx="10233909" cy="11725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F65496-93C8-4E2C-A7F7-AB92E443D501}">
      <dsp:nvSpPr>
        <dsp:cNvPr id="0" name=""/>
        <dsp:cNvSpPr/>
      </dsp:nvSpPr>
      <dsp:spPr>
        <a:xfrm>
          <a:off x="354701" y="264328"/>
          <a:ext cx="644911" cy="6449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A4342-478B-486B-AE5F-28C542D7A5F4}">
      <dsp:nvSpPr>
        <dsp:cNvPr id="0" name=""/>
        <dsp:cNvSpPr/>
      </dsp:nvSpPr>
      <dsp:spPr>
        <a:xfrm>
          <a:off x="1354313" y="501"/>
          <a:ext cx="4605259" cy="1172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97" tIns="124097" rIns="124097" bIns="12409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Entwicklung eines Puzzles mit nur einer richtigen Lösung </a:t>
          </a:r>
          <a:endParaRPr lang="en-US" sz="2500" kern="1200" dirty="0"/>
        </a:p>
      </dsp:txBody>
      <dsp:txXfrm>
        <a:off x="1354313" y="501"/>
        <a:ext cx="4605259" cy="1172565"/>
      </dsp:txXfrm>
    </dsp:sp>
    <dsp:sp modelId="{C539A784-7394-4AE7-B242-BFD6B8C9F6AC}">
      <dsp:nvSpPr>
        <dsp:cNvPr id="0" name=""/>
        <dsp:cNvSpPr/>
      </dsp:nvSpPr>
      <dsp:spPr>
        <a:xfrm>
          <a:off x="5959572" y="501"/>
          <a:ext cx="4274336" cy="1172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97" tIns="124097" rIns="124097" bIns="124097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Planung von Spielbrett und Spielsteinen mit besonderer Form</a:t>
          </a:r>
          <a:endParaRPr lang="en-US" sz="1800" kern="1200"/>
        </a:p>
      </dsp:txBody>
      <dsp:txXfrm>
        <a:off x="5959572" y="501"/>
        <a:ext cx="4274336" cy="1172565"/>
      </dsp:txXfrm>
    </dsp:sp>
    <dsp:sp modelId="{2B8FBC44-AA21-4133-8309-0458D3524F49}">
      <dsp:nvSpPr>
        <dsp:cNvPr id="0" name=""/>
        <dsp:cNvSpPr/>
      </dsp:nvSpPr>
      <dsp:spPr>
        <a:xfrm>
          <a:off x="0" y="1466208"/>
          <a:ext cx="10233909" cy="11725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5977E8-FE69-4A8D-9C4F-189CB37CADAC}">
      <dsp:nvSpPr>
        <dsp:cNvPr id="0" name=""/>
        <dsp:cNvSpPr/>
      </dsp:nvSpPr>
      <dsp:spPr>
        <a:xfrm>
          <a:off x="354701" y="1730035"/>
          <a:ext cx="644911" cy="6449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ECD2DC-3C55-4AF8-A8F8-208AA8129E86}">
      <dsp:nvSpPr>
        <dsp:cNvPr id="0" name=""/>
        <dsp:cNvSpPr/>
      </dsp:nvSpPr>
      <dsp:spPr>
        <a:xfrm>
          <a:off x="1354313" y="1466208"/>
          <a:ext cx="4605259" cy="1172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97" tIns="124097" rIns="124097" bIns="12409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Ermittlung der Spielzustände </a:t>
          </a:r>
          <a:endParaRPr lang="en-US" sz="2500" kern="1200" dirty="0"/>
        </a:p>
      </dsp:txBody>
      <dsp:txXfrm>
        <a:off x="1354313" y="1466208"/>
        <a:ext cx="4605259" cy="1172565"/>
      </dsp:txXfrm>
    </dsp:sp>
    <dsp:sp modelId="{18525E5C-6160-43A7-86D6-BF9C632B20FF}">
      <dsp:nvSpPr>
        <dsp:cNvPr id="0" name=""/>
        <dsp:cNvSpPr/>
      </dsp:nvSpPr>
      <dsp:spPr>
        <a:xfrm>
          <a:off x="5959572" y="1466208"/>
          <a:ext cx="4274336" cy="1172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97" tIns="124097" rIns="124097" bIns="124097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Festlegung möglicher Zustände </a:t>
          </a:r>
          <a:endParaRPr lang="en-US" sz="1800" kern="1200"/>
        </a:p>
      </dsp:txBody>
      <dsp:txXfrm>
        <a:off x="5959572" y="1466208"/>
        <a:ext cx="4274336" cy="1172565"/>
      </dsp:txXfrm>
    </dsp:sp>
    <dsp:sp modelId="{B7164CF1-763A-483F-9B33-7E65FF282AB3}">
      <dsp:nvSpPr>
        <dsp:cNvPr id="0" name=""/>
        <dsp:cNvSpPr/>
      </dsp:nvSpPr>
      <dsp:spPr>
        <a:xfrm>
          <a:off x="0" y="2931915"/>
          <a:ext cx="10233909" cy="11725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75FBA5-222D-4891-857E-52B01A05A5CB}">
      <dsp:nvSpPr>
        <dsp:cNvPr id="0" name=""/>
        <dsp:cNvSpPr/>
      </dsp:nvSpPr>
      <dsp:spPr>
        <a:xfrm>
          <a:off x="354701" y="3195743"/>
          <a:ext cx="644911" cy="6449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F2D386-B0DD-402F-B032-A0B29B87DEFE}">
      <dsp:nvSpPr>
        <dsp:cNvPr id="0" name=""/>
        <dsp:cNvSpPr/>
      </dsp:nvSpPr>
      <dsp:spPr>
        <a:xfrm>
          <a:off x="1354313" y="2931915"/>
          <a:ext cx="4605259" cy="1172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97" tIns="124097" rIns="124097" bIns="12409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/>
            <a:t>Kombination aus Klappe Schloss und Elektromotor </a:t>
          </a:r>
          <a:endParaRPr lang="en-US" sz="2500" kern="1200"/>
        </a:p>
      </dsp:txBody>
      <dsp:txXfrm>
        <a:off x="1354313" y="2931915"/>
        <a:ext cx="4605259" cy="1172565"/>
      </dsp:txXfrm>
    </dsp:sp>
    <dsp:sp modelId="{AA9C58FE-7F34-449C-AB57-23FC66477AD8}">
      <dsp:nvSpPr>
        <dsp:cNvPr id="0" name=""/>
        <dsp:cNvSpPr/>
      </dsp:nvSpPr>
      <dsp:spPr>
        <a:xfrm>
          <a:off x="5959572" y="2931915"/>
          <a:ext cx="4274336" cy="1172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97" tIns="124097" rIns="124097" bIns="124097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0" i="0" kern="1200"/>
            <a:t>Ausgeklügelter Mechanismus zur Verrieglung </a:t>
          </a:r>
          <a:endParaRPr lang="en-US" sz="1800" kern="1200"/>
        </a:p>
      </dsp:txBody>
      <dsp:txXfrm>
        <a:off x="5959572" y="2931915"/>
        <a:ext cx="4274336" cy="11725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72473-0BAF-4C0B-A5E9-03E035927187}">
      <dsp:nvSpPr>
        <dsp:cNvPr id="0" name=""/>
        <dsp:cNvSpPr/>
      </dsp:nvSpPr>
      <dsp:spPr>
        <a:xfrm>
          <a:off x="0" y="46830"/>
          <a:ext cx="10233909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b="0" i="0" kern="1200" dirty="0"/>
            <a:t>Gründliche Planung</a:t>
          </a:r>
          <a:endParaRPr lang="en-US" sz="3100" kern="1200" dirty="0"/>
        </a:p>
      </dsp:txBody>
      <dsp:txXfrm>
        <a:off x="36296" y="83126"/>
        <a:ext cx="10161317" cy="670943"/>
      </dsp:txXfrm>
    </dsp:sp>
    <dsp:sp modelId="{4CEF10E5-7F53-42A0-8173-66852A1EB4EC}">
      <dsp:nvSpPr>
        <dsp:cNvPr id="0" name=""/>
        <dsp:cNvSpPr/>
      </dsp:nvSpPr>
      <dsp:spPr>
        <a:xfrm>
          <a:off x="0" y="790365"/>
          <a:ext cx="10233909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4927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400" b="0" i="0" kern="1200" dirty="0"/>
            <a:t>Erleichtert Projektablauf und erhöht die Chance auf ein erfolgreiches Projekt </a:t>
          </a:r>
          <a:endParaRPr lang="de-DE" sz="2400" kern="1200" dirty="0"/>
        </a:p>
      </dsp:txBody>
      <dsp:txXfrm>
        <a:off x="0" y="790365"/>
        <a:ext cx="10233909" cy="513360"/>
      </dsp:txXfrm>
    </dsp:sp>
    <dsp:sp modelId="{F48B6AA8-A592-4019-8DD2-29A7972F743D}">
      <dsp:nvSpPr>
        <dsp:cNvPr id="0" name=""/>
        <dsp:cNvSpPr/>
      </dsp:nvSpPr>
      <dsp:spPr>
        <a:xfrm>
          <a:off x="0" y="1303725"/>
          <a:ext cx="10233909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b="0" i="0" kern="1200"/>
            <a:t>Fertigungstoleranzen berücksichtigen </a:t>
          </a:r>
          <a:endParaRPr lang="en-US" sz="3100" kern="1200"/>
        </a:p>
      </dsp:txBody>
      <dsp:txXfrm>
        <a:off x="36296" y="1340021"/>
        <a:ext cx="10161317" cy="670943"/>
      </dsp:txXfrm>
    </dsp:sp>
    <dsp:sp modelId="{A2046A5B-4160-46D5-AF6B-66349047C9B4}">
      <dsp:nvSpPr>
        <dsp:cNvPr id="0" name=""/>
        <dsp:cNvSpPr/>
      </dsp:nvSpPr>
      <dsp:spPr>
        <a:xfrm>
          <a:off x="0" y="2047260"/>
          <a:ext cx="10233909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4927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400" b="0" i="0" kern="1200" dirty="0"/>
            <a:t>Minimiert die Nacharbeit besonders beim 3D-Druck</a:t>
          </a:r>
          <a:endParaRPr lang="en-US" sz="2400" kern="1200" dirty="0"/>
        </a:p>
      </dsp:txBody>
      <dsp:txXfrm>
        <a:off x="0" y="2047260"/>
        <a:ext cx="10233909" cy="513360"/>
      </dsp:txXfrm>
    </dsp:sp>
    <dsp:sp modelId="{E4287FED-EAE6-430B-894E-81B45F6A5078}">
      <dsp:nvSpPr>
        <dsp:cNvPr id="0" name=""/>
        <dsp:cNvSpPr/>
      </dsp:nvSpPr>
      <dsp:spPr>
        <a:xfrm>
          <a:off x="0" y="2560620"/>
          <a:ext cx="10233909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b="0" i="0" kern="1200"/>
            <a:t>Dokumentation</a:t>
          </a:r>
          <a:endParaRPr lang="en-US" sz="3100" kern="1200"/>
        </a:p>
      </dsp:txBody>
      <dsp:txXfrm>
        <a:off x="36296" y="2596916"/>
        <a:ext cx="10161317" cy="670943"/>
      </dsp:txXfrm>
    </dsp:sp>
    <dsp:sp modelId="{A239854F-AEDF-46D3-9CEB-8A2D1D5AA966}">
      <dsp:nvSpPr>
        <dsp:cNvPr id="0" name=""/>
        <dsp:cNvSpPr/>
      </dsp:nvSpPr>
      <dsp:spPr>
        <a:xfrm>
          <a:off x="0" y="3304155"/>
          <a:ext cx="10233909" cy="753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4927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400" b="0" i="0" kern="1200" dirty="0"/>
            <a:t>Schreiben des Wiki-Artikels fördert ausführliche Dokumentation von Arbeitsschritten </a:t>
          </a:r>
          <a:endParaRPr lang="en-US" sz="2400" kern="1200" dirty="0"/>
        </a:p>
      </dsp:txBody>
      <dsp:txXfrm>
        <a:off x="0" y="3304155"/>
        <a:ext cx="10233909" cy="7539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316CEE-4B75-481B-A0DB-6807A837E7C2}">
      <dsp:nvSpPr>
        <dsp:cNvPr id="0" name=""/>
        <dsp:cNvSpPr/>
      </dsp:nvSpPr>
      <dsp:spPr>
        <a:xfrm rot="10800000">
          <a:off x="2515207" y="190095"/>
          <a:ext cx="6657166" cy="33536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8849" tIns="91440" rIns="170688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/>
            <a:t>Technische Umsetzung: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3D-gedrucktes Spielbrett und Puzzleteile aus PLA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Integrierte Hall-Sensoren im Spielbrett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Magnete in den Puzzleteilen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Arduino Uno R3 zur Steuerung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Servomotor für den Klappmechanismus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Programmierung mittels MATLAB und Simulink</a:t>
          </a:r>
        </a:p>
      </dsp:txBody>
      <dsp:txXfrm rot="10800000">
        <a:off x="3353609" y="190095"/>
        <a:ext cx="5818764" cy="3353609"/>
      </dsp:txXfrm>
    </dsp:sp>
    <dsp:sp modelId="{50584323-35E3-40E5-9A8E-AFE5F5C0B54F}">
      <dsp:nvSpPr>
        <dsp:cNvPr id="0" name=""/>
        <dsp:cNvSpPr/>
      </dsp:nvSpPr>
      <dsp:spPr>
        <a:xfrm>
          <a:off x="838402" y="190095"/>
          <a:ext cx="3353609" cy="335360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817F0-84FC-C145-AFC3-FA42D1D21F8E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16E92-7EF2-5A47-8774-75AC8D7375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198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FA3C8-DE25-7348-A1F7-D749F91943C8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E6540-DBC8-1449-A578-CCAD6D2991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266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E6540-DBC8-1449-A578-CCAD6D2991B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89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E6540-DBC8-1449-A578-CCAD6D2991B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201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E6540-DBC8-1449-A578-CCAD6D2991B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210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E6540-DBC8-1449-A578-CCAD6D2991B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217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E6540-DBC8-1449-A578-CCAD6D2991B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514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Einarbeitung in die Modellbasierte Programmierung mit  </a:t>
            </a:r>
            <a:r>
              <a:rPr lang="de-DE" dirty="0" err="1"/>
              <a:t>Matlab</a:t>
            </a:r>
            <a:r>
              <a:rPr lang="de-DE" dirty="0"/>
              <a:t> </a:t>
            </a:r>
            <a:r>
              <a:rPr lang="de-DE" dirty="0" err="1"/>
              <a:t>Simulik</a:t>
            </a:r>
            <a:r>
              <a:rPr lang="de-DE" dirty="0"/>
              <a:t> als „</a:t>
            </a:r>
            <a:r>
              <a:rPr lang="de-DE" dirty="0" err="1"/>
              <a:t>Erstemester</a:t>
            </a:r>
            <a:r>
              <a:rPr lang="de-DE" dirty="0"/>
              <a:t>“</a:t>
            </a:r>
          </a:p>
          <a:p>
            <a:r>
              <a:rPr lang="de-DE" dirty="0"/>
              <a:t>Zu beginn der </a:t>
            </a:r>
            <a:r>
              <a:rPr lang="de-DE"/>
              <a:t>richtige Umgang mit SVN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E6540-DBC8-1449-A578-CCAD6D2991B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4435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80BA2-9666-EB5C-3226-867840F83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7847F89-BA80-825E-E27E-F33C4D9734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01E73B4-6CAD-5257-A780-5E1D9E506D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A57026-90DD-A32D-9D93-B9260F9F1A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E6540-DBC8-1449-A578-CCAD6D2991B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9155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093AE-31C2-3F19-070E-2C675DB8B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EECDD65-1326-6E41-A59A-429E08618D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AE23EF8-456F-0386-C453-4FF9167D15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9D48304-48E4-0CA9-EACB-1BA72F3ECD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E6540-DBC8-1449-A578-CCAD6D2991B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658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BBE23-E87C-74BD-5459-08B414ACD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9EF3E18-751B-F2F7-39F5-7206675E82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568902C-D14F-2793-1AF2-AA1D2E7A00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8CE00E-D6EB-D188-59AB-BA5580E966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E6540-DBC8-1449-A578-CCAD6D2991B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097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64002" y="1438813"/>
            <a:ext cx="10027213" cy="1470025"/>
          </a:xfrm>
        </p:spPr>
        <p:txBody>
          <a:bodyPr>
            <a:normAutofit/>
          </a:bodyPr>
          <a:lstStyle>
            <a:lvl1pPr algn="l">
              <a:defRPr sz="4000" b="1" i="0">
                <a:latin typeface="Source Sans Pro"/>
                <a:cs typeface="Source Sans Pro"/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64002" y="3176700"/>
            <a:ext cx="10027213" cy="2254848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864000" y="6492816"/>
            <a:ext cx="28448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C916D949-773C-3845-BFBA-C7D9987445EE}" type="datetime1">
              <a:rPr lang="de-DE" smtClean="0"/>
              <a:t>13.01.2025</a:t>
            </a:fld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31200" y="6493481"/>
            <a:ext cx="28448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12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E3445-959C-4840-857B-0726FC3AABF6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369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16519-39B1-594B-9118-53EDDEBB1F38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1697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3A8FE8-A8B3-58AB-FD92-642D7301C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359AB1-4851-08F4-3CFC-469135C24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B2A862-4173-3B0A-8564-01B037CBA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233EA-3220-D776-E5FC-6CB8DFD86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6A80A2-F828-C346-E52F-1261F5613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623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45CA8F-3C6B-2180-126E-7DD6128AD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54A006-346C-AA19-8C69-10A635C4FB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7D3652-6D22-750E-35E9-8B0F18E0E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D30939-563D-731C-7398-C768C646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9AF5AD-EDDA-AFB2-A42C-547736C87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1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60BC1B-2ADF-9A95-F3BE-3F3A3B3B6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5A4746-F7FF-85BE-08C7-821A049AA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778E42-BE2E-B581-0BEA-D6A83860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120C27-4BC9-039C-EE30-9FFBBC935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84E02F-C501-B4E6-2374-BCA38051E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598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ED73F-7056-8F86-801C-1EF1525FF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4899BB-E187-6552-9EA6-405030FD4A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99F50A6-1C89-EAFF-950C-2809DD76D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19380D-824F-1DCB-1CD6-4F2ACF1D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0AE6338-AD71-2265-7EE0-E2C96A221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C2B441-46CE-FC25-A646-B30D114F9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865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B93E0-F3DF-3763-85F1-06130738F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3B3BEB-AAA5-D309-4D71-66FC5F17C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DBC464-8EEF-04B7-C8AC-18FB300AA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FF4B646-A003-2993-08E2-448B404DEA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D0E770B-A594-912B-CEA5-BD74677A8C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F90C961-C949-C8E6-3B88-9CAFEE08B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8D0A4F9-28BD-EBAF-E040-3C616AE8F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F2C2966-75FD-BB81-EE3F-FD5C32EFF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849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A19291-9F42-9B9C-07A9-93C46A6C2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425DBA3-D321-C6DC-4787-1CC6DED9A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5C3127B-95D2-36C5-5299-8B1817912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146A0F-6A89-A8D7-573F-743DBC04F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098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5D3D588-BE27-AE18-CCB9-4CBAAEF37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03DA52D-6471-C6C8-53BF-2160D88E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7C16E8-9E78-BF87-FB70-53F90DB0F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28190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A58AFC-D64A-11DC-CB57-FCCA6AC92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C860D2-303D-60AB-39CF-AC36AC7BE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7B458B4-16CB-665D-1418-735CEA204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312C64-F801-F609-A3BE-DCF204BBC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A6553F3-2EDD-091A-3CAB-E2D75DA0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BB001C-32C4-442D-25E3-185EFCDAD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109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864000" y="6492816"/>
            <a:ext cx="28448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C916D949-773C-3845-BFBA-C7D9987445EE}" type="datetime1">
              <a:rPr lang="de-DE" smtClean="0"/>
              <a:t>13.01.2025</a:t>
            </a:fld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31200" y="6493481"/>
            <a:ext cx="28448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72646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28C48-226D-4DF2-0821-D7F7C08C5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A35C763-318A-5C33-2F1C-777BE0402C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87D5234-202B-7775-074F-E68850F0E5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A37D344-C33C-25AF-1349-162B44EBB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B1F5F5-7975-F74D-2F82-98509E43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9584D6B-925B-1A82-647A-91EA5743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884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29A555-D868-6B37-A312-DF4D72AE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5D488A0-76AD-C850-54FB-697A5FD9E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49597A-E091-8D92-3B8F-856D7E75C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4E0994-772F-1093-C2A6-AEC22257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EDD2C5-55CB-34CB-22F8-73EAAA07B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3095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09C3BB0-D748-8FF2-55B8-1153603185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3B19D1-39E0-E415-D25A-08CE81DFBF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7A854C-4078-FA2E-7015-5BB70BD28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4C856C-8F2E-764A-119F-72AA26C9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A106E0-1EC8-0E1F-2A14-DE622FE65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21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AFB14-23E0-1F4C-A6C5-95691F2AB521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06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EEAD-2E33-CB41-913B-6235DD169CF5}" type="datetime1">
              <a:rPr lang="de-DE" smtClean="0"/>
              <a:t>13.01.2025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96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645A-B693-BB43-8646-3B1C1BAD48BE}" type="datetime1">
              <a:rPr lang="de-DE" smtClean="0"/>
              <a:t>13.01.2025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763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94868-D7B6-2349-81F6-28D3E8C9671D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085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BFB4-2031-A542-A2EF-20BD4D9E5256}" type="datetime1">
              <a:rPr lang="de-DE" smtClean="0"/>
              <a:t>13.01.2025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44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88818-9833-2C4A-8849-8268EC11202B}" type="datetime1">
              <a:rPr lang="de-DE" smtClean="0"/>
              <a:t>13.01.2025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06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4BE1-0C38-F948-9EB8-8FC2670177F0}" type="datetime1">
              <a:rPr lang="de-DE" smtClean="0"/>
              <a:t>13.01.2025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75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648000"/>
            <a:ext cx="11376000" cy="567000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64000" y="745650"/>
            <a:ext cx="102339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64000" y="2021181"/>
            <a:ext cx="10233909" cy="4104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64000" y="6492816"/>
            <a:ext cx="28448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C916D949-773C-3845-BFBA-C7D9987445EE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31200" y="6493481"/>
            <a:ext cx="28448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Bild 6" descr="HSHL_Logo_horizontal_RGB_Sequenz_Animation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000" y="223201"/>
            <a:ext cx="1872000" cy="20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95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solidFill>
            <a:schemeClr val="tx1"/>
          </a:solidFill>
          <a:latin typeface="Source Sans Pro"/>
          <a:ea typeface="+mj-ea"/>
          <a:cs typeface="Source Sans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Source Sans Pro"/>
          <a:ea typeface="+mn-ea"/>
          <a:cs typeface="Source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Source Sans Pro"/>
          <a:ea typeface="+mn-ea"/>
          <a:cs typeface="Source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Source Sans Pro"/>
          <a:ea typeface="+mn-ea"/>
          <a:cs typeface="Source Sans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Source Sans Pro"/>
          <a:ea typeface="+mn-ea"/>
          <a:cs typeface="Source Sans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Source Sans Pro"/>
          <a:ea typeface="+mn-ea"/>
          <a:cs typeface="Source Sans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46F33EE-B93E-DF33-738B-85469EACA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E0A0E0A-F064-CA46-C47C-9F9707B39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5145E5-5F1F-C8B5-373F-2D4C569257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3C9C9D-D035-4C24-A69F-41D9BE5B4A72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6ABAED-0C8B-1E5E-A928-28F7D065A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30FDAA-DB60-E882-5052-AB6FB61F4E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75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dirty="0" err="1"/>
              <a:t>Pentomino</a:t>
            </a:r>
            <a:r>
              <a:rPr lang="de-DE" dirty="0"/>
              <a:t>-Puzzle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de-DE" sz="4000" dirty="0"/>
              <a:t>Projektmesse  </a:t>
            </a:r>
          </a:p>
          <a:p>
            <a:endParaRPr lang="de-DE" sz="1000" dirty="0"/>
          </a:p>
          <a:p>
            <a:endParaRPr lang="de-DE" sz="4100" dirty="0"/>
          </a:p>
          <a:p>
            <a:r>
              <a:rPr lang="de-DE" sz="2100" dirty="0"/>
              <a:t>BSE-Praktikum ‘Angewandte Mechatronik‘</a:t>
            </a:r>
          </a:p>
          <a:p>
            <a:endParaRPr lang="de-DE" sz="2100" dirty="0"/>
          </a:p>
          <a:p>
            <a:r>
              <a:rPr lang="de-DE" sz="2100" dirty="0"/>
              <a:t>Kevin Ernst </a:t>
            </a:r>
          </a:p>
          <a:p>
            <a:r>
              <a:rPr lang="de-DE" sz="2100" dirty="0"/>
              <a:t>Timo Roch </a:t>
            </a:r>
          </a:p>
          <a:p>
            <a:pPr algn="r"/>
            <a:r>
              <a:rPr lang="de-DE" sz="1600" dirty="0" err="1"/>
              <a:t>WiSe</a:t>
            </a:r>
            <a:r>
              <a:rPr lang="de-DE" sz="1600" dirty="0"/>
              <a:t> 24/25</a:t>
            </a:r>
          </a:p>
        </p:txBody>
      </p:sp>
    </p:spTree>
    <p:extLst>
      <p:ext uri="{BB962C8B-B14F-4D97-AF65-F5344CB8AC3E}">
        <p14:creationId xmlns:p14="http://schemas.microsoft.com/office/powerpoint/2010/main" val="694128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79A77-C38B-CDDA-713D-BC264B48F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7E2D4F-0DCA-88E7-070B-11389672F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5650"/>
            <a:ext cx="11376000" cy="1143000"/>
          </a:xfrm>
        </p:spPr>
        <p:txBody>
          <a:bodyPr/>
          <a:lstStyle/>
          <a:p>
            <a:pPr algn="ctr"/>
            <a:r>
              <a:rPr lang="de-DE"/>
              <a:t>Vielen Dank für ihre Aufmerksamkeit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E789F7-A313-29BD-934B-C6D9F2AC0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7997" y="2415208"/>
            <a:ext cx="5565913" cy="2027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1500"/>
              <a:t>Fragen 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AD991C-88E2-1CF1-22A7-E6BD5D208C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DB2FF5-D12D-7472-5A77-9D7B025ED8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979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Einführung</a:t>
            </a:r>
          </a:p>
          <a:p>
            <a:r>
              <a:rPr lang="de-DE" dirty="0"/>
              <a:t>Systementwurf</a:t>
            </a:r>
          </a:p>
          <a:p>
            <a:r>
              <a:rPr lang="de-DE" dirty="0"/>
              <a:t>Projektplanung und Vorgehen  </a:t>
            </a:r>
          </a:p>
          <a:p>
            <a:r>
              <a:rPr lang="de-DE" dirty="0"/>
              <a:t>Besondere Herausforderungen</a:t>
            </a:r>
          </a:p>
          <a:p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r>
              <a:rPr lang="de-DE" dirty="0"/>
              <a:t> </a:t>
            </a:r>
          </a:p>
          <a:p>
            <a:r>
              <a:rPr lang="de-DE" dirty="0"/>
              <a:t>Projektergebnis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161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1BEC5-9802-2230-48D1-0BC9923C5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F3AAA2-8B47-C3FC-02D3-B26853373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Einführung </a:t>
            </a:r>
            <a:br>
              <a:rPr lang="de-DE" dirty="0"/>
            </a:br>
            <a:r>
              <a:rPr lang="de-DE" sz="1800" dirty="0"/>
              <a:t>	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80537-0FC2-F241-48DA-F805640EC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000" y="2021181"/>
            <a:ext cx="5321174" cy="4104983"/>
          </a:xfrm>
        </p:spPr>
        <p:txBody>
          <a:bodyPr/>
          <a:lstStyle/>
          <a:p>
            <a:r>
              <a:rPr lang="de-DE" sz="2800" dirty="0"/>
              <a:t>Praktikum </a:t>
            </a:r>
          </a:p>
          <a:p>
            <a:pPr lvl="1"/>
            <a:r>
              <a:rPr lang="de-DE" sz="2400" dirty="0"/>
              <a:t>Entwicklung eines Escape Games  </a:t>
            </a:r>
          </a:p>
          <a:p>
            <a:r>
              <a:rPr lang="de-DE" sz="2800" dirty="0"/>
              <a:t>Spielidee</a:t>
            </a:r>
            <a:endParaRPr lang="de-DE" dirty="0"/>
          </a:p>
          <a:p>
            <a:pPr lvl="1"/>
            <a:r>
              <a:rPr lang="de-DE" sz="2400" dirty="0"/>
              <a:t>Spielbrett mit Hall-Sensoren </a:t>
            </a:r>
          </a:p>
          <a:p>
            <a:pPr lvl="1"/>
            <a:r>
              <a:rPr lang="de-DE" sz="2400" dirty="0"/>
              <a:t>6 </a:t>
            </a:r>
            <a:r>
              <a:rPr lang="de-DE" sz="2400" dirty="0" err="1"/>
              <a:t>Pentomino</a:t>
            </a:r>
            <a:r>
              <a:rPr lang="de-DE" sz="2400" dirty="0"/>
              <a:t>-Steine mit Magneten 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1991BF-55DB-4F2F-A23C-55F8AE4715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9E30D6-519A-4E62-3B89-C263B23DB8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B563B59-2DE7-D886-2DE9-E1C0DB0AE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174" y="2043112"/>
            <a:ext cx="5076825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92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66BE5-0298-76C2-9872-3C8CE590E2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EBD764-8076-B9F9-14BE-7BF210E9D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745650"/>
            <a:ext cx="10233909" cy="1143000"/>
          </a:xfrm>
        </p:spPr>
        <p:txBody>
          <a:bodyPr anchor="ctr">
            <a:normAutofit/>
          </a:bodyPr>
          <a:lstStyle/>
          <a:p>
            <a:r>
              <a:rPr lang="de-DE" dirty="0"/>
              <a:t>Systementwurf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3B831D-508B-3760-3C08-9C095211CC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4000" y="6492816"/>
            <a:ext cx="2844800" cy="11195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916D949-773C-3845-BFBA-C7D9987445EE}" type="datetime1">
              <a:rPr lang="de-DE" smtClean="0"/>
              <a:pPr>
                <a:spcAft>
                  <a:spcPts val="600"/>
                </a:spcAft>
              </a:pPr>
              <a:t>13.01.2025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D98900-9E7D-586E-3513-276DE880C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1200" y="6493481"/>
            <a:ext cx="2844800" cy="11129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7BE1CCD-89A0-CC45-BF3E-2A331A7F0490}" type="slidenum">
              <a:rPr lang="de-DE" smtClean="0"/>
              <a:pPr>
                <a:spcAft>
                  <a:spcPts val="600"/>
                </a:spcAft>
              </a:pPr>
              <a:t>4</a:t>
            </a:fld>
            <a:endParaRPr lang="de-DE"/>
          </a:p>
        </p:txBody>
      </p:sp>
      <p:graphicFrame>
        <p:nvGraphicFramePr>
          <p:cNvPr id="13" name="Inhaltsplatzhalter 2">
            <a:extLst>
              <a:ext uri="{FF2B5EF4-FFF2-40B4-BE49-F238E27FC236}">
                <a16:creationId xmlns:a16="http://schemas.microsoft.com/office/drawing/2014/main" id="{0C33DBB2-EAE7-756A-55D1-5714D32C7C3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42808948"/>
              </p:ext>
            </p:extLst>
          </p:nvPr>
        </p:nvGraphicFramePr>
        <p:xfrm>
          <a:off x="5686697" y="1600201"/>
          <a:ext cx="5689303" cy="4512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nhaltsplatzhalter 8" descr="Ein Bild, das Diagramm, Reihe, Screenshot, Farbigkeit enthält.&#10;&#10;Automatisch generierte Beschreibung">
            <a:extLst>
              <a:ext uri="{FF2B5EF4-FFF2-40B4-BE49-F238E27FC236}">
                <a16:creationId xmlns:a16="http://schemas.microsoft.com/office/drawing/2014/main" id="{8399E39D-1DD6-52A4-CBC7-BE49FCE38A4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562302" y="2730884"/>
            <a:ext cx="4771697" cy="2256541"/>
          </a:xfrm>
        </p:spPr>
      </p:pic>
    </p:spTree>
    <p:extLst>
      <p:ext uri="{BB962C8B-B14F-4D97-AF65-F5344CB8AC3E}">
        <p14:creationId xmlns:p14="http://schemas.microsoft.com/office/powerpoint/2010/main" val="3027866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DD904-0DEA-2F41-167B-41CBD3E01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3B4944-6CC4-0F82-70E8-13971D8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27872"/>
            <a:ext cx="11376000" cy="1143000"/>
          </a:xfr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DE" sz="2800" dirty="0"/>
              <a:t>Projektplanung und Vorgehen</a:t>
            </a:r>
            <a:r>
              <a:rPr lang="de-DE" sz="3700" dirty="0"/>
              <a:t> </a:t>
            </a:r>
            <a:br>
              <a:rPr lang="de-DE" sz="3700" dirty="0"/>
            </a:br>
            <a:r>
              <a:rPr lang="de-DE" sz="3700" dirty="0"/>
              <a:t>	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ADC65D-EE1F-1EDF-201D-487B67C19C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4000" y="6492816"/>
            <a:ext cx="2844800" cy="11195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916D949-773C-3845-BFBA-C7D9987445EE}" type="datetime1">
              <a:rPr lang="de-DE" smtClean="0"/>
              <a:pPr>
                <a:spcAft>
                  <a:spcPts val="600"/>
                </a:spcAft>
              </a:pPr>
              <a:t>13.01.2025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EFD3C5-B97C-AD62-D32F-622E0EBB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1200" y="6493481"/>
            <a:ext cx="2844800" cy="11129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7BE1CCD-89A0-CC45-BF3E-2A331A7F0490}" type="slidenum">
              <a:rPr lang="de-DE" smtClean="0"/>
              <a:pPr>
                <a:spcAft>
                  <a:spcPts val="600"/>
                </a:spcAft>
              </a:pPr>
              <a:t>5</a:t>
            </a:fld>
            <a:endParaRPr lang="de-DE"/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429DAE9D-B582-65E8-3CEA-2C4FDA3421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3256437"/>
              </p:ext>
            </p:extLst>
          </p:nvPr>
        </p:nvGraphicFramePr>
        <p:xfrm>
          <a:off x="1326634" y="1317150"/>
          <a:ext cx="7760216" cy="4940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9713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34DB6-462A-8519-E707-C4713FF83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EF99D-282A-A79A-9C15-00F7D8981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745650"/>
            <a:ext cx="10233909" cy="1143000"/>
          </a:xfrm>
        </p:spPr>
        <p:txBody>
          <a:bodyPr anchor="ctr">
            <a:normAutofit/>
          </a:bodyPr>
          <a:lstStyle/>
          <a:p>
            <a:r>
              <a:rPr lang="de-DE" dirty="0"/>
              <a:t>Besondere Herausforderungen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23FD48-E74A-B62D-9A71-6EF49D3C9D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4000" y="6492816"/>
            <a:ext cx="2844800" cy="11195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916D949-773C-3845-BFBA-C7D9987445EE}" type="datetime1">
              <a:rPr lang="de-DE" smtClean="0"/>
              <a:pPr>
                <a:spcAft>
                  <a:spcPts val="600"/>
                </a:spcAft>
              </a:pPr>
              <a:t>13.01.2025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13944C6-D2F7-566F-FA8E-8983D05A4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1200" y="6493481"/>
            <a:ext cx="2844800" cy="11129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7BE1CCD-89A0-CC45-BF3E-2A331A7F0490}" type="slidenum">
              <a:rPr lang="de-DE" smtClean="0"/>
              <a:pPr>
                <a:spcAft>
                  <a:spcPts val="600"/>
                </a:spcAft>
              </a:pPr>
              <a:t>6</a:t>
            </a:fld>
            <a:endParaRPr lang="de-DE"/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4A23EC5E-70AC-0DFD-1426-A2D30AF817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808611"/>
              </p:ext>
            </p:extLst>
          </p:nvPr>
        </p:nvGraphicFramePr>
        <p:xfrm>
          <a:off x="864000" y="2021181"/>
          <a:ext cx="10233909" cy="4104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00180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7A37E-1C20-C0BA-F9C9-483A21ACD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08DA2B-8B42-313D-B489-DB657B37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745650"/>
            <a:ext cx="10233909" cy="1143000"/>
          </a:xfrm>
        </p:spPr>
        <p:txBody>
          <a:bodyPr anchor="ctr">
            <a:normAutofit/>
          </a:bodyPr>
          <a:lstStyle/>
          <a:p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r>
              <a:rPr lang="de-DE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622E43-FE0F-E5B8-6D3B-59854A8B9C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4000" y="6492816"/>
            <a:ext cx="2844800" cy="11195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916D949-773C-3845-BFBA-C7D9987445EE}" type="datetime1">
              <a:rPr lang="de-DE" smtClean="0"/>
              <a:pPr>
                <a:spcAft>
                  <a:spcPts val="600"/>
                </a:spcAft>
              </a:pPr>
              <a:t>13.01.2025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D703799-0F83-70A4-E9B1-09AD6A4EC9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1200" y="6493481"/>
            <a:ext cx="2844800" cy="11129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7BE1CCD-89A0-CC45-BF3E-2A331A7F0490}" type="slidenum">
              <a:rPr lang="de-DE" smtClean="0"/>
              <a:pPr>
                <a:spcAft>
                  <a:spcPts val="600"/>
                </a:spcAft>
              </a:pPr>
              <a:t>7</a:t>
            </a:fld>
            <a:endParaRPr lang="de-DE"/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966C9F6D-2C14-2376-4823-91531D26C0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3209582"/>
              </p:ext>
            </p:extLst>
          </p:nvPr>
        </p:nvGraphicFramePr>
        <p:xfrm>
          <a:off x="864000" y="2021181"/>
          <a:ext cx="10233909" cy="4104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5690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9F8FC2-6FC0-173B-0448-92650115D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3B265-DB03-9D45-16F8-F31E2CF36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Projektergebnis </a:t>
            </a:r>
          </a:p>
        </p:txBody>
      </p:sp>
      <p:pic>
        <p:nvPicPr>
          <p:cNvPr id="8" name="Inhaltsplatzhalter 7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FF24F146-383A-AC89-6E68-52399103E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658351" y="4587496"/>
            <a:ext cx="1584300" cy="15843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0B205B-2041-1E79-B0BF-0FBAE51A26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AA6C642-0DED-1F98-2E30-9AF7687617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03A2B74-3BAE-CD37-DED1-AB274178FC51}"/>
              </a:ext>
            </a:extLst>
          </p:cNvPr>
          <p:cNvSpPr txBox="1"/>
          <p:nvPr/>
        </p:nvSpPr>
        <p:spPr>
          <a:xfrm>
            <a:off x="9763189" y="4218164"/>
            <a:ext cx="133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Wiki-Artikel </a:t>
            </a:r>
          </a:p>
        </p:txBody>
      </p:sp>
      <p:graphicFrame>
        <p:nvGraphicFramePr>
          <p:cNvPr id="15" name="Diagramm 14">
            <a:extLst>
              <a:ext uri="{FF2B5EF4-FFF2-40B4-BE49-F238E27FC236}">
                <a16:creationId xmlns:a16="http://schemas.microsoft.com/office/drawing/2014/main" id="{4635962A-4D28-A7D7-599A-B6D069DF7F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4340053"/>
              </p:ext>
            </p:extLst>
          </p:nvPr>
        </p:nvGraphicFramePr>
        <p:xfrm>
          <a:off x="30504" y="1888650"/>
          <a:ext cx="10010776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27296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6A84B152-3496-4C52-AF08-97AFFC09D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AA308AF-2D37-BD45-955C-AA8AD1718730}"/>
              </a:ext>
            </a:extLst>
          </p:cNvPr>
          <p:cNvSpPr/>
          <p:nvPr/>
        </p:nvSpPr>
        <p:spPr>
          <a:xfrm>
            <a:off x="0" y="4949593"/>
            <a:ext cx="6638544" cy="19084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85ABE1-8352-25B8-9A52-1C386BD55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422" y="136300"/>
            <a:ext cx="5911400" cy="977456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Pentomino</a:t>
            </a:r>
            <a:r>
              <a:rPr lang="de-DE" sz="3600" dirty="0"/>
              <a:t>-Puzzle Spielanleitung</a:t>
            </a:r>
            <a:br>
              <a:rPr lang="de-DE" dirty="0"/>
            </a:br>
            <a:r>
              <a:rPr lang="de-DE" sz="1800" dirty="0"/>
              <a:t>Escape-Game für Einsteiger </a:t>
            </a:r>
            <a:endParaRPr lang="de-DE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B2ADB95-0FA3-4BD7-A8AC-89D014A8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67ED7A-6D07-1950-36DC-203DACD86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421" y="1113756"/>
            <a:ext cx="6327124" cy="3809794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Spielziel:</a:t>
            </a:r>
            <a:b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Das Ziel des Spiels ist es das </a:t>
            </a:r>
            <a:r>
              <a:rPr lang="de-D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Pentomino</a:t>
            </a: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Puzzle möglichst schnell zu lösen, um den vierstelligen Code für das nächste Escape-Game-Level zu erhalten.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de-DE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de-DE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Spielvorbereitung durch den Spielleiter:</a:t>
            </a:r>
            <a:endParaRPr lang="de-DE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Lege den Kippschalter um, um das Puzzle zu aktivieren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Lege die drei Hinweiskarten verdeckt neben das Spielbrett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Platziere die Spielsteine neben dem Spielbrett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de-DE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Spielablauf:</a:t>
            </a:r>
            <a:endParaRPr lang="de-DE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Platziere die </a:t>
            </a:r>
            <a:r>
              <a:rPr lang="de-D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Pentomino</a:t>
            </a:r>
            <a:r>
              <a:rPr lang="de-DE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</a:t>
            </a: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Steine auf dem Spielbrett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Versuche durch geschicktes Anordnen der Steine das Puzzle zu lösen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Bei Schwierigkeiten darf der Spieler die drei Hinweiskarten nacheinander aufdecken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de-DE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Neue Runde starten:</a:t>
            </a:r>
            <a:endParaRPr lang="de-DE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Lege die Codekarte wieder ein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Schließe die Klappe von Hand und entferne die Spielsteine aus dem Spielbrett 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Drücke den </a:t>
            </a:r>
            <a:r>
              <a:rPr lang="de-D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Reset</a:t>
            </a: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-Taster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Anschließend kann das Spiel erneut gespielt werden 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924DBCE-E731-4B22-8181-A39C1D862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630884" cy="630884"/>
          </a:xfrm>
          <a:prstGeom prst="ellipse">
            <a:avLst/>
          </a:prstGeom>
          <a:noFill/>
          <a:ln w="127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CBF9756-6AC8-4C65-84DF-56FBFFA1D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0227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Grafik 4" descr="Ein Bild, das Box, Boden, Im Haus enthält.&#10;&#10;Automatisch generierte Beschreibung">
            <a:extLst>
              <a:ext uri="{FF2B5EF4-FFF2-40B4-BE49-F238E27FC236}">
                <a16:creationId xmlns:a16="http://schemas.microsoft.com/office/drawing/2014/main" id="{7461B549-6224-442F-B32A-702B5AB074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" r="18117" b="1"/>
          <a:stretch/>
        </p:blipFill>
        <p:spPr>
          <a:xfrm>
            <a:off x="7751975" y="1075239"/>
            <a:ext cx="4128603" cy="4128603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D385988-EAAF-4C27-AF8A-2BFBECAF3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3621FD4-D14D-45D5-9A57-9A2DE5EA5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621D332-7329-4994-8836-C429A51B7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D20F754-35A9-4508-BE3C-C59996D14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651094D-27DE-D669-C660-075B6ED3CF9C}"/>
              </a:ext>
            </a:extLst>
          </p:cNvPr>
          <p:cNvSpPr txBox="1"/>
          <p:nvPr/>
        </p:nvSpPr>
        <p:spPr>
          <a:xfrm>
            <a:off x="437722" y="5236969"/>
            <a:ext cx="5793840" cy="1908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Technische Details:</a:t>
            </a:r>
            <a:br>
              <a:rPr kumimoji="0" lang="de-DE" sz="12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kumimoji="0" lang="de-DE" sz="11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Das mechatronische Puzzle verwendet Magnete, Hall-Sensoren und einen Arduino-Mikrocontroller für die Erkennung der korrekten Lösung</a:t>
            </a:r>
            <a:r>
              <a:rPr kumimoji="0" lang="de-DE" sz="12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Hinweis:</a:t>
            </a:r>
            <a:br>
              <a:rPr kumimoji="0" lang="de-DE" sz="12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kumimoji="0" lang="de-DE" sz="11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Die korrekte Lösung wird automatisch durch die eingebauten Sensoren erkannt. Bei erfolgreicher Lösung wird die Klappe geöffnet und der vierstellige Code für das nächste Level freigegeben</a:t>
            </a:r>
            <a:r>
              <a:rPr kumimoji="0" lang="de-DE" sz="12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566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445</Words>
  <Application>Microsoft Office PowerPoint</Application>
  <PresentationFormat>Breitbild</PresentationFormat>
  <Paragraphs>120</Paragraphs>
  <Slides>10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Source Sans Pro</vt:lpstr>
      <vt:lpstr>Symbol</vt:lpstr>
      <vt:lpstr>Office-Design</vt:lpstr>
      <vt:lpstr>Office</vt:lpstr>
      <vt:lpstr>Pentomino-Puzzle </vt:lpstr>
      <vt:lpstr>Inhalt</vt:lpstr>
      <vt:lpstr>Einführung   </vt:lpstr>
      <vt:lpstr>Systementwurf </vt:lpstr>
      <vt:lpstr>Projektplanung und Vorgehen   </vt:lpstr>
      <vt:lpstr>Besondere Herausforderungen</vt:lpstr>
      <vt:lpstr>Lessons Learned </vt:lpstr>
      <vt:lpstr>Projektergebnis </vt:lpstr>
      <vt:lpstr>Pentomino-Puzzle Spielanleitung Escape-Game für Einsteiger </vt:lpstr>
      <vt:lpstr>Vielen Dank für ihre Aufmerksamkeit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Raketentriebwerke</dc:title>
  <dc:creator>Timo Roch</dc:creator>
  <cp:lastModifiedBy>Timo Roch</cp:lastModifiedBy>
  <cp:revision>3</cp:revision>
  <dcterms:created xsi:type="dcterms:W3CDTF">2024-11-14T09:24:53Z</dcterms:created>
  <dcterms:modified xsi:type="dcterms:W3CDTF">2025-01-13T13:18:45Z</dcterms:modified>
</cp:coreProperties>
</file>